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8" r:id="rId5"/>
    <p:sldMasterId id="214748368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Lst>
  <p:sldSz cy="13716000" cx="24387050"/>
  <p:notesSz cx="6858000" cy="9144000"/>
  <p:embeddedFontLst>
    <p:embeddedFont>
      <p:font typeface="IBM Plex Mono Medium"/>
      <p:regular r:id="rId45"/>
      <p:bold r:id="rId46"/>
      <p:italic r:id="rId47"/>
      <p:boldItalic r:id="rId48"/>
    </p:embeddedFont>
    <p:embeddedFont>
      <p:font typeface="Proxima Nova"/>
      <p:regular r:id="rId49"/>
      <p:bold r:id="rId50"/>
      <p:italic r:id="rId51"/>
      <p:boldItalic r:id="rId52"/>
    </p:embeddedFont>
    <p:embeddedFont>
      <p:font typeface="Roboto"/>
      <p:regular r:id="rId53"/>
      <p:bold r:id="rId54"/>
      <p:italic r:id="rId55"/>
      <p:boldItalic r:id="rId56"/>
    </p:embeddedFont>
    <p:embeddedFont>
      <p:font typeface="Lato"/>
      <p:regular r:id="rId57"/>
      <p:bold r:id="rId58"/>
      <p:italic r:id="rId59"/>
      <p:boldItalic r:id="rId60"/>
    </p:embeddedFont>
    <p:embeddedFont>
      <p:font typeface="Manrope"/>
      <p:regular r:id="rId61"/>
      <p:bold r:id="rId62"/>
    </p:embeddedFont>
    <p:embeddedFont>
      <p:font typeface="Lato Black"/>
      <p:bold r:id="rId63"/>
      <p:boldItalic r:id="rId64"/>
    </p:embeddedFont>
    <p:embeddedFont>
      <p:font typeface="Proxima Nova Semibold"/>
      <p:regular r:id="rId65"/>
      <p:bold r:id="rId66"/>
      <p:boldItalic r:id="rId67"/>
    </p:embeddedFont>
    <p:embeddedFont>
      <p:font typeface="Helvetica Neue"/>
      <p:regular r:id="rId68"/>
      <p:bold r:id="rId69"/>
      <p:italic r:id="rId70"/>
      <p:boldItalic r:id="rId71"/>
    </p:embeddedFont>
    <p:embeddedFont>
      <p:font typeface="IBM Plex Mono"/>
      <p:regular r:id="rId72"/>
      <p:bold r:id="rId73"/>
      <p:italic r:id="rId74"/>
      <p:boldItalic r:id="rId75"/>
    </p:embeddedFont>
    <p:embeddedFont>
      <p:font typeface="Merriweather"/>
      <p:regular r:id="rId76"/>
      <p:bold r:id="rId77"/>
      <p:italic r:id="rId78"/>
      <p:boldItalic r:id="rId7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4320">
          <p15:clr>
            <a:srgbClr val="747775"/>
          </p15:clr>
        </p15:guide>
        <p15:guide id="2" pos="7681">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9E75494-1AC4-4F6A-A398-5A9DB47FFFAE}">
  <a:tblStyle styleId="{19E75494-1AC4-4F6A-A398-5A9DB47FFFA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0FD80464-8A99-4944-A4C2-7EDABD84DF8D}"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4320" orient="horz"/>
        <p:guide pos="7681"/>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font" Target="fonts/IBMPlexMonoMedium-bold.fntdata"/><Relationship Id="rId45" Type="http://schemas.openxmlformats.org/officeDocument/2006/relationships/font" Target="fonts/IBMPlexMonoMedium-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IBMPlexMonoMedium-boldItalic.fntdata"/><Relationship Id="rId47" Type="http://schemas.openxmlformats.org/officeDocument/2006/relationships/font" Target="fonts/IBMPlexMonoMedium-italic.fntdata"/><Relationship Id="rId49" Type="http://schemas.openxmlformats.org/officeDocument/2006/relationships/font" Target="fonts/ProximaNova-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IBMPlexMono-bold.fntdata"/><Relationship Id="rId72" Type="http://schemas.openxmlformats.org/officeDocument/2006/relationships/font" Target="fonts/IBMPlexMono-regular.fntdata"/><Relationship Id="rId31" Type="http://schemas.openxmlformats.org/officeDocument/2006/relationships/slide" Target="slides/slide24.xml"/><Relationship Id="rId75" Type="http://schemas.openxmlformats.org/officeDocument/2006/relationships/font" Target="fonts/IBMPlexMono-boldItalic.fntdata"/><Relationship Id="rId30" Type="http://schemas.openxmlformats.org/officeDocument/2006/relationships/slide" Target="slides/slide23.xml"/><Relationship Id="rId74" Type="http://schemas.openxmlformats.org/officeDocument/2006/relationships/font" Target="fonts/IBMPlexMono-italic.fntdata"/><Relationship Id="rId33" Type="http://schemas.openxmlformats.org/officeDocument/2006/relationships/slide" Target="slides/slide26.xml"/><Relationship Id="rId77" Type="http://schemas.openxmlformats.org/officeDocument/2006/relationships/font" Target="fonts/Merriweather-bold.fntdata"/><Relationship Id="rId32" Type="http://schemas.openxmlformats.org/officeDocument/2006/relationships/slide" Target="slides/slide25.xml"/><Relationship Id="rId76" Type="http://schemas.openxmlformats.org/officeDocument/2006/relationships/font" Target="fonts/Merriweather-regular.fntdata"/><Relationship Id="rId35" Type="http://schemas.openxmlformats.org/officeDocument/2006/relationships/slide" Target="slides/slide28.xml"/><Relationship Id="rId79" Type="http://schemas.openxmlformats.org/officeDocument/2006/relationships/font" Target="fonts/Merriweather-boldItalic.fntdata"/><Relationship Id="rId34" Type="http://schemas.openxmlformats.org/officeDocument/2006/relationships/slide" Target="slides/slide27.xml"/><Relationship Id="rId78" Type="http://schemas.openxmlformats.org/officeDocument/2006/relationships/font" Target="fonts/Merriweather-italic.fntdata"/><Relationship Id="rId71" Type="http://schemas.openxmlformats.org/officeDocument/2006/relationships/font" Target="fonts/HelveticaNeue-boldItalic.fntdata"/><Relationship Id="rId70" Type="http://schemas.openxmlformats.org/officeDocument/2006/relationships/font" Target="fonts/HelveticaNeue-italic.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Manrope-bold.fntdata"/><Relationship Id="rId61" Type="http://schemas.openxmlformats.org/officeDocument/2006/relationships/font" Target="fonts/Manrope-regular.fntdata"/><Relationship Id="rId20" Type="http://schemas.openxmlformats.org/officeDocument/2006/relationships/slide" Target="slides/slide13.xml"/><Relationship Id="rId64" Type="http://schemas.openxmlformats.org/officeDocument/2006/relationships/font" Target="fonts/LatoBlack-boldItalic.fntdata"/><Relationship Id="rId63" Type="http://schemas.openxmlformats.org/officeDocument/2006/relationships/font" Target="fonts/LatoBlack-bold.fntdata"/><Relationship Id="rId22" Type="http://schemas.openxmlformats.org/officeDocument/2006/relationships/slide" Target="slides/slide15.xml"/><Relationship Id="rId66" Type="http://schemas.openxmlformats.org/officeDocument/2006/relationships/font" Target="fonts/ProximaNovaSemibold-bold.fntdata"/><Relationship Id="rId21" Type="http://schemas.openxmlformats.org/officeDocument/2006/relationships/slide" Target="slides/slide14.xml"/><Relationship Id="rId65" Type="http://schemas.openxmlformats.org/officeDocument/2006/relationships/font" Target="fonts/ProximaNovaSemibold-regular.fntdata"/><Relationship Id="rId24" Type="http://schemas.openxmlformats.org/officeDocument/2006/relationships/slide" Target="slides/slide17.xml"/><Relationship Id="rId68" Type="http://schemas.openxmlformats.org/officeDocument/2006/relationships/font" Target="fonts/HelveticaNeue-regular.fntdata"/><Relationship Id="rId23" Type="http://schemas.openxmlformats.org/officeDocument/2006/relationships/slide" Target="slides/slide16.xml"/><Relationship Id="rId67" Type="http://schemas.openxmlformats.org/officeDocument/2006/relationships/font" Target="fonts/ProximaNovaSemibold-boldItalic.fntdata"/><Relationship Id="rId60" Type="http://schemas.openxmlformats.org/officeDocument/2006/relationships/font" Target="fonts/Lato-boldItalic.fntdata"/><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HelveticaNeue-bold.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ProximaNova-italic.fntdata"/><Relationship Id="rId50" Type="http://schemas.openxmlformats.org/officeDocument/2006/relationships/font" Target="fonts/ProximaNova-bold.fntdata"/><Relationship Id="rId53" Type="http://schemas.openxmlformats.org/officeDocument/2006/relationships/font" Target="fonts/Roboto-regular.fntdata"/><Relationship Id="rId52" Type="http://schemas.openxmlformats.org/officeDocument/2006/relationships/font" Target="fonts/ProximaNova-boldItalic.fntdata"/><Relationship Id="rId11" Type="http://schemas.openxmlformats.org/officeDocument/2006/relationships/slide" Target="slides/slide4.xml"/><Relationship Id="rId55" Type="http://schemas.openxmlformats.org/officeDocument/2006/relationships/font" Target="fonts/Roboto-italic.fntdata"/><Relationship Id="rId10" Type="http://schemas.openxmlformats.org/officeDocument/2006/relationships/slide" Target="slides/slide3.xml"/><Relationship Id="rId54" Type="http://schemas.openxmlformats.org/officeDocument/2006/relationships/font" Target="fonts/Roboto-bold.fntdata"/><Relationship Id="rId13" Type="http://schemas.openxmlformats.org/officeDocument/2006/relationships/slide" Target="slides/slide6.xml"/><Relationship Id="rId57" Type="http://schemas.openxmlformats.org/officeDocument/2006/relationships/font" Target="fonts/Lato-regular.fntdata"/><Relationship Id="rId12" Type="http://schemas.openxmlformats.org/officeDocument/2006/relationships/slide" Target="slides/slide5.xml"/><Relationship Id="rId56" Type="http://schemas.openxmlformats.org/officeDocument/2006/relationships/font" Target="fonts/Roboto-boldItalic.fntdata"/><Relationship Id="rId15" Type="http://schemas.openxmlformats.org/officeDocument/2006/relationships/slide" Target="slides/slide8.xml"/><Relationship Id="rId59" Type="http://schemas.openxmlformats.org/officeDocument/2006/relationships/font" Target="fonts/Lato-italic.fntdata"/><Relationship Id="rId14" Type="http://schemas.openxmlformats.org/officeDocument/2006/relationships/slide" Target="slides/slide7.xml"/><Relationship Id="rId58" Type="http://schemas.openxmlformats.org/officeDocument/2006/relationships/font" Target="fonts/Lato-bold.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324685c2a45_0_90: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324685c2a45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325011d1580_4_2:notes"/>
          <p:cNvSpPr txBox="1"/>
          <p:nvPr>
            <p:ph idx="1" type="body"/>
          </p:nvPr>
        </p:nvSpPr>
        <p:spPr>
          <a:xfrm>
            <a:off x="685800" y="4400553"/>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325011d1580_4_2:notes"/>
          <p:cNvSpPr/>
          <p:nvPr>
            <p:ph idx="2" type="sldImg"/>
          </p:nvPr>
        </p:nvSpPr>
        <p:spPr>
          <a:xfrm>
            <a:off x="-282254" y="1142773"/>
            <a:ext cx="74223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324f944ade2_0_154: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324f944ade2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3268d859228_0_1: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3268d859228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324f944ade2_0_97: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324f944ade2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325011d1580_4_13:notes"/>
          <p:cNvSpPr txBox="1"/>
          <p:nvPr>
            <p:ph idx="1" type="body"/>
          </p:nvPr>
        </p:nvSpPr>
        <p:spPr>
          <a:xfrm>
            <a:off x="685800" y="4400553"/>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g325011d1580_4_13:notes"/>
          <p:cNvSpPr/>
          <p:nvPr>
            <p:ph idx="2" type="sldImg"/>
          </p:nvPr>
        </p:nvSpPr>
        <p:spPr>
          <a:xfrm>
            <a:off x="-282254" y="1142773"/>
            <a:ext cx="74223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324685c2a45_0_247: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585" name="Google Shape;585;g324685c2a45_0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324685c2a45_0_358: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324685c2a45_0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3268d859228_0_292: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3268d859228_0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324f944ade2_0_328: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324f944ade2_0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324f944ade2_0_333: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698" name="Google Shape;698;g324f944ade2_0_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324685c2a45_0_100: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324685c2a45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3268d859228_0_357: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709" name="Google Shape;709;g3268d859228_0_3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3268d859228_0_373: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726" name="Google Shape;726;g3268d859228_0_3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324f944ade2_0_343: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760" name="Google Shape;760;g324f944ade2_0_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324f944ade2_0_384: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773" name="Google Shape;773;g324f944ade2_0_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324f944ade2_0_415: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786" name="Google Shape;786;g324f944ade2_0_4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g324f944ade2_0_355: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804" name="Google Shape;804;g324f944ade2_0_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g3268d859228_0_455: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819" name="Google Shape;819;g3268d859228_0_4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000">
              <a:latin typeface="Proxima Nova"/>
              <a:ea typeface="Proxima Nova"/>
              <a:cs typeface="Proxima Nova"/>
              <a:sym typeface="Proxima Nova"/>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g324f944ade2_0_396: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832" name="Google Shape;832;g324f944ade2_0_3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g324f944ade2_0_440: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852" name="Google Shape;852;g324f944ade2_0_4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g3266bdcc6e7_5_10: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864" name="Google Shape;864;g3266bdcc6e7_5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324685c2a45_0_106: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324685c2a45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3266bdcc6e7_5_1164: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871" name="Google Shape;871;g3266bdcc6e7_5_1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 name="Shape 890"/>
        <p:cNvGrpSpPr/>
        <p:nvPr/>
      </p:nvGrpSpPr>
      <p:grpSpPr>
        <a:xfrm>
          <a:off x="0" y="0"/>
          <a:ext cx="0" cy="0"/>
          <a:chOff x="0" y="0"/>
          <a:chExt cx="0" cy="0"/>
        </a:xfrm>
      </p:grpSpPr>
      <p:sp>
        <p:nvSpPr>
          <p:cNvPr id="891" name="Google Shape;891;g3266bdcc6e7_5_1158: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2" name="Google Shape;892;g3266bdcc6e7_5_11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g3268d859228_0_337: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899" name="Google Shape;899;g3268d859228_0_3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g3266bdcc6e7_5_996: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905" name="Google Shape;905;g3266bdcc6e7_5_9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g3266bdcc6e7_5_1184: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924" name="Google Shape;924;g3266bdcc6e7_5_1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g3266bdcc6e7_5_1321: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933" name="Google Shape;933;g3266bdcc6e7_5_1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g324f944ade2_0_550: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947" name="Google Shape;947;g324f944ade2_0_5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IMPORTANT — You must add speaker notes on each slide.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8" name="Shape 958"/>
        <p:cNvGrpSpPr/>
        <p:nvPr/>
      </p:nvGrpSpPr>
      <p:grpSpPr>
        <a:xfrm>
          <a:off x="0" y="0"/>
          <a:ext cx="0" cy="0"/>
          <a:chOff x="0" y="0"/>
          <a:chExt cx="0" cy="0"/>
        </a:xfrm>
      </p:grpSpPr>
      <p:sp>
        <p:nvSpPr>
          <p:cNvPr id="959" name="Google Shape;959;g324f944ade2_0_562: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960" name="Google Shape;960;g324f944ade2_0_5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IMPORTANT — You must add speaker notes on each slide.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325011d1580_0_0:notes"/>
          <p:cNvSpPr txBox="1"/>
          <p:nvPr>
            <p:ph idx="1" type="body"/>
          </p:nvPr>
        </p:nvSpPr>
        <p:spPr>
          <a:xfrm>
            <a:off x="685800" y="4400553"/>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g325011d1580_0_0:notes"/>
          <p:cNvSpPr/>
          <p:nvPr>
            <p:ph idx="2" type="sldImg"/>
          </p:nvPr>
        </p:nvSpPr>
        <p:spPr>
          <a:xfrm>
            <a:off x="-282254" y="1142773"/>
            <a:ext cx="7422328"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324d0d0bc2d_0_114:notes"/>
          <p:cNvSpPr txBox="1"/>
          <p:nvPr>
            <p:ph idx="1" type="body"/>
          </p:nvPr>
        </p:nvSpPr>
        <p:spPr>
          <a:xfrm>
            <a:off x="685800" y="4400553"/>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g324d0d0bc2d_0_114:notes"/>
          <p:cNvSpPr/>
          <p:nvPr>
            <p:ph idx="2" type="sldImg"/>
          </p:nvPr>
        </p:nvSpPr>
        <p:spPr>
          <a:xfrm>
            <a:off x="-282254" y="1142773"/>
            <a:ext cx="74223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324685c2a45_0_198: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324685c2a45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324f944ade2_0_232: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324f944ade2_0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324f944ade2_0_249: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324f944ade2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324f944ade2_0_304: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324f944ade2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Slide" type="title">
  <p:cSld name="TITLE">
    <p:spTree>
      <p:nvGrpSpPr>
        <p:cNvPr id="12" name="Shape 12"/>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CONTENT 2 1">
  <p:cSld name="CUSTOM_3_1_1_2">
    <p:spTree>
      <p:nvGrpSpPr>
        <p:cNvPr id="28" name="Shape 28"/>
        <p:cNvGrpSpPr/>
        <p:nvPr/>
      </p:nvGrpSpPr>
      <p:grpSpPr>
        <a:xfrm>
          <a:off x="0" y="0"/>
          <a:ext cx="0" cy="0"/>
          <a:chOff x="0" y="0"/>
          <a:chExt cx="0" cy="0"/>
        </a:xfrm>
      </p:grpSpPr>
      <p:sp>
        <p:nvSpPr>
          <p:cNvPr id="29" name="Google Shape;29;p11"/>
          <p:cNvSpPr txBox="1"/>
          <p:nvPr>
            <p:ph type="title"/>
          </p:nvPr>
        </p:nvSpPr>
        <p:spPr>
          <a:xfrm>
            <a:off x="457200" y="346325"/>
            <a:ext cx="22107600" cy="13761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SzPts val="5900"/>
              <a:buFont typeface="Proxima Nova Semibold"/>
              <a:buNone/>
              <a:defRPr sz="5900">
                <a:latin typeface="Proxima Nova Semibold"/>
                <a:ea typeface="Proxima Nova Semibold"/>
                <a:cs typeface="Proxima Nova Semibold"/>
                <a:sym typeface="Proxima Nova Semibold"/>
              </a:defRPr>
            </a:lvl1pPr>
            <a:lvl2pPr lvl="1">
              <a:lnSpc>
                <a:spcPct val="90000"/>
              </a:lnSpc>
              <a:spcBef>
                <a:spcPts val="0"/>
              </a:spcBef>
              <a:spcAft>
                <a:spcPts val="0"/>
              </a:spcAft>
              <a:buSzPts val="5900"/>
              <a:buFont typeface="Proxima Nova Semibold"/>
              <a:buNone/>
              <a:defRPr sz="5900">
                <a:latin typeface="Proxima Nova Semibold"/>
                <a:ea typeface="Proxima Nova Semibold"/>
                <a:cs typeface="Proxima Nova Semibold"/>
                <a:sym typeface="Proxima Nova Semibold"/>
              </a:defRPr>
            </a:lvl2pPr>
            <a:lvl3pPr lvl="2">
              <a:lnSpc>
                <a:spcPct val="90000"/>
              </a:lnSpc>
              <a:spcBef>
                <a:spcPts val="0"/>
              </a:spcBef>
              <a:spcAft>
                <a:spcPts val="0"/>
              </a:spcAft>
              <a:buSzPts val="5900"/>
              <a:buFont typeface="Proxima Nova Semibold"/>
              <a:buNone/>
              <a:defRPr sz="5900">
                <a:latin typeface="Proxima Nova Semibold"/>
                <a:ea typeface="Proxima Nova Semibold"/>
                <a:cs typeface="Proxima Nova Semibold"/>
                <a:sym typeface="Proxima Nova Semibold"/>
              </a:defRPr>
            </a:lvl3pPr>
            <a:lvl4pPr lvl="3">
              <a:lnSpc>
                <a:spcPct val="90000"/>
              </a:lnSpc>
              <a:spcBef>
                <a:spcPts val="0"/>
              </a:spcBef>
              <a:spcAft>
                <a:spcPts val="0"/>
              </a:spcAft>
              <a:buSzPts val="5900"/>
              <a:buFont typeface="Proxima Nova Semibold"/>
              <a:buNone/>
              <a:defRPr sz="5900">
                <a:latin typeface="Proxima Nova Semibold"/>
                <a:ea typeface="Proxima Nova Semibold"/>
                <a:cs typeface="Proxima Nova Semibold"/>
                <a:sym typeface="Proxima Nova Semibold"/>
              </a:defRPr>
            </a:lvl4pPr>
            <a:lvl5pPr lvl="4">
              <a:lnSpc>
                <a:spcPct val="90000"/>
              </a:lnSpc>
              <a:spcBef>
                <a:spcPts val="0"/>
              </a:spcBef>
              <a:spcAft>
                <a:spcPts val="0"/>
              </a:spcAft>
              <a:buSzPts val="5900"/>
              <a:buFont typeface="Proxima Nova Semibold"/>
              <a:buNone/>
              <a:defRPr sz="5900">
                <a:latin typeface="Proxima Nova Semibold"/>
                <a:ea typeface="Proxima Nova Semibold"/>
                <a:cs typeface="Proxima Nova Semibold"/>
                <a:sym typeface="Proxima Nova Semibold"/>
              </a:defRPr>
            </a:lvl5pPr>
            <a:lvl6pPr lvl="5">
              <a:lnSpc>
                <a:spcPct val="90000"/>
              </a:lnSpc>
              <a:spcBef>
                <a:spcPts val="0"/>
              </a:spcBef>
              <a:spcAft>
                <a:spcPts val="0"/>
              </a:spcAft>
              <a:buSzPts val="5900"/>
              <a:buFont typeface="Proxima Nova Semibold"/>
              <a:buNone/>
              <a:defRPr sz="5900">
                <a:latin typeface="Proxima Nova Semibold"/>
                <a:ea typeface="Proxima Nova Semibold"/>
                <a:cs typeface="Proxima Nova Semibold"/>
                <a:sym typeface="Proxima Nova Semibold"/>
              </a:defRPr>
            </a:lvl6pPr>
            <a:lvl7pPr lvl="6">
              <a:lnSpc>
                <a:spcPct val="90000"/>
              </a:lnSpc>
              <a:spcBef>
                <a:spcPts val="0"/>
              </a:spcBef>
              <a:spcAft>
                <a:spcPts val="0"/>
              </a:spcAft>
              <a:buSzPts val="5900"/>
              <a:buFont typeface="Proxima Nova Semibold"/>
              <a:buNone/>
              <a:defRPr sz="5900">
                <a:latin typeface="Proxima Nova Semibold"/>
                <a:ea typeface="Proxima Nova Semibold"/>
                <a:cs typeface="Proxima Nova Semibold"/>
                <a:sym typeface="Proxima Nova Semibold"/>
              </a:defRPr>
            </a:lvl7pPr>
            <a:lvl8pPr lvl="7">
              <a:lnSpc>
                <a:spcPct val="90000"/>
              </a:lnSpc>
              <a:spcBef>
                <a:spcPts val="0"/>
              </a:spcBef>
              <a:spcAft>
                <a:spcPts val="0"/>
              </a:spcAft>
              <a:buSzPts val="5900"/>
              <a:buFont typeface="Proxima Nova Semibold"/>
              <a:buNone/>
              <a:defRPr sz="5900">
                <a:latin typeface="Proxima Nova Semibold"/>
                <a:ea typeface="Proxima Nova Semibold"/>
                <a:cs typeface="Proxima Nova Semibold"/>
                <a:sym typeface="Proxima Nova Semibold"/>
              </a:defRPr>
            </a:lvl8pPr>
            <a:lvl9pPr lvl="8">
              <a:lnSpc>
                <a:spcPct val="90000"/>
              </a:lnSpc>
              <a:spcBef>
                <a:spcPts val="0"/>
              </a:spcBef>
              <a:spcAft>
                <a:spcPts val="0"/>
              </a:spcAft>
              <a:buSzPts val="5900"/>
              <a:buFont typeface="Proxima Nova Semibold"/>
              <a:buNone/>
              <a:defRPr sz="5900">
                <a:latin typeface="Proxima Nova Semibold"/>
                <a:ea typeface="Proxima Nova Semibold"/>
                <a:cs typeface="Proxima Nova Semibold"/>
                <a:sym typeface="Proxima Nova Semibold"/>
              </a:defRPr>
            </a:lvl9pPr>
          </a:lstStyle>
          <a:p/>
        </p:txBody>
      </p:sp>
      <p:sp>
        <p:nvSpPr>
          <p:cNvPr id="30" name="Google Shape;30;p11"/>
          <p:cNvSpPr txBox="1"/>
          <p:nvPr>
            <p:ph idx="1" type="body"/>
          </p:nvPr>
        </p:nvSpPr>
        <p:spPr>
          <a:xfrm>
            <a:off x="457200" y="1753200"/>
            <a:ext cx="22107600" cy="11400000"/>
          </a:xfrm>
          <a:prstGeom prst="rect">
            <a:avLst/>
          </a:prstGeom>
          <a:noFill/>
          <a:ln>
            <a:noFill/>
          </a:ln>
        </p:spPr>
        <p:txBody>
          <a:bodyPr anchorCtr="0" anchor="t" bIns="0" lIns="0" spcFirstLastPara="1" rIns="0" wrap="square" tIns="0">
            <a:noAutofit/>
          </a:bodyPr>
          <a:lstStyle>
            <a:lvl1pPr indent="-400050" lvl="0" marL="457200">
              <a:spcBef>
                <a:spcPts val="0"/>
              </a:spcBef>
              <a:spcAft>
                <a:spcPts val="0"/>
              </a:spcAft>
              <a:buSzPts val="2700"/>
              <a:buFont typeface="Proxima Nova"/>
              <a:buChar char="●"/>
              <a:defRPr sz="2700">
                <a:latin typeface="Proxima Nova"/>
                <a:ea typeface="Proxima Nova"/>
                <a:cs typeface="Proxima Nova"/>
                <a:sym typeface="Proxima Nova"/>
              </a:defRPr>
            </a:lvl1pPr>
            <a:lvl2pPr indent="-400050" lvl="1" marL="914400">
              <a:spcBef>
                <a:spcPts val="0"/>
              </a:spcBef>
              <a:spcAft>
                <a:spcPts val="0"/>
              </a:spcAft>
              <a:buSzPts val="2700"/>
              <a:buFont typeface="Proxima Nova"/>
              <a:buChar char="○"/>
              <a:defRPr sz="2700">
                <a:latin typeface="Proxima Nova"/>
                <a:ea typeface="Proxima Nova"/>
                <a:cs typeface="Proxima Nova"/>
                <a:sym typeface="Proxima Nova"/>
              </a:defRPr>
            </a:lvl2pPr>
            <a:lvl3pPr indent="-400050" lvl="2" marL="1371600">
              <a:spcBef>
                <a:spcPts val="0"/>
              </a:spcBef>
              <a:spcAft>
                <a:spcPts val="0"/>
              </a:spcAft>
              <a:buSzPts val="2700"/>
              <a:buFont typeface="Proxima Nova"/>
              <a:buChar char="■"/>
              <a:defRPr sz="2700">
                <a:latin typeface="Proxima Nova"/>
                <a:ea typeface="Proxima Nova"/>
                <a:cs typeface="Proxima Nova"/>
                <a:sym typeface="Proxima Nova"/>
              </a:defRPr>
            </a:lvl3pPr>
            <a:lvl4pPr indent="-400050" lvl="3" marL="1828800">
              <a:spcBef>
                <a:spcPts val="0"/>
              </a:spcBef>
              <a:spcAft>
                <a:spcPts val="0"/>
              </a:spcAft>
              <a:buSzPts val="2700"/>
              <a:buFont typeface="Proxima Nova"/>
              <a:buChar char="●"/>
              <a:defRPr sz="2700">
                <a:latin typeface="Proxima Nova"/>
                <a:ea typeface="Proxima Nova"/>
                <a:cs typeface="Proxima Nova"/>
                <a:sym typeface="Proxima Nova"/>
              </a:defRPr>
            </a:lvl4pPr>
            <a:lvl5pPr indent="-400050" lvl="4" marL="2286000">
              <a:spcBef>
                <a:spcPts val="0"/>
              </a:spcBef>
              <a:spcAft>
                <a:spcPts val="0"/>
              </a:spcAft>
              <a:buSzPts val="2700"/>
              <a:buFont typeface="Proxima Nova"/>
              <a:buChar char="○"/>
              <a:defRPr sz="2700">
                <a:latin typeface="Proxima Nova"/>
                <a:ea typeface="Proxima Nova"/>
                <a:cs typeface="Proxima Nova"/>
                <a:sym typeface="Proxima Nova"/>
              </a:defRPr>
            </a:lvl5pPr>
            <a:lvl6pPr indent="-400050" lvl="5" marL="2743200">
              <a:spcBef>
                <a:spcPts val="0"/>
              </a:spcBef>
              <a:spcAft>
                <a:spcPts val="0"/>
              </a:spcAft>
              <a:buSzPts val="2700"/>
              <a:buFont typeface="Proxima Nova"/>
              <a:buChar char="■"/>
              <a:defRPr sz="2700">
                <a:latin typeface="Proxima Nova"/>
                <a:ea typeface="Proxima Nova"/>
                <a:cs typeface="Proxima Nova"/>
                <a:sym typeface="Proxima Nova"/>
              </a:defRPr>
            </a:lvl6pPr>
            <a:lvl7pPr indent="-400050" lvl="6" marL="3200400">
              <a:spcBef>
                <a:spcPts val="0"/>
              </a:spcBef>
              <a:spcAft>
                <a:spcPts val="0"/>
              </a:spcAft>
              <a:buSzPts val="2700"/>
              <a:buFont typeface="Proxima Nova"/>
              <a:buChar char="●"/>
              <a:defRPr sz="2700">
                <a:latin typeface="Proxima Nova"/>
                <a:ea typeface="Proxima Nova"/>
                <a:cs typeface="Proxima Nova"/>
                <a:sym typeface="Proxima Nova"/>
              </a:defRPr>
            </a:lvl7pPr>
            <a:lvl8pPr indent="-400050" lvl="7" marL="3657600">
              <a:spcBef>
                <a:spcPts val="0"/>
              </a:spcBef>
              <a:spcAft>
                <a:spcPts val="0"/>
              </a:spcAft>
              <a:buSzPts val="2700"/>
              <a:buFont typeface="Proxima Nova"/>
              <a:buChar char="○"/>
              <a:defRPr sz="2700">
                <a:latin typeface="Proxima Nova"/>
                <a:ea typeface="Proxima Nova"/>
                <a:cs typeface="Proxima Nova"/>
                <a:sym typeface="Proxima Nova"/>
              </a:defRPr>
            </a:lvl8pPr>
            <a:lvl9pPr indent="-400050" lvl="8" marL="4114800">
              <a:spcBef>
                <a:spcPts val="0"/>
              </a:spcBef>
              <a:spcAft>
                <a:spcPts val="0"/>
              </a:spcAft>
              <a:buSzPts val="2700"/>
              <a:buFont typeface="Proxima Nova"/>
              <a:buChar char="■"/>
              <a:defRPr sz="2700">
                <a:latin typeface="Proxima Nova"/>
                <a:ea typeface="Proxima Nova"/>
                <a:cs typeface="Proxima Nova"/>
                <a:sym typeface="Proxima Nova"/>
              </a:defRPr>
            </a:lvl9pPr>
          </a:lstStyle>
          <a:p/>
        </p:txBody>
      </p:sp>
      <p:sp>
        <p:nvSpPr>
          <p:cNvPr id="31" name="Google Shape;31;p11"/>
          <p:cNvSpPr txBox="1"/>
          <p:nvPr/>
        </p:nvSpPr>
        <p:spPr>
          <a:xfrm>
            <a:off x="6177225" y="1461900"/>
            <a:ext cx="8255400" cy="400200"/>
          </a:xfrm>
          <a:prstGeom prst="rect">
            <a:avLst/>
          </a:prstGeom>
          <a:noFill/>
          <a:ln>
            <a:noFill/>
          </a:ln>
        </p:spPr>
        <p:txBody>
          <a:bodyPr anchorCtr="0" anchor="t" bIns="91400" lIns="91400" spcFirstLastPara="1" rIns="91400" wrap="square" tIns="91400">
            <a:spAutoFit/>
          </a:bodyPr>
          <a:lstStyle/>
          <a:p>
            <a:pPr indent="0" lvl="0" marL="0" rtl="0" algn="l">
              <a:spcBef>
                <a:spcPts val="0"/>
              </a:spcBef>
              <a:spcAft>
                <a:spcPts val="0"/>
              </a:spcAft>
              <a:buNone/>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TEXT-WhiteBG 1">
  <p:cSld name="TITLE+TEXT-WhiteBG">
    <p:spTree>
      <p:nvGrpSpPr>
        <p:cNvPr id="32" name="Shape 32"/>
        <p:cNvGrpSpPr/>
        <p:nvPr/>
      </p:nvGrpSpPr>
      <p:grpSpPr>
        <a:xfrm>
          <a:off x="0" y="0"/>
          <a:ext cx="0" cy="0"/>
          <a:chOff x="0" y="0"/>
          <a:chExt cx="0" cy="0"/>
        </a:xfrm>
      </p:grpSpPr>
      <p:sp>
        <p:nvSpPr>
          <p:cNvPr id="33" name="Google Shape;33;p12"/>
          <p:cNvSpPr txBox="1"/>
          <p:nvPr>
            <p:ph type="title"/>
          </p:nvPr>
        </p:nvSpPr>
        <p:spPr>
          <a:xfrm>
            <a:off x="960120" y="960000"/>
            <a:ext cx="10273200" cy="4800000"/>
          </a:xfrm>
          <a:prstGeom prst="rect">
            <a:avLst/>
          </a:prstGeom>
          <a:noFill/>
          <a:ln>
            <a:noFill/>
          </a:ln>
        </p:spPr>
        <p:txBody>
          <a:bodyPr anchorCtr="0" anchor="t" bIns="243825" lIns="243825" spcFirstLastPara="1" rIns="243825" wrap="square" tIns="243825">
            <a:noAutofit/>
          </a:bodyPr>
          <a:lstStyle>
            <a:lvl1pPr lvl="0"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9pPr>
          </a:lstStyle>
          <a:p/>
        </p:txBody>
      </p:sp>
      <p:sp>
        <p:nvSpPr>
          <p:cNvPr id="34" name="Google Shape;34;p12"/>
          <p:cNvSpPr txBox="1"/>
          <p:nvPr>
            <p:ph idx="1" type="subTitle"/>
          </p:nvPr>
        </p:nvSpPr>
        <p:spPr>
          <a:xfrm>
            <a:off x="12238997" y="970533"/>
            <a:ext cx="11187900" cy="9340800"/>
          </a:xfrm>
          <a:prstGeom prst="rect">
            <a:avLst/>
          </a:prstGeom>
          <a:noFill/>
          <a:ln>
            <a:noFill/>
          </a:ln>
        </p:spPr>
        <p:txBody>
          <a:bodyPr anchorCtr="0" anchor="t" bIns="0" lIns="0" spcFirstLastPara="1" rIns="0" wrap="square" tIns="288025">
            <a:noAutofit/>
          </a:bodyPr>
          <a:lstStyle>
            <a:lvl1pPr lvl="0" marR="0" algn="l">
              <a:lnSpc>
                <a:spcPct val="100000"/>
              </a:lnSpc>
              <a:spcBef>
                <a:spcPts val="0"/>
              </a:spcBef>
              <a:spcAft>
                <a:spcPts val="0"/>
              </a:spcAft>
              <a:buClr>
                <a:srgbClr val="000000"/>
              </a:buClr>
              <a:buSzPts val="4800"/>
              <a:buFont typeface="Arial"/>
              <a:buNone/>
              <a:defRPr b="0" i="0" sz="48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9pPr>
          </a:lstStyle>
          <a:p/>
        </p:txBody>
      </p:sp>
      <p:sp>
        <p:nvSpPr>
          <p:cNvPr id="35" name="Google Shape;35;p12"/>
          <p:cNvSpPr txBox="1"/>
          <p:nvPr>
            <p:ph idx="2" type="body"/>
          </p:nvPr>
        </p:nvSpPr>
        <p:spPr>
          <a:xfrm>
            <a:off x="985790" y="12864000"/>
            <a:ext cx="18971100" cy="567900"/>
          </a:xfrm>
          <a:prstGeom prst="rect">
            <a:avLst/>
          </a:prstGeom>
          <a:noFill/>
          <a:ln>
            <a:noFill/>
          </a:ln>
        </p:spPr>
        <p:txBody>
          <a:bodyPr anchorCtr="0" anchor="t" bIns="243825" lIns="243825" spcFirstLastPara="1" rIns="243825" wrap="square" tIns="243825">
            <a:noAutofit/>
          </a:bodyPr>
          <a:lstStyle>
            <a:lvl1pPr indent="-349250" lvl="0" marL="457200" marR="0" algn="l">
              <a:lnSpc>
                <a:spcPct val="100000"/>
              </a:lnSpc>
              <a:spcBef>
                <a:spcPts val="0"/>
              </a:spcBef>
              <a:spcAft>
                <a:spcPts val="0"/>
              </a:spcAft>
              <a:buClr>
                <a:srgbClr val="000000"/>
              </a:buClr>
              <a:buSzPts val="1900"/>
              <a:buFont typeface="Arial"/>
              <a:buChar char="●"/>
              <a:defRPr b="0" i="0" sz="1900" u="sng" cap="none" strike="noStrike">
                <a:solidFill>
                  <a:srgbClr val="000000"/>
                </a:solidFill>
                <a:latin typeface="Arial"/>
                <a:ea typeface="Arial"/>
                <a:cs typeface="Arial"/>
                <a:sym typeface="Arial"/>
              </a:defRPr>
            </a:lvl1pPr>
            <a:lvl2pPr indent="-349250" lvl="1" marL="914400" marR="0" algn="l">
              <a:lnSpc>
                <a:spcPct val="100000"/>
              </a:lnSpc>
              <a:spcBef>
                <a:spcPts val="0"/>
              </a:spcBef>
              <a:spcAft>
                <a:spcPts val="0"/>
              </a:spcAft>
              <a:buClr>
                <a:srgbClr val="000000"/>
              </a:buClr>
              <a:buSzPts val="1900"/>
              <a:buFont typeface="Arial"/>
              <a:buChar char="○"/>
              <a:defRPr b="0" i="0" sz="1900" u="sng" cap="none" strike="noStrike">
                <a:solidFill>
                  <a:srgbClr val="000000"/>
                </a:solidFill>
                <a:latin typeface="Arial"/>
                <a:ea typeface="Arial"/>
                <a:cs typeface="Arial"/>
                <a:sym typeface="Arial"/>
              </a:defRPr>
            </a:lvl2pPr>
            <a:lvl3pPr indent="-349250" lvl="2" marL="1371600" marR="0" algn="l">
              <a:lnSpc>
                <a:spcPct val="100000"/>
              </a:lnSpc>
              <a:spcBef>
                <a:spcPts val="0"/>
              </a:spcBef>
              <a:spcAft>
                <a:spcPts val="0"/>
              </a:spcAft>
              <a:buClr>
                <a:srgbClr val="000000"/>
              </a:buClr>
              <a:buSzPts val="1900"/>
              <a:buFont typeface="Arial"/>
              <a:buChar char="■"/>
              <a:defRPr b="0" i="0" sz="1900" u="sng" cap="none" strike="noStrike">
                <a:solidFill>
                  <a:srgbClr val="000000"/>
                </a:solidFill>
                <a:latin typeface="Arial"/>
                <a:ea typeface="Arial"/>
                <a:cs typeface="Arial"/>
                <a:sym typeface="Arial"/>
              </a:defRPr>
            </a:lvl3pPr>
            <a:lvl4pPr indent="-349250" lvl="3" marL="1828800" marR="0" algn="l">
              <a:lnSpc>
                <a:spcPct val="100000"/>
              </a:lnSpc>
              <a:spcBef>
                <a:spcPts val="0"/>
              </a:spcBef>
              <a:spcAft>
                <a:spcPts val="0"/>
              </a:spcAft>
              <a:buClr>
                <a:srgbClr val="000000"/>
              </a:buClr>
              <a:buSzPts val="1900"/>
              <a:buFont typeface="Arial"/>
              <a:buChar char="●"/>
              <a:defRPr b="0" i="0" sz="1900" u="sng" cap="none" strike="noStrike">
                <a:solidFill>
                  <a:srgbClr val="000000"/>
                </a:solidFill>
                <a:latin typeface="Arial"/>
                <a:ea typeface="Arial"/>
                <a:cs typeface="Arial"/>
                <a:sym typeface="Arial"/>
              </a:defRPr>
            </a:lvl4pPr>
            <a:lvl5pPr indent="-349250" lvl="4" marL="2286000" marR="0" algn="l">
              <a:lnSpc>
                <a:spcPct val="100000"/>
              </a:lnSpc>
              <a:spcBef>
                <a:spcPts val="0"/>
              </a:spcBef>
              <a:spcAft>
                <a:spcPts val="0"/>
              </a:spcAft>
              <a:buClr>
                <a:srgbClr val="000000"/>
              </a:buClr>
              <a:buSzPts val="1900"/>
              <a:buFont typeface="Arial"/>
              <a:buChar char="○"/>
              <a:defRPr b="0" i="0" sz="1900" u="sng" cap="none" strike="noStrike">
                <a:solidFill>
                  <a:srgbClr val="000000"/>
                </a:solidFill>
                <a:latin typeface="Arial"/>
                <a:ea typeface="Arial"/>
                <a:cs typeface="Arial"/>
                <a:sym typeface="Arial"/>
              </a:defRPr>
            </a:lvl5pPr>
            <a:lvl6pPr indent="-349250" lvl="5" marL="2743200" marR="0" algn="l">
              <a:lnSpc>
                <a:spcPct val="100000"/>
              </a:lnSpc>
              <a:spcBef>
                <a:spcPts val="0"/>
              </a:spcBef>
              <a:spcAft>
                <a:spcPts val="0"/>
              </a:spcAft>
              <a:buClr>
                <a:srgbClr val="000000"/>
              </a:buClr>
              <a:buSzPts val="1900"/>
              <a:buFont typeface="Arial"/>
              <a:buChar char="■"/>
              <a:defRPr b="0" i="0" sz="1900" u="sng" cap="none" strike="noStrike">
                <a:solidFill>
                  <a:srgbClr val="000000"/>
                </a:solidFill>
                <a:latin typeface="Arial"/>
                <a:ea typeface="Arial"/>
                <a:cs typeface="Arial"/>
                <a:sym typeface="Arial"/>
              </a:defRPr>
            </a:lvl6pPr>
            <a:lvl7pPr indent="-349250" lvl="6" marL="3200400" marR="0" algn="l">
              <a:lnSpc>
                <a:spcPct val="100000"/>
              </a:lnSpc>
              <a:spcBef>
                <a:spcPts val="0"/>
              </a:spcBef>
              <a:spcAft>
                <a:spcPts val="0"/>
              </a:spcAft>
              <a:buClr>
                <a:srgbClr val="000000"/>
              </a:buClr>
              <a:buSzPts val="1900"/>
              <a:buFont typeface="Arial"/>
              <a:buChar char="●"/>
              <a:defRPr b="0" i="0" sz="1900" u="sng" cap="none" strike="noStrike">
                <a:solidFill>
                  <a:srgbClr val="000000"/>
                </a:solidFill>
                <a:latin typeface="Arial"/>
                <a:ea typeface="Arial"/>
                <a:cs typeface="Arial"/>
                <a:sym typeface="Arial"/>
              </a:defRPr>
            </a:lvl7pPr>
            <a:lvl8pPr indent="-349250" lvl="7" marL="3657600" marR="0" algn="l">
              <a:lnSpc>
                <a:spcPct val="100000"/>
              </a:lnSpc>
              <a:spcBef>
                <a:spcPts val="0"/>
              </a:spcBef>
              <a:spcAft>
                <a:spcPts val="0"/>
              </a:spcAft>
              <a:buClr>
                <a:srgbClr val="000000"/>
              </a:buClr>
              <a:buSzPts val="1900"/>
              <a:buFont typeface="Arial"/>
              <a:buChar char="○"/>
              <a:defRPr b="0" i="0" sz="1900" u="sng" cap="none" strike="noStrike">
                <a:solidFill>
                  <a:srgbClr val="000000"/>
                </a:solidFill>
                <a:latin typeface="Arial"/>
                <a:ea typeface="Arial"/>
                <a:cs typeface="Arial"/>
                <a:sym typeface="Arial"/>
              </a:defRPr>
            </a:lvl8pPr>
            <a:lvl9pPr indent="-349250" lvl="8" marL="4114800" marR="0" algn="l">
              <a:lnSpc>
                <a:spcPct val="100000"/>
              </a:lnSpc>
              <a:spcBef>
                <a:spcPts val="0"/>
              </a:spcBef>
              <a:spcAft>
                <a:spcPts val="0"/>
              </a:spcAft>
              <a:buClr>
                <a:srgbClr val="000000"/>
              </a:buClr>
              <a:buSzPts val="1900"/>
              <a:buFont typeface="Arial"/>
              <a:buChar char="■"/>
              <a:defRPr b="0" i="0" sz="1900" u="sng" cap="none" strike="noStrike">
                <a:solidFill>
                  <a:srgbClr val="000000"/>
                </a:solidFill>
                <a:latin typeface="Arial"/>
                <a:ea typeface="Arial"/>
                <a:cs typeface="Arial"/>
                <a:sym typeface="Arial"/>
              </a:defRPr>
            </a:lvl9pPr>
          </a:lstStyle>
          <a:p/>
        </p:txBody>
      </p:sp>
      <p:sp>
        <p:nvSpPr>
          <p:cNvPr id="36" name="Google Shape;36;p12"/>
          <p:cNvSpPr txBox="1"/>
          <p:nvPr>
            <p:ph idx="12" type="sldNum"/>
          </p:nvPr>
        </p:nvSpPr>
        <p:spPr>
          <a:xfrm>
            <a:off x="22466677" y="12864005"/>
            <a:ext cx="960000" cy="5679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900"/>
              <a:buFont typeface="Arial"/>
              <a:buNone/>
              <a:defRPr b="1" i="0" sz="1900" u="none" cap="none" strike="noStrike">
                <a:solidFill>
                  <a:schemeClr val="dk1"/>
                </a:solidFill>
                <a:latin typeface="Manrope"/>
                <a:ea typeface="Manrope"/>
                <a:cs typeface="Manrope"/>
                <a:sym typeface="Manrope"/>
              </a:defRPr>
            </a:lvl1pPr>
            <a:lvl2pPr indent="0" lvl="1" marL="0" marR="0" algn="r">
              <a:lnSpc>
                <a:spcPct val="100000"/>
              </a:lnSpc>
              <a:spcBef>
                <a:spcPts val="0"/>
              </a:spcBef>
              <a:spcAft>
                <a:spcPts val="0"/>
              </a:spcAft>
              <a:buClr>
                <a:srgbClr val="000000"/>
              </a:buClr>
              <a:buSzPts val="1900"/>
              <a:buFont typeface="Arial"/>
              <a:buNone/>
              <a:defRPr b="1" i="0" sz="1900" u="none" cap="none" strike="noStrike">
                <a:solidFill>
                  <a:schemeClr val="dk1"/>
                </a:solidFill>
                <a:latin typeface="Manrope"/>
                <a:ea typeface="Manrope"/>
                <a:cs typeface="Manrope"/>
                <a:sym typeface="Manrope"/>
              </a:defRPr>
            </a:lvl2pPr>
            <a:lvl3pPr indent="0" lvl="2" marL="0" marR="0" algn="r">
              <a:lnSpc>
                <a:spcPct val="100000"/>
              </a:lnSpc>
              <a:spcBef>
                <a:spcPts val="0"/>
              </a:spcBef>
              <a:spcAft>
                <a:spcPts val="0"/>
              </a:spcAft>
              <a:buClr>
                <a:srgbClr val="000000"/>
              </a:buClr>
              <a:buSzPts val="1900"/>
              <a:buFont typeface="Arial"/>
              <a:buNone/>
              <a:defRPr b="1" i="0" sz="1900" u="none" cap="none" strike="noStrike">
                <a:solidFill>
                  <a:schemeClr val="dk1"/>
                </a:solidFill>
                <a:latin typeface="Manrope"/>
                <a:ea typeface="Manrope"/>
                <a:cs typeface="Manrope"/>
                <a:sym typeface="Manrope"/>
              </a:defRPr>
            </a:lvl3pPr>
            <a:lvl4pPr indent="0" lvl="3" marL="0" marR="0" algn="r">
              <a:lnSpc>
                <a:spcPct val="100000"/>
              </a:lnSpc>
              <a:spcBef>
                <a:spcPts val="0"/>
              </a:spcBef>
              <a:spcAft>
                <a:spcPts val="0"/>
              </a:spcAft>
              <a:buClr>
                <a:srgbClr val="000000"/>
              </a:buClr>
              <a:buSzPts val="1900"/>
              <a:buFont typeface="Arial"/>
              <a:buNone/>
              <a:defRPr b="1" i="0" sz="1900" u="none" cap="none" strike="noStrike">
                <a:solidFill>
                  <a:schemeClr val="dk1"/>
                </a:solidFill>
                <a:latin typeface="Manrope"/>
                <a:ea typeface="Manrope"/>
                <a:cs typeface="Manrope"/>
                <a:sym typeface="Manrope"/>
              </a:defRPr>
            </a:lvl4pPr>
            <a:lvl5pPr indent="0" lvl="4" marL="0" marR="0" algn="r">
              <a:lnSpc>
                <a:spcPct val="100000"/>
              </a:lnSpc>
              <a:spcBef>
                <a:spcPts val="0"/>
              </a:spcBef>
              <a:spcAft>
                <a:spcPts val="0"/>
              </a:spcAft>
              <a:buClr>
                <a:srgbClr val="000000"/>
              </a:buClr>
              <a:buSzPts val="1900"/>
              <a:buFont typeface="Arial"/>
              <a:buNone/>
              <a:defRPr b="1" i="0" sz="1900" u="none" cap="none" strike="noStrike">
                <a:solidFill>
                  <a:schemeClr val="dk1"/>
                </a:solidFill>
                <a:latin typeface="Manrope"/>
                <a:ea typeface="Manrope"/>
                <a:cs typeface="Manrope"/>
                <a:sym typeface="Manrope"/>
              </a:defRPr>
            </a:lvl5pPr>
            <a:lvl6pPr indent="0" lvl="5" marL="0" marR="0" algn="r">
              <a:lnSpc>
                <a:spcPct val="100000"/>
              </a:lnSpc>
              <a:spcBef>
                <a:spcPts val="0"/>
              </a:spcBef>
              <a:spcAft>
                <a:spcPts val="0"/>
              </a:spcAft>
              <a:buClr>
                <a:srgbClr val="000000"/>
              </a:buClr>
              <a:buSzPts val="1900"/>
              <a:buFont typeface="Arial"/>
              <a:buNone/>
              <a:defRPr b="1" i="0" sz="1900" u="none" cap="none" strike="noStrike">
                <a:solidFill>
                  <a:schemeClr val="dk1"/>
                </a:solidFill>
                <a:latin typeface="Manrope"/>
                <a:ea typeface="Manrope"/>
                <a:cs typeface="Manrope"/>
                <a:sym typeface="Manrope"/>
              </a:defRPr>
            </a:lvl6pPr>
            <a:lvl7pPr indent="0" lvl="6" marL="0" marR="0" algn="r">
              <a:lnSpc>
                <a:spcPct val="100000"/>
              </a:lnSpc>
              <a:spcBef>
                <a:spcPts val="0"/>
              </a:spcBef>
              <a:spcAft>
                <a:spcPts val="0"/>
              </a:spcAft>
              <a:buClr>
                <a:srgbClr val="000000"/>
              </a:buClr>
              <a:buSzPts val="1900"/>
              <a:buFont typeface="Arial"/>
              <a:buNone/>
              <a:defRPr b="1" i="0" sz="1900" u="none" cap="none" strike="noStrike">
                <a:solidFill>
                  <a:schemeClr val="dk1"/>
                </a:solidFill>
                <a:latin typeface="Manrope"/>
                <a:ea typeface="Manrope"/>
                <a:cs typeface="Manrope"/>
                <a:sym typeface="Manrope"/>
              </a:defRPr>
            </a:lvl7pPr>
            <a:lvl8pPr indent="0" lvl="7" marL="0" marR="0" algn="r">
              <a:lnSpc>
                <a:spcPct val="100000"/>
              </a:lnSpc>
              <a:spcBef>
                <a:spcPts val="0"/>
              </a:spcBef>
              <a:spcAft>
                <a:spcPts val="0"/>
              </a:spcAft>
              <a:buClr>
                <a:srgbClr val="000000"/>
              </a:buClr>
              <a:buSzPts val="1900"/>
              <a:buFont typeface="Arial"/>
              <a:buNone/>
              <a:defRPr b="1" i="0" sz="1900" u="none" cap="none" strike="noStrike">
                <a:solidFill>
                  <a:schemeClr val="dk1"/>
                </a:solidFill>
                <a:latin typeface="Manrope"/>
                <a:ea typeface="Manrope"/>
                <a:cs typeface="Manrope"/>
                <a:sym typeface="Manrope"/>
              </a:defRPr>
            </a:lvl8pPr>
            <a:lvl9pPr indent="0" lvl="8" marL="0" marR="0" algn="r">
              <a:lnSpc>
                <a:spcPct val="100000"/>
              </a:lnSpc>
              <a:spcBef>
                <a:spcPts val="0"/>
              </a:spcBef>
              <a:spcAft>
                <a:spcPts val="0"/>
              </a:spcAft>
              <a:buClr>
                <a:srgbClr val="000000"/>
              </a:buClr>
              <a:buSzPts val="1900"/>
              <a:buFont typeface="Arial"/>
              <a:buNone/>
              <a:defRPr b="1" i="0" sz="1900" u="none" cap="none" strike="noStrike">
                <a:solidFill>
                  <a:schemeClr val="dk1"/>
                </a:solidFill>
                <a:latin typeface="Manrope"/>
                <a:ea typeface="Manrope"/>
                <a:cs typeface="Manrope"/>
                <a:sym typeface="Manrop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ver - Typography">
  <p:cSld name="TITLE_66">
    <p:spTree>
      <p:nvGrpSpPr>
        <p:cNvPr id="37" name="Shape 37"/>
        <p:cNvGrpSpPr/>
        <p:nvPr/>
      </p:nvGrpSpPr>
      <p:grpSpPr>
        <a:xfrm>
          <a:off x="0" y="0"/>
          <a:ext cx="0" cy="0"/>
          <a:chOff x="0" y="0"/>
          <a:chExt cx="0" cy="0"/>
        </a:xfrm>
      </p:grpSpPr>
      <p:sp>
        <p:nvSpPr>
          <p:cNvPr id="38" name="Google Shape;38;p13"/>
          <p:cNvSpPr txBox="1"/>
          <p:nvPr>
            <p:ph type="title"/>
          </p:nvPr>
        </p:nvSpPr>
        <p:spPr>
          <a:xfrm>
            <a:off x="427653" y="427600"/>
            <a:ext cx="15585000" cy="6245700"/>
          </a:xfrm>
          <a:prstGeom prst="rect">
            <a:avLst/>
          </a:prstGeom>
          <a:noFill/>
          <a:ln>
            <a:noFill/>
          </a:ln>
        </p:spPr>
        <p:txBody>
          <a:bodyPr anchorCtr="0" anchor="t" bIns="0" lIns="0" spcFirstLastPara="1" rIns="0" wrap="square" tIns="0">
            <a:noAutofit/>
          </a:bodyPr>
          <a:lstStyle>
            <a:lvl1pPr lvl="0">
              <a:lnSpc>
                <a:spcPct val="75000"/>
              </a:lnSpc>
              <a:spcBef>
                <a:spcPts val="0"/>
              </a:spcBef>
              <a:spcAft>
                <a:spcPts val="0"/>
              </a:spcAft>
              <a:buSzPts val="17300"/>
              <a:buFont typeface="Helvetica Neue"/>
              <a:buNone/>
              <a:defRPr sz="17300">
                <a:latin typeface="Helvetica Neue"/>
                <a:ea typeface="Helvetica Neue"/>
                <a:cs typeface="Helvetica Neue"/>
                <a:sym typeface="Helvetica Neue"/>
              </a:defRPr>
            </a:lvl1pPr>
            <a:lvl2pPr lvl="1">
              <a:lnSpc>
                <a:spcPct val="76000"/>
              </a:lnSpc>
              <a:spcBef>
                <a:spcPts val="0"/>
              </a:spcBef>
              <a:spcAft>
                <a:spcPts val="0"/>
              </a:spcAft>
              <a:buSzPts val="18000"/>
              <a:buNone/>
              <a:defRPr sz="18000"/>
            </a:lvl2pPr>
            <a:lvl3pPr lvl="2">
              <a:lnSpc>
                <a:spcPct val="76000"/>
              </a:lnSpc>
              <a:spcBef>
                <a:spcPts val="0"/>
              </a:spcBef>
              <a:spcAft>
                <a:spcPts val="0"/>
              </a:spcAft>
              <a:buSzPts val="18000"/>
              <a:buNone/>
              <a:defRPr sz="18000"/>
            </a:lvl3pPr>
            <a:lvl4pPr lvl="3">
              <a:lnSpc>
                <a:spcPct val="76000"/>
              </a:lnSpc>
              <a:spcBef>
                <a:spcPts val="0"/>
              </a:spcBef>
              <a:spcAft>
                <a:spcPts val="0"/>
              </a:spcAft>
              <a:buSzPts val="18000"/>
              <a:buNone/>
              <a:defRPr sz="18000"/>
            </a:lvl4pPr>
            <a:lvl5pPr lvl="4">
              <a:lnSpc>
                <a:spcPct val="76000"/>
              </a:lnSpc>
              <a:spcBef>
                <a:spcPts val="0"/>
              </a:spcBef>
              <a:spcAft>
                <a:spcPts val="0"/>
              </a:spcAft>
              <a:buSzPts val="18000"/>
              <a:buNone/>
              <a:defRPr sz="18000"/>
            </a:lvl5pPr>
            <a:lvl6pPr lvl="5">
              <a:lnSpc>
                <a:spcPct val="76000"/>
              </a:lnSpc>
              <a:spcBef>
                <a:spcPts val="0"/>
              </a:spcBef>
              <a:spcAft>
                <a:spcPts val="0"/>
              </a:spcAft>
              <a:buSzPts val="18000"/>
              <a:buNone/>
              <a:defRPr sz="18000"/>
            </a:lvl6pPr>
            <a:lvl7pPr lvl="6">
              <a:lnSpc>
                <a:spcPct val="76000"/>
              </a:lnSpc>
              <a:spcBef>
                <a:spcPts val="0"/>
              </a:spcBef>
              <a:spcAft>
                <a:spcPts val="0"/>
              </a:spcAft>
              <a:buSzPts val="18000"/>
              <a:buNone/>
              <a:defRPr sz="18000"/>
            </a:lvl7pPr>
            <a:lvl8pPr lvl="7">
              <a:lnSpc>
                <a:spcPct val="76000"/>
              </a:lnSpc>
              <a:spcBef>
                <a:spcPts val="0"/>
              </a:spcBef>
              <a:spcAft>
                <a:spcPts val="0"/>
              </a:spcAft>
              <a:buSzPts val="18000"/>
              <a:buNone/>
              <a:defRPr sz="18000"/>
            </a:lvl8pPr>
            <a:lvl9pPr lvl="8">
              <a:lnSpc>
                <a:spcPct val="76000"/>
              </a:lnSpc>
              <a:spcBef>
                <a:spcPts val="0"/>
              </a:spcBef>
              <a:spcAft>
                <a:spcPts val="0"/>
              </a:spcAft>
              <a:buSzPts val="18000"/>
              <a:buNone/>
              <a:defRPr sz="180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Slide 1 1">
  <p:cSld name="TITLE_99">
    <p:spTree>
      <p:nvGrpSpPr>
        <p:cNvPr id="39" name="Shape 39"/>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Content 2">
  <p:cSld name="TITLE_98">
    <p:spTree>
      <p:nvGrpSpPr>
        <p:cNvPr id="40" name="Shape 40"/>
        <p:cNvGrpSpPr/>
        <p:nvPr/>
      </p:nvGrpSpPr>
      <p:grpSpPr>
        <a:xfrm>
          <a:off x="0" y="0"/>
          <a:ext cx="0" cy="0"/>
          <a:chOff x="0" y="0"/>
          <a:chExt cx="0" cy="0"/>
        </a:xfrm>
      </p:grpSpPr>
      <p:sp>
        <p:nvSpPr>
          <p:cNvPr id="41" name="Google Shape;41;p15"/>
          <p:cNvSpPr txBox="1"/>
          <p:nvPr>
            <p:ph type="title"/>
          </p:nvPr>
        </p:nvSpPr>
        <p:spPr>
          <a:xfrm>
            <a:off x="710689" y="477933"/>
            <a:ext cx="21608400" cy="1352700"/>
          </a:xfrm>
          <a:prstGeom prst="rect">
            <a:avLst/>
          </a:prstGeom>
          <a:noFill/>
          <a:ln>
            <a:noFill/>
          </a:ln>
        </p:spPr>
        <p:txBody>
          <a:bodyPr anchorCtr="0" anchor="t" bIns="243825" lIns="243825" spcFirstLastPara="1" rIns="243825" wrap="square" tIns="243825">
            <a:noAutofit/>
          </a:bodyPr>
          <a:lstStyle>
            <a:lvl1pPr lvl="0">
              <a:spcBef>
                <a:spcPts val="0"/>
              </a:spcBef>
              <a:spcAft>
                <a:spcPts val="0"/>
              </a:spcAft>
              <a:buSzPts val="6400"/>
              <a:buFont typeface="Proxima Nova"/>
              <a:buNone/>
              <a:defRPr b="1" sz="6400">
                <a:latin typeface="Proxima Nova"/>
                <a:ea typeface="Proxima Nova"/>
                <a:cs typeface="Proxima Nova"/>
                <a:sym typeface="Proxima Nova"/>
              </a:defRPr>
            </a:lvl1pPr>
            <a:lvl2pPr lvl="1">
              <a:spcBef>
                <a:spcPts val="0"/>
              </a:spcBef>
              <a:spcAft>
                <a:spcPts val="0"/>
              </a:spcAft>
              <a:buSzPts val="3700"/>
              <a:buNone/>
              <a:defRPr sz="3700"/>
            </a:lvl2pPr>
            <a:lvl3pPr lvl="2">
              <a:spcBef>
                <a:spcPts val="0"/>
              </a:spcBef>
              <a:spcAft>
                <a:spcPts val="0"/>
              </a:spcAft>
              <a:buSzPts val="3700"/>
              <a:buNone/>
              <a:defRPr sz="3700"/>
            </a:lvl3pPr>
            <a:lvl4pPr lvl="3">
              <a:spcBef>
                <a:spcPts val="0"/>
              </a:spcBef>
              <a:spcAft>
                <a:spcPts val="0"/>
              </a:spcAft>
              <a:buSzPts val="3700"/>
              <a:buNone/>
              <a:defRPr sz="3700"/>
            </a:lvl4pPr>
            <a:lvl5pPr lvl="4">
              <a:spcBef>
                <a:spcPts val="0"/>
              </a:spcBef>
              <a:spcAft>
                <a:spcPts val="0"/>
              </a:spcAft>
              <a:buSzPts val="3700"/>
              <a:buNone/>
              <a:defRPr sz="3700"/>
            </a:lvl5pPr>
            <a:lvl6pPr lvl="5">
              <a:spcBef>
                <a:spcPts val="0"/>
              </a:spcBef>
              <a:spcAft>
                <a:spcPts val="0"/>
              </a:spcAft>
              <a:buSzPts val="3700"/>
              <a:buNone/>
              <a:defRPr sz="3700"/>
            </a:lvl6pPr>
            <a:lvl7pPr lvl="6">
              <a:spcBef>
                <a:spcPts val="0"/>
              </a:spcBef>
              <a:spcAft>
                <a:spcPts val="0"/>
              </a:spcAft>
              <a:buSzPts val="3700"/>
              <a:buNone/>
              <a:defRPr sz="3700"/>
            </a:lvl7pPr>
            <a:lvl8pPr lvl="7">
              <a:spcBef>
                <a:spcPts val="0"/>
              </a:spcBef>
              <a:spcAft>
                <a:spcPts val="0"/>
              </a:spcAft>
              <a:buSzPts val="3700"/>
              <a:buNone/>
              <a:defRPr sz="3700"/>
            </a:lvl8pPr>
            <a:lvl9pPr lvl="8">
              <a:spcBef>
                <a:spcPts val="0"/>
              </a:spcBef>
              <a:spcAft>
                <a:spcPts val="0"/>
              </a:spcAft>
              <a:buSzPts val="3700"/>
              <a:buNone/>
              <a:defRPr sz="3700"/>
            </a:lvl9pPr>
          </a:lstStyle>
          <a:p/>
        </p:txBody>
      </p:sp>
      <p:sp>
        <p:nvSpPr>
          <p:cNvPr id="42" name="Google Shape;42;p15"/>
          <p:cNvSpPr txBox="1"/>
          <p:nvPr>
            <p:ph idx="1" type="body"/>
          </p:nvPr>
        </p:nvSpPr>
        <p:spPr>
          <a:xfrm>
            <a:off x="710689" y="2491333"/>
            <a:ext cx="21606600" cy="9933600"/>
          </a:xfrm>
          <a:prstGeom prst="rect">
            <a:avLst/>
          </a:prstGeom>
          <a:noFill/>
          <a:ln>
            <a:noFill/>
          </a:ln>
        </p:spPr>
        <p:txBody>
          <a:bodyPr anchorCtr="0" anchor="t" bIns="243825" lIns="243825" spcFirstLastPara="1" rIns="243825" wrap="square" tIns="243825">
            <a:noAutofit/>
          </a:bodyPr>
          <a:lstStyle>
            <a:lvl1pPr indent="-463550" lvl="0" marL="457200">
              <a:spcBef>
                <a:spcPts val="0"/>
              </a:spcBef>
              <a:spcAft>
                <a:spcPts val="0"/>
              </a:spcAft>
              <a:buSzPts val="3700"/>
              <a:buFont typeface="Proxima Nova"/>
              <a:buChar char="●"/>
              <a:defRPr sz="3700">
                <a:latin typeface="Proxima Nova"/>
                <a:ea typeface="Proxima Nova"/>
                <a:cs typeface="Proxima Nova"/>
                <a:sym typeface="Proxima Nova"/>
              </a:defRPr>
            </a:lvl1pPr>
            <a:lvl2pPr indent="-463550" lvl="1" marL="914400">
              <a:spcBef>
                <a:spcPts val="0"/>
              </a:spcBef>
              <a:spcAft>
                <a:spcPts val="0"/>
              </a:spcAft>
              <a:buSzPts val="3700"/>
              <a:buFont typeface="Proxima Nova"/>
              <a:buChar char="○"/>
              <a:defRPr sz="3700">
                <a:latin typeface="Proxima Nova"/>
                <a:ea typeface="Proxima Nova"/>
                <a:cs typeface="Proxima Nova"/>
                <a:sym typeface="Proxima Nova"/>
              </a:defRPr>
            </a:lvl2pPr>
            <a:lvl3pPr indent="-463550" lvl="2" marL="1371600">
              <a:spcBef>
                <a:spcPts val="0"/>
              </a:spcBef>
              <a:spcAft>
                <a:spcPts val="0"/>
              </a:spcAft>
              <a:buSzPts val="3700"/>
              <a:buFont typeface="Proxima Nova"/>
              <a:buChar char="■"/>
              <a:defRPr sz="3700">
                <a:latin typeface="Proxima Nova"/>
                <a:ea typeface="Proxima Nova"/>
                <a:cs typeface="Proxima Nova"/>
                <a:sym typeface="Proxima Nova"/>
              </a:defRPr>
            </a:lvl3pPr>
            <a:lvl4pPr indent="-463550" lvl="3" marL="1828800">
              <a:spcBef>
                <a:spcPts val="0"/>
              </a:spcBef>
              <a:spcAft>
                <a:spcPts val="0"/>
              </a:spcAft>
              <a:buSzPts val="3700"/>
              <a:buFont typeface="Proxima Nova"/>
              <a:buChar char="●"/>
              <a:defRPr sz="3700">
                <a:latin typeface="Proxima Nova"/>
                <a:ea typeface="Proxima Nova"/>
                <a:cs typeface="Proxima Nova"/>
                <a:sym typeface="Proxima Nova"/>
              </a:defRPr>
            </a:lvl4pPr>
            <a:lvl5pPr indent="-463550" lvl="4" marL="2286000">
              <a:spcBef>
                <a:spcPts val="0"/>
              </a:spcBef>
              <a:spcAft>
                <a:spcPts val="0"/>
              </a:spcAft>
              <a:buSzPts val="3700"/>
              <a:buFont typeface="Proxima Nova"/>
              <a:buChar char="○"/>
              <a:defRPr sz="3700">
                <a:latin typeface="Proxima Nova"/>
                <a:ea typeface="Proxima Nova"/>
                <a:cs typeface="Proxima Nova"/>
                <a:sym typeface="Proxima Nova"/>
              </a:defRPr>
            </a:lvl5pPr>
            <a:lvl6pPr indent="-463550" lvl="5" marL="2743200">
              <a:spcBef>
                <a:spcPts val="0"/>
              </a:spcBef>
              <a:spcAft>
                <a:spcPts val="0"/>
              </a:spcAft>
              <a:buSzPts val="3700"/>
              <a:buFont typeface="Proxima Nova"/>
              <a:buChar char="■"/>
              <a:defRPr sz="3700">
                <a:latin typeface="Proxima Nova"/>
                <a:ea typeface="Proxima Nova"/>
                <a:cs typeface="Proxima Nova"/>
                <a:sym typeface="Proxima Nova"/>
              </a:defRPr>
            </a:lvl6pPr>
            <a:lvl7pPr indent="-463550" lvl="6" marL="3200400">
              <a:spcBef>
                <a:spcPts val="0"/>
              </a:spcBef>
              <a:spcAft>
                <a:spcPts val="0"/>
              </a:spcAft>
              <a:buSzPts val="3700"/>
              <a:buFont typeface="Proxima Nova"/>
              <a:buChar char="●"/>
              <a:defRPr sz="3700">
                <a:latin typeface="Proxima Nova"/>
                <a:ea typeface="Proxima Nova"/>
                <a:cs typeface="Proxima Nova"/>
                <a:sym typeface="Proxima Nova"/>
              </a:defRPr>
            </a:lvl7pPr>
            <a:lvl8pPr indent="-463550" lvl="7" marL="3657600">
              <a:spcBef>
                <a:spcPts val="0"/>
              </a:spcBef>
              <a:spcAft>
                <a:spcPts val="0"/>
              </a:spcAft>
              <a:buSzPts val="3700"/>
              <a:buFont typeface="Proxima Nova"/>
              <a:buChar char="○"/>
              <a:defRPr sz="3700">
                <a:latin typeface="Proxima Nova"/>
                <a:ea typeface="Proxima Nova"/>
                <a:cs typeface="Proxima Nova"/>
                <a:sym typeface="Proxima Nova"/>
              </a:defRPr>
            </a:lvl8pPr>
            <a:lvl9pPr indent="-463550" lvl="8" marL="4114800">
              <a:spcBef>
                <a:spcPts val="0"/>
              </a:spcBef>
              <a:spcAft>
                <a:spcPts val="0"/>
              </a:spcAft>
              <a:buSzPts val="3700"/>
              <a:buFont typeface="Proxima Nova"/>
              <a:buChar char="■"/>
              <a:defRPr sz="3700">
                <a:latin typeface="Proxima Nova"/>
                <a:ea typeface="Proxima Nova"/>
                <a:cs typeface="Proxima Nova"/>
                <a:sym typeface="Proxima Nova"/>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Running Text - Small Title">
  <p:cSld name="CUSTOM_3_2_2">
    <p:spTree>
      <p:nvGrpSpPr>
        <p:cNvPr id="43" name="Shape 43"/>
        <p:cNvGrpSpPr/>
        <p:nvPr/>
      </p:nvGrpSpPr>
      <p:grpSpPr>
        <a:xfrm>
          <a:off x="0" y="0"/>
          <a:ext cx="0" cy="0"/>
          <a:chOff x="0" y="0"/>
          <a:chExt cx="0" cy="0"/>
        </a:xfrm>
      </p:grpSpPr>
      <p:sp>
        <p:nvSpPr>
          <p:cNvPr id="44" name="Google Shape;44;p16"/>
          <p:cNvSpPr txBox="1"/>
          <p:nvPr>
            <p:ph type="title"/>
          </p:nvPr>
        </p:nvSpPr>
        <p:spPr>
          <a:xfrm>
            <a:off x="427653" y="427600"/>
            <a:ext cx="9633300" cy="3876000"/>
          </a:xfrm>
          <a:prstGeom prst="rect">
            <a:avLst/>
          </a:prstGeom>
          <a:noFill/>
          <a:ln>
            <a:noFill/>
          </a:ln>
        </p:spPr>
        <p:txBody>
          <a:bodyPr anchorCtr="0" anchor="t" bIns="0" lIns="0" spcFirstLastPara="1" rIns="0" wrap="square" tIns="0">
            <a:spAutoFit/>
          </a:bodyPr>
          <a:lstStyle>
            <a:lvl1pPr lvl="0">
              <a:lnSpc>
                <a:spcPct val="95000"/>
              </a:lnSpc>
              <a:spcBef>
                <a:spcPts val="0"/>
              </a:spcBef>
              <a:spcAft>
                <a:spcPts val="0"/>
              </a:spcAft>
              <a:buSzPts val="2700"/>
              <a:buFont typeface="Helvetica Neue"/>
              <a:buNone/>
              <a:defRPr sz="2700">
                <a:latin typeface="Helvetica Neue"/>
                <a:ea typeface="Helvetica Neue"/>
                <a:cs typeface="Helvetica Neue"/>
                <a:sym typeface="Helvetica Neue"/>
              </a:defRPr>
            </a:lvl1pPr>
            <a:lvl2pPr lvl="1">
              <a:lnSpc>
                <a:spcPct val="88000"/>
              </a:lnSpc>
              <a:spcBef>
                <a:spcPts val="0"/>
              </a:spcBef>
              <a:spcAft>
                <a:spcPts val="0"/>
              </a:spcAft>
              <a:buSzPts val="11600"/>
              <a:buFont typeface="Helvetica Neue"/>
              <a:buNone/>
              <a:defRPr sz="11600">
                <a:latin typeface="Helvetica Neue"/>
                <a:ea typeface="Helvetica Neue"/>
                <a:cs typeface="Helvetica Neue"/>
                <a:sym typeface="Helvetica Neue"/>
              </a:defRPr>
            </a:lvl2pPr>
            <a:lvl3pPr lvl="2">
              <a:lnSpc>
                <a:spcPct val="88000"/>
              </a:lnSpc>
              <a:spcBef>
                <a:spcPts val="0"/>
              </a:spcBef>
              <a:spcAft>
                <a:spcPts val="0"/>
              </a:spcAft>
              <a:buSzPts val="11600"/>
              <a:buFont typeface="Helvetica Neue"/>
              <a:buNone/>
              <a:defRPr sz="11600">
                <a:latin typeface="Helvetica Neue"/>
                <a:ea typeface="Helvetica Neue"/>
                <a:cs typeface="Helvetica Neue"/>
                <a:sym typeface="Helvetica Neue"/>
              </a:defRPr>
            </a:lvl3pPr>
            <a:lvl4pPr lvl="3">
              <a:lnSpc>
                <a:spcPct val="88000"/>
              </a:lnSpc>
              <a:spcBef>
                <a:spcPts val="0"/>
              </a:spcBef>
              <a:spcAft>
                <a:spcPts val="0"/>
              </a:spcAft>
              <a:buSzPts val="11600"/>
              <a:buFont typeface="Helvetica Neue"/>
              <a:buNone/>
              <a:defRPr sz="11600">
                <a:latin typeface="Helvetica Neue"/>
                <a:ea typeface="Helvetica Neue"/>
                <a:cs typeface="Helvetica Neue"/>
                <a:sym typeface="Helvetica Neue"/>
              </a:defRPr>
            </a:lvl4pPr>
            <a:lvl5pPr lvl="4">
              <a:lnSpc>
                <a:spcPct val="88000"/>
              </a:lnSpc>
              <a:spcBef>
                <a:spcPts val="0"/>
              </a:spcBef>
              <a:spcAft>
                <a:spcPts val="0"/>
              </a:spcAft>
              <a:buSzPts val="11600"/>
              <a:buFont typeface="Helvetica Neue"/>
              <a:buNone/>
              <a:defRPr sz="11600">
                <a:latin typeface="Helvetica Neue"/>
                <a:ea typeface="Helvetica Neue"/>
                <a:cs typeface="Helvetica Neue"/>
                <a:sym typeface="Helvetica Neue"/>
              </a:defRPr>
            </a:lvl5pPr>
            <a:lvl6pPr lvl="5">
              <a:lnSpc>
                <a:spcPct val="88000"/>
              </a:lnSpc>
              <a:spcBef>
                <a:spcPts val="0"/>
              </a:spcBef>
              <a:spcAft>
                <a:spcPts val="0"/>
              </a:spcAft>
              <a:buSzPts val="11600"/>
              <a:buFont typeface="Helvetica Neue"/>
              <a:buNone/>
              <a:defRPr sz="11600">
                <a:latin typeface="Helvetica Neue"/>
                <a:ea typeface="Helvetica Neue"/>
                <a:cs typeface="Helvetica Neue"/>
                <a:sym typeface="Helvetica Neue"/>
              </a:defRPr>
            </a:lvl6pPr>
            <a:lvl7pPr lvl="6">
              <a:lnSpc>
                <a:spcPct val="88000"/>
              </a:lnSpc>
              <a:spcBef>
                <a:spcPts val="0"/>
              </a:spcBef>
              <a:spcAft>
                <a:spcPts val="0"/>
              </a:spcAft>
              <a:buSzPts val="11600"/>
              <a:buFont typeface="Helvetica Neue"/>
              <a:buNone/>
              <a:defRPr sz="11600">
                <a:latin typeface="Helvetica Neue"/>
                <a:ea typeface="Helvetica Neue"/>
                <a:cs typeface="Helvetica Neue"/>
                <a:sym typeface="Helvetica Neue"/>
              </a:defRPr>
            </a:lvl7pPr>
            <a:lvl8pPr lvl="7">
              <a:lnSpc>
                <a:spcPct val="88000"/>
              </a:lnSpc>
              <a:spcBef>
                <a:spcPts val="0"/>
              </a:spcBef>
              <a:spcAft>
                <a:spcPts val="0"/>
              </a:spcAft>
              <a:buSzPts val="11600"/>
              <a:buFont typeface="Helvetica Neue"/>
              <a:buNone/>
              <a:defRPr sz="11600">
                <a:latin typeface="Helvetica Neue"/>
                <a:ea typeface="Helvetica Neue"/>
                <a:cs typeface="Helvetica Neue"/>
                <a:sym typeface="Helvetica Neue"/>
              </a:defRPr>
            </a:lvl8pPr>
            <a:lvl9pPr lvl="8">
              <a:lnSpc>
                <a:spcPct val="88000"/>
              </a:lnSpc>
              <a:spcBef>
                <a:spcPts val="0"/>
              </a:spcBef>
              <a:spcAft>
                <a:spcPts val="0"/>
              </a:spcAft>
              <a:buSzPts val="11600"/>
              <a:buFont typeface="Helvetica Neue"/>
              <a:buNone/>
              <a:defRPr sz="11600">
                <a:latin typeface="Helvetica Neue"/>
                <a:ea typeface="Helvetica Neue"/>
                <a:cs typeface="Helvetica Neue"/>
                <a:sym typeface="Helvetica Neue"/>
              </a:defRPr>
            </a:lvl9pPr>
          </a:lstStyle>
          <a:p/>
        </p:txBody>
      </p:sp>
      <p:sp>
        <p:nvSpPr>
          <p:cNvPr id="45" name="Google Shape;45;p16"/>
          <p:cNvSpPr txBox="1"/>
          <p:nvPr>
            <p:ph idx="1" type="body"/>
          </p:nvPr>
        </p:nvSpPr>
        <p:spPr>
          <a:xfrm>
            <a:off x="427653" y="4591600"/>
            <a:ext cx="7649100" cy="8040000"/>
          </a:xfrm>
          <a:prstGeom prst="rect">
            <a:avLst/>
          </a:prstGeom>
          <a:noFill/>
          <a:ln>
            <a:noFill/>
          </a:ln>
        </p:spPr>
        <p:txBody>
          <a:bodyPr anchorCtr="0" anchor="t" bIns="0" lIns="0" spcFirstLastPara="1" rIns="0" wrap="square" tIns="0">
            <a:noAutofit/>
          </a:bodyPr>
          <a:lstStyle>
            <a:lvl1pPr indent="-400050" lvl="0" marL="457200">
              <a:lnSpc>
                <a:spcPct val="95000"/>
              </a:lnSpc>
              <a:spcBef>
                <a:spcPts val="0"/>
              </a:spcBef>
              <a:spcAft>
                <a:spcPts val="0"/>
              </a:spcAft>
              <a:buSzPts val="2700"/>
              <a:buFont typeface="Helvetica Neue"/>
              <a:buChar char="●"/>
              <a:defRPr sz="2700">
                <a:latin typeface="Helvetica Neue"/>
                <a:ea typeface="Helvetica Neue"/>
                <a:cs typeface="Helvetica Neue"/>
                <a:sym typeface="Helvetica Neue"/>
              </a:defRPr>
            </a:lvl1pPr>
            <a:lvl2pPr indent="-400050" lvl="1" marL="914400">
              <a:lnSpc>
                <a:spcPct val="95000"/>
              </a:lnSpc>
              <a:spcBef>
                <a:spcPts val="0"/>
              </a:spcBef>
              <a:spcAft>
                <a:spcPts val="0"/>
              </a:spcAft>
              <a:buSzPts val="2700"/>
              <a:buFont typeface="Helvetica Neue"/>
              <a:buChar char="○"/>
              <a:defRPr sz="2700">
                <a:latin typeface="Helvetica Neue"/>
                <a:ea typeface="Helvetica Neue"/>
                <a:cs typeface="Helvetica Neue"/>
                <a:sym typeface="Helvetica Neue"/>
              </a:defRPr>
            </a:lvl2pPr>
            <a:lvl3pPr indent="-400050" lvl="2" marL="1371600">
              <a:lnSpc>
                <a:spcPct val="95000"/>
              </a:lnSpc>
              <a:spcBef>
                <a:spcPts val="0"/>
              </a:spcBef>
              <a:spcAft>
                <a:spcPts val="0"/>
              </a:spcAft>
              <a:buSzPts val="2700"/>
              <a:buFont typeface="Helvetica Neue"/>
              <a:buChar char="■"/>
              <a:defRPr sz="2700">
                <a:latin typeface="Helvetica Neue"/>
                <a:ea typeface="Helvetica Neue"/>
                <a:cs typeface="Helvetica Neue"/>
                <a:sym typeface="Helvetica Neue"/>
              </a:defRPr>
            </a:lvl3pPr>
            <a:lvl4pPr indent="-400050" lvl="3" marL="1828800">
              <a:lnSpc>
                <a:spcPct val="95000"/>
              </a:lnSpc>
              <a:spcBef>
                <a:spcPts val="0"/>
              </a:spcBef>
              <a:spcAft>
                <a:spcPts val="0"/>
              </a:spcAft>
              <a:buSzPts val="2700"/>
              <a:buFont typeface="Helvetica Neue"/>
              <a:buChar char="●"/>
              <a:defRPr sz="2700">
                <a:latin typeface="Helvetica Neue"/>
                <a:ea typeface="Helvetica Neue"/>
                <a:cs typeface="Helvetica Neue"/>
                <a:sym typeface="Helvetica Neue"/>
              </a:defRPr>
            </a:lvl4pPr>
            <a:lvl5pPr indent="-400050" lvl="4" marL="2286000">
              <a:lnSpc>
                <a:spcPct val="95000"/>
              </a:lnSpc>
              <a:spcBef>
                <a:spcPts val="0"/>
              </a:spcBef>
              <a:spcAft>
                <a:spcPts val="0"/>
              </a:spcAft>
              <a:buSzPts val="2700"/>
              <a:buFont typeface="Helvetica Neue"/>
              <a:buChar char="○"/>
              <a:defRPr sz="2700">
                <a:latin typeface="Helvetica Neue"/>
                <a:ea typeface="Helvetica Neue"/>
                <a:cs typeface="Helvetica Neue"/>
                <a:sym typeface="Helvetica Neue"/>
              </a:defRPr>
            </a:lvl5pPr>
            <a:lvl6pPr indent="-400050" lvl="5" marL="2743200">
              <a:lnSpc>
                <a:spcPct val="95000"/>
              </a:lnSpc>
              <a:spcBef>
                <a:spcPts val="0"/>
              </a:spcBef>
              <a:spcAft>
                <a:spcPts val="0"/>
              </a:spcAft>
              <a:buSzPts val="2700"/>
              <a:buFont typeface="Helvetica Neue"/>
              <a:buChar char="■"/>
              <a:defRPr sz="2700">
                <a:latin typeface="Helvetica Neue"/>
                <a:ea typeface="Helvetica Neue"/>
                <a:cs typeface="Helvetica Neue"/>
                <a:sym typeface="Helvetica Neue"/>
              </a:defRPr>
            </a:lvl6pPr>
            <a:lvl7pPr indent="-400050" lvl="6" marL="3200400">
              <a:lnSpc>
                <a:spcPct val="95000"/>
              </a:lnSpc>
              <a:spcBef>
                <a:spcPts val="0"/>
              </a:spcBef>
              <a:spcAft>
                <a:spcPts val="0"/>
              </a:spcAft>
              <a:buSzPts val="2700"/>
              <a:buFont typeface="Helvetica Neue"/>
              <a:buChar char="●"/>
              <a:defRPr sz="2700">
                <a:latin typeface="Helvetica Neue"/>
                <a:ea typeface="Helvetica Neue"/>
                <a:cs typeface="Helvetica Neue"/>
                <a:sym typeface="Helvetica Neue"/>
              </a:defRPr>
            </a:lvl7pPr>
            <a:lvl8pPr indent="-400050" lvl="7" marL="3657600">
              <a:lnSpc>
                <a:spcPct val="95000"/>
              </a:lnSpc>
              <a:spcBef>
                <a:spcPts val="0"/>
              </a:spcBef>
              <a:spcAft>
                <a:spcPts val="0"/>
              </a:spcAft>
              <a:buSzPts val="2700"/>
              <a:buFont typeface="Helvetica Neue"/>
              <a:buChar char="○"/>
              <a:defRPr sz="2700">
                <a:latin typeface="Helvetica Neue"/>
                <a:ea typeface="Helvetica Neue"/>
                <a:cs typeface="Helvetica Neue"/>
                <a:sym typeface="Helvetica Neue"/>
              </a:defRPr>
            </a:lvl8pPr>
            <a:lvl9pPr indent="-400050" lvl="8" marL="4114800">
              <a:lnSpc>
                <a:spcPct val="95000"/>
              </a:lnSpc>
              <a:spcBef>
                <a:spcPts val="0"/>
              </a:spcBef>
              <a:spcAft>
                <a:spcPts val="0"/>
              </a:spcAft>
              <a:buSzPts val="2700"/>
              <a:buFont typeface="Helvetica Neue"/>
              <a:buChar char="■"/>
              <a:defRPr sz="2700">
                <a:latin typeface="Helvetica Neue"/>
                <a:ea typeface="Helvetica Neue"/>
                <a:cs typeface="Helvetica Neue"/>
                <a:sym typeface="Helvetica Neu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 Blank with Small Title">
  <p:cSld name="CUSTOM_3_2_1">
    <p:spTree>
      <p:nvGrpSpPr>
        <p:cNvPr id="46" name="Shape 46"/>
        <p:cNvGrpSpPr/>
        <p:nvPr/>
      </p:nvGrpSpPr>
      <p:grpSpPr>
        <a:xfrm>
          <a:off x="0" y="0"/>
          <a:ext cx="0" cy="0"/>
          <a:chOff x="0" y="0"/>
          <a:chExt cx="0" cy="0"/>
        </a:xfrm>
      </p:grpSpPr>
      <p:sp>
        <p:nvSpPr>
          <p:cNvPr id="47" name="Google Shape;47;p17"/>
          <p:cNvSpPr txBox="1"/>
          <p:nvPr>
            <p:ph type="title"/>
          </p:nvPr>
        </p:nvSpPr>
        <p:spPr>
          <a:xfrm>
            <a:off x="427653" y="427600"/>
            <a:ext cx="9633300" cy="3876000"/>
          </a:xfrm>
          <a:prstGeom prst="rect">
            <a:avLst/>
          </a:prstGeom>
          <a:noFill/>
          <a:ln>
            <a:noFill/>
          </a:ln>
        </p:spPr>
        <p:txBody>
          <a:bodyPr anchorCtr="0" anchor="t" bIns="0" lIns="0" spcFirstLastPara="1" rIns="0" wrap="square" tIns="0">
            <a:spAutoFit/>
          </a:bodyPr>
          <a:lstStyle>
            <a:lvl1pPr lvl="0">
              <a:lnSpc>
                <a:spcPct val="95000"/>
              </a:lnSpc>
              <a:spcBef>
                <a:spcPts val="0"/>
              </a:spcBef>
              <a:spcAft>
                <a:spcPts val="0"/>
              </a:spcAft>
              <a:buSzPts val="2700"/>
              <a:buFont typeface="Helvetica Neue"/>
              <a:buNone/>
              <a:defRPr sz="2700">
                <a:latin typeface="Helvetica Neue"/>
                <a:ea typeface="Helvetica Neue"/>
                <a:cs typeface="Helvetica Neue"/>
                <a:sym typeface="Helvetica Neue"/>
              </a:defRPr>
            </a:lvl1pPr>
            <a:lvl2pPr lvl="1">
              <a:lnSpc>
                <a:spcPct val="88000"/>
              </a:lnSpc>
              <a:spcBef>
                <a:spcPts val="0"/>
              </a:spcBef>
              <a:spcAft>
                <a:spcPts val="0"/>
              </a:spcAft>
              <a:buSzPts val="11600"/>
              <a:buFont typeface="Helvetica Neue"/>
              <a:buNone/>
              <a:defRPr sz="11600">
                <a:latin typeface="Helvetica Neue"/>
                <a:ea typeface="Helvetica Neue"/>
                <a:cs typeface="Helvetica Neue"/>
                <a:sym typeface="Helvetica Neue"/>
              </a:defRPr>
            </a:lvl2pPr>
            <a:lvl3pPr lvl="2">
              <a:lnSpc>
                <a:spcPct val="88000"/>
              </a:lnSpc>
              <a:spcBef>
                <a:spcPts val="0"/>
              </a:spcBef>
              <a:spcAft>
                <a:spcPts val="0"/>
              </a:spcAft>
              <a:buSzPts val="11600"/>
              <a:buFont typeface="Helvetica Neue"/>
              <a:buNone/>
              <a:defRPr sz="11600">
                <a:latin typeface="Helvetica Neue"/>
                <a:ea typeface="Helvetica Neue"/>
                <a:cs typeface="Helvetica Neue"/>
                <a:sym typeface="Helvetica Neue"/>
              </a:defRPr>
            </a:lvl3pPr>
            <a:lvl4pPr lvl="3">
              <a:lnSpc>
                <a:spcPct val="88000"/>
              </a:lnSpc>
              <a:spcBef>
                <a:spcPts val="0"/>
              </a:spcBef>
              <a:spcAft>
                <a:spcPts val="0"/>
              </a:spcAft>
              <a:buSzPts val="11600"/>
              <a:buFont typeface="Helvetica Neue"/>
              <a:buNone/>
              <a:defRPr sz="11600">
                <a:latin typeface="Helvetica Neue"/>
                <a:ea typeface="Helvetica Neue"/>
                <a:cs typeface="Helvetica Neue"/>
                <a:sym typeface="Helvetica Neue"/>
              </a:defRPr>
            </a:lvl4pPr>
            <a:lvl5pPr lvl="4">
              <a:lnSpc>
                <a:spcPct val="88000"/>
              </a:lnSpc>
              <a:spcBef>
                <a:spcPts val="0"/>
              </a:spcBef>
              <a:spcAft>
                <a:spcPts val="0"/>
              </a:spcAft>
              <a:buSzPts val="11600"/>
              <a:buFont typeface="Helvetica Neue"/>
              <a:buNone/>
              <a:defRPr sz="11600">
                <a:latin typeface="Helvetica Neue"/>
                <a:ea typeface="Helvetica Neue"/>
                <a:cs typeface="Helvetica Neue"/>
                <a:sym typeface="Helvetica Neue"/>
              </a:defRPr>
            </a:lvl5pPr>
            <a:lvl6pPr lvl="5">
              <a:lnSpc>
                <a:spcPct val="88000"/>
              </a:lnSpc>
              <a:spcBef>
                <a:spcPts val="0"/>
              </a:spcBef>
              <a:spcAft>
                <a:spcPts val="0"/>
              </a:spcAft>
              <a:buSzPts val="11600"/>
              <a:buFont typeface="Helvetica Neue"/>
              <a:buNone/>
              <a:defRPr sz="11600">
                <a:latin typeface="Helvetica Neue"/>
                <a:ea typeface="Helvetica Neue"/>
                <a:cs typeface="Helvetica Neue"/>
                <a:sym typeface="Helvetica Neue"/>
              </a:defRPr>
            </a:lvl6pPr>
            <a:lvl7pPr lvl="6">
              <a:lnSpc>
                <a:spcPct val="88000"/>
              </a:lnSpc>
              <a:spcBef>
                <a:spcPts val="0"/>
              </a:spcBef>
              <a:spcAft>
                <a:spcPts val="0"/>
              </a:spcAft>
              <a:buSzPts val="11600"/>
              <a:buFont typeface="Helvetica Neue"/>
              <a:buNone/>
              <a:defRPr sz="11600">
                <a:latin typeface="Helvetica Neue"/>
                <a:ea typeface="Helvetica Neue"/>
                <a:cs typeface="Helvetica Neue"/>
                <a:sym typeface="Helvetica Neue"/>
              </a:defRPr>
            </a:lvl7pPr>
            <a:lvl8pPr lvl="7">
              <a:lnSpc>
                <a:spcPct val="88000"/>
              </a:lnSpc>
              <a:spcBef>
                <a:spcPts val="0"/>
              </a:spcBef>
              <a:spcAft>
                <a:spcPts val="0"/>
              </a:spcAft>
              <a:buSzPts val="11600"/>
              <a:buFont typeface="Helvetica Neue"/>
              <a:buNone/>
              <a:defRPr sz="11600">
                <a:latin typeface="Helvetica Neue"/>
                <a:ea typeface="Helvetica Neue"/>
                <a:cs typeface="Helvetica Neue"/>
                <a:sym typeface="Helvetica Neue"/>
              </a:defRPr>
            </a:lvl8pPr>
            <a:lvl9pPr lvl="8">
              <a:lnSpc>
                <a:spcPct val="88000"/>
              </a:lnSpc>
              <a:spcBef>
                <a:spcPts val="0"/>
              </a:spcBef>
              <a:spcAft>
                <a:spcPts val="0"/>
              </a:spcAft>
              <a:buSzPts val="11600"/>
              <a:buFont typeface="Helvetica Neue"/>
              <a:buNone/>
              <a:defRPr sz="11600">
                <a:latin typeface="Helvetica Neue"/>
                <a:ea typeface="Helvetica Neue"/>
                <a:cs typeface="Helvetica Neue"/>
                <a:sym typeface="Helvetica Neu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ver - SPACE10">
  <p:cSld name="TITLE_2_1_1_1">
    <p:spTree>
      <p:nvGrpSpPr>
        <p:cNvPr id="48" name="Shape 48"/>
        <p:cNvGrpSpPr/>
        <p:nvPr/>
      </p:nvGrpSpPr>
      <p:grpSpPr>
        <a:xfrm>
          <a:off x="0" y="0"/>
          <a:ext cx="0" cy="0"/>
          <a:chOff x="0" y="0"/>
          <a:chExt cx="0" cy="0"/>
        </a:xfrm>
      </p:grpSpPr>
      <p:sp>
        <p:nvSpPr>
          <p:cNvPr id="49" name="Google Shape;49;p18"/>
          <p:cNvSpPr/>
          <p:nvPr/>
        </p:nvSpPr>
        <p:spPr>
          <a:xfrm>
            <a:off x="25875" y="0"/>
            <a:ext cx="24387000" cy="13716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0" name="Google Shape;50;p18"/>
          <p:cNvPicPr preferRelativeResize="0"/>
          <p:nvPr/>
        </p:nvPicPr>
        <p:blipFill>
          <a:blip r:embed="rId2">
            <a:alphaModFix/>
          </a:blip>
          <a:stretch>
            <a:fillRect/>
          </a:stretch>
        </p:blipFill>
        <p:spPr>
          <a:xfrm>
            <a:off x="3648869" y="4776075"/>
            <a:ext cx="17089311" cy="4163851"/>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Slide 2">
  <p:cSld name="TITLE_5">
    <p:spTree>
      <p:nvGrpSpPr>
        <p:cNvPr id="51" name="Shape 51"/>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CONTENT">
  <p:cSld name="CUSTOM_3_1">
    <p:spTree>
      <p:nvGrpSpPr>
        <p:cNvPr id="52" name="Shape 52"/>
        <p:cNvGrpSpPr/>
        <p:nvPr/>
      </p:nvGrpSpPr>
      <p:grpSpPr>
        <a:xfrm>
          <a:off x="0" y="0"/>
          <a:ext cx="0" cy="0"/>
          <a:chOff x="0" y="0"/>
          <a:chExt cx="0" cy="0"/>
        </a:xfrm>
      </p:grpSpPr>
      <p:sp>
        <p:nvSpPr>
          <p:cNvPr id="53" name="Google Shape;53;p20"/>
          <p:cNvSpPr txBox="1"/>
          <p:nvPr>
            <p:ph type="title"/>
          </p:nvPr>
        </p:nvSpPr>
        <p:spPr>
          <a:xfrm>
            <a:off x="457200" y="346325"/>
            <a:ext cx="22107900" cy="13761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SzPts val="6000"/>
              <a:buFont typeface="Proxima Nova Semibold"/>
              <a:buNone/>
              <a:defRPr sz="6000">
                <a:latin typeface="Proxima Nova Semibold"/>
                <a:ea typeface="Proxima Nova Semibold"/>
                <a:cs typeface="Proxima Nova Semibold"/>
                <a:sym typeface="Proxima Nova Semibold"/>
              </a:defRPr>
            </a:lvl1pPr>
            <a:lvl2pPr lvl="1">
              <a:lnSpc>
                <a:spcPct val="90000"/>
              </a:lnSpc>
              <a:spcBef>
                <a:spcPts val="0"/>
              </a:spcBef>
              <a:spcAft>
                <a:spcPts val="0"/>
              </a:spcAft>
              <a:buSzPts val="6000"/>
              <a:buFont typeface="Proxima Nova Semibold"/>
              <a:buNone/>
              <a:defRPr sz="6000">
                <a:latin typeface="Proxima Nova Semibold"/>
                <a:ea typeface="Proxima Nova Semibold"/>
                <a:cs typeface="Proxima Nova Semibold"/>
                <a:sym typeface="Proxima Nova Semibold"/>
              </a:defRPr>
            </a:lvl2pPr>
            <a:lvl3pPr lvl="2">
              <a:lnSpc>
                <a:spcPct val="90000"/>
              </a:lnSpc>
              <a:spcBef>
                <a:spcPts val="0"/>
              </a:spcBef>
              <a:spcAft>
                <a:spcPts val="0"/>
              </a:spcAft>
              <a:buSzPts val="6000"/>
              <a:buFont typeface="Proxima Nova Semibold"/>
              <a:buNone/>
              <a:defRPr sz="6000">
                <a:latin typeface="Proxima Nova Semibold"/>
                <a:ea typeface="Proxima Nova Semibold"/>
                <a:cs typeface="Proxima Nova Semibold"/>
                <a:sym typeface="Proxima Nova Semibold"/>
              </a:defRPr>
            </a:lvl3pPr>
            <a:lvl4pPr lvl="3">
              <a:lnSpc>
                <a:spcPct val="90000"/>
              </a:lnSpc>
              <a:spcBef>
                <a:spcPts val="0"/>
              </a:spcBef>
              <a:spcAft>
                <a:spcPts val="0"/>
              </a:spcAft>
              <a:buSzPts val="6000"/>
              <a:buFont typeface="Proxima Nova Semibold"/>
              <a:buNone/>
              <a:defRPr sz="6000">
                <a:latin typeface="Proxima Nova Semibold"/>
                <a:ea typeface="Proxima Nova Semibold"/>
                <a:cs typeface="Proxima Nova Semibold"/>
                <a:sym typeface="Proxima Nova Semibold"/>
              </a:defRPr>
            </a:lvl4pPr>
            <a:lvl5pPr lvl="4">
              <a:lnSpc>
                <a:spcPct val="90000"/>
              </a:lnSpc>
              <a:spcBef>
                <a:spcPts val="0"/>
              </a:spcBef>
              <a:spcAft>
                <a:spcPts val="0"/>
              </a:spcAft>
              <a:buSzPts val="6000"/>
              <a:buFont typeface="Proxima Nova Semibold"/>
              <a:buNone/>
              <a:defRPr sz="6000">
                <a:latin typeface="Proxima Nova Semibold"/>
                <a:ea typeface="Proxima Nova Semibold"/>
                <a:cs typeface="Proxima Nova Semibold"/>
                <a:sym typeface="Proxima Nova Semibold"/>
              </a:defRPr>
            </a:lvl5pPr>
            <a:lvl6pPr lvl="5">
              <a:lnSpc>
                <a:spcPct val="90000"/>
              </a:lnSpc>
              <a:spcBef>
                <a:spcPts val="0"/>
              </a:spcBef>
              <a:spcAft>
                <a:spcPts val="0"/>
              </a:spcAft>
              <a:buSzPts val="6000"/>
              <a:buFont typeface="Proxima Nova Semibold"/>
              <a:buNone/>
              <a:defRPr sz="6000">
                <a:latin typeface="Proxima Nova Semibold"/>
                <a:ea typeface="Proxima Nova Semibold"/>
                <a:cs typeface="Proxima Nova Semibold"/>
                <a:sym typeface="Proxima Nova Semibold"/>
              </a:defRPr>
            </a:lvl6pPr>
            <a:lvl7pPr lvl="6">
              <a:lnSpc>
                <a:spcPct val="90000"/>
              </a:lnSpc>
              <a:spcBef>
                <a:spcPts val="0"/>
              </a:spcBef>
              <a:spcAft>
                <a:spcPts val="0"/>
              </a:spcAft>
              <a:buSzPts val="6000"/>
              <a:buFont typeface="Proxima Nova Semibold"/>
              <a:buNone/>
              <a:defRPr sz="6000">
                <a:latin typeface="Proxima Nova Semibold"/>
                <a:ea typeface="Proxima Nova Semibold"/>
                <a:cs typeface="Proxima Nova Semibold"/>
                <a:sym typeface="Proxima Nova Semibold"/>
              </a:defRPr>
            </a:lvl7pPr>
            <a:lvl8pPr lvl="7">
              <a:lnSpc>
                <a:spcPct val="90000"/>
              </a:lnSpc>
              <a:spcBef>
                <a:spcPts val="0"/>
              </a:spcBef>
              <a:spcAft>
                <a:spcPts val="0"/>
              </a:spcAft>
              <a:buSzPts val="6000"/>
              <a:buFont typeface="Proxima Nova Semibold"/>
              <a:buNone/>
              <a:defRPr sz="6000">
                <a:latin typeface="Proxima Nova Semibold"/>
                <a:ea typeface="Proxima Nova Semibold"/>
                <a:cs typeface="Proxima Nova Semibold"/>
                <a:sym typeface="Proxima Nova Semibold"/>
              </a:defRPr>
            </a:lvl8pPr>
            <a:lvl9pPr lvl="8">
              <a:lnSpc>
                <a:spcPct val="90000"/>
              </a:lnSpc>
              <a:spcBef>
                <a:spcPts val="0"/>
              </a:spcBef>
              <a:spcAft>
                <a:spcPts val="0"/>
              </a:spcAft>
              <a:buSzPts val="6000"/>
              <a:buFont typeface="Proxima Nova Semibold"/>
              <a:buNone/>
              <a:defRPr sz="6000">
                <a:latin typeface="Proxima Nova Semibold"/>
                <a:ea typeface="Proxima Nova Semibold"/>
                <a:cs typeface="Proxima Nova Semibold"/>
                <a:sym typeface="Proxima Nova Semibold"/>
              </a:defRPr>
            </a:lvl9pPr>
          </a:lstStyle>
          <a:p/>
        </p:txBody>
      </p:sp>
      <p:sp>
        <p:nvSpPr>
          <p:cNvPr id="54" name="Google Shape;54;p20"/>
          <p:cNvSpPr txBox="1"/>
          <p:nvPr>
            <p:ph idx="1" type="body"/>
          </p:nvPr>
        </p:nvSpPr>
        <p:spPr>
          <a:xfrm>
            <a:off x="457200" y="1753200"/>
            <a:ext cx="22107900" cy="11399700"/>
          </a:xfrm>
          <a:prstGeom prst="rect">
            <a:avLst/>
          </a:prstGeom>
          <a:noFill/>
          <a:ln>
            <a:noFill/>
          </a:ln>
        </p:spPr>
        <p:txBody>
          <a:bodyPr anchorCtr="0" anchor="t" bIns="0" lIns="0" spcFirstLastPara="1" rIns="0" wrap="square" tIns="0">
            <a:noAutofit/>
          </a:bodyPr>
          <a:lstStyle>
            <a:lvl1pPr indent="-400050" lvl="0" marL="457200">
              <a:spcBef>
                <a:spcPts val="0"/>
              </a:spcBef>
              <a:spcAft>
                <a:spcPts val="0"/>
              </a:spcAft>
              <a:buSzPts val="2700"/>
              <a:buFont typeface="Proxima Nova"/>
              <a:buChar char="●"/>
              <a:defRPr sz="2700">
                <a:latin typeface="Proxima Nova"/>
                <a:ea typeface="Proxima Nova"/>
                <a:cs typeface="Proxima Nova"/>
                <a:sym typeface="Proxima Nova"/>
              </a:defRPr>
            </a:lvl1pPr>
            <a:lvl2pPr indent="-400050" lvl="1" marL="914400">
              <a:spcBef>
                <a:spcPts val="0"/>
              </a:spcBef>
              <a:spcAft>
                <a:spcPts val="0"/>
              </a:spcAft>
              <a:buSzPts val="2700"/>
              <a:buFont typeface="Proxima Nova"/>
              <a:buChar char="○"/>
              <a:defRPr sz="2700">
                <a:latin typeface="Proxima Nova"/>
                <a:ea typeface="Proxima Nova"/>
                <a:cs typeface="Proxima Nova"/>
                <a:sym typeface="Proxima Nova"/>
              </a:defRPr>
            </a:lvl2pPr>
            <a:lvl3pPr indent="-400050" lvl="2" marL="1371600">
              <a:spcBef>
                <a:spcPts val="0"/>
              </a:spcBef>
              <a:spcAft>
                <a:spcPts val="0"/>
              </a:spcAft>
              <a:buSzPts val="2700"/>
              <a:buFont typeface="Proxima Nova"/>
              <a:buChar char="■"/>
              <a:defRPr sz="2700">
                <a:latin typeface="Proxima Nova"/>
                <a:ea typeface="Proxima Nova"/>
                <a:cs typeface="Proxima Nova"/>
                <a:sym typeface="Proxima Nova"/>
              </a:defRPr>
            </a:lvl3pPr>
            <a:lvl4pPr indent="-400050" lvl="3" marL="1828800">
              <a:spcBef>
                <a:spcPts val="0"/>
              </a:spcBef>
              <a:spcAft>
                <a:spcPts val="0"/>
              </a:spcAft>
              <a:buSzPts val="2700"/>
              <a:buFont typeface="Proxima Nova"/>
              <a:buChar char="●"/>
              <a:defRPr sz="2700">
                <a:latin typeface="Proxima Nova"/>
                <a:ea typeface="Proxima Nova"/>
                <a:cs typeface="Proxima Nova"/>
                <a:sym typeface="Proxima Nova"/>
              </a:defRPr>
            </a:lvl4pPr>
            <a:lvl5pPr indent="-400050" lvl="4" marL="2286000">
              <a:spcBef>
                <a:spcPts val="0"/>
              </a:spcBef>
              <a:spcAft>
                <a:spcPts val="0"/>
              </a:spcAft>
              <a:buSzPts val="2700"/>
              <a:buFont typeface="Proxima Nova"/>
              <a:buChar char="○"/>
              <a:defRPr sz="2700">
                <a:latin typeface="Proxima Nova"/>
                <a:ea typeface="Proxima Nova"/>
                <a:cs typeface="Proxima Nova"/>
                <a:sym typeface="Proxima Nova"/>
              </a:defRPr>
            </a:lvl5pPr>
            <a:lvl6pPr indent="-400050" lvl="5" marL="2743200">
              <a:spcBef>
                <a:spcPts val="0"/>
              </a:spcBef>
              <a:spcAft>
                <a:spcPts val="0"/>
              </a:spcAft>
              <a:buSzPts val="2700"/>
              <a:buFont typeface="Proxima Nova"/>
              <a:buChar char="■"/>
              <a:defRPr sz="2700">
                <a:latin typeface="Proxima Nova"/>
                <a:ea typeface="Proxima Nova"/>
                <a:cs typeface="Proxima Nova"/>
                <a:sym typeface="Proxima Nova"/>
              </a:defRPr>
            </a:lvl6pPr>
            <a:lvl7pPr indent="-400050" lvl="6" marL="3200400">
              <a:spcBef>
                <a:spcPts val="0"/>
              </a:spcBef>
              <a:spcAft>
                <a:spcPts val="0"/>
              </a:spcAft>
              <a:buSzPts val="2700"/>
              <a:buFont typeface="Proxima Nova"/>
              <a:buChar char="●"/>
              <a:defRPr sz="2700">
                <a:latin typeface="Proxima Nova"/>
                <a:ea typeface="Proxima Nova"/>
                <a:cs typeface="Proxima Nova"/>
                <a:sym typeface="Proxima Nova"/>
              </a:defRPr>
            </a:lvl7pPr>
            <a:lvl8pPr indent="-400050" lvl="7" marL="3657600">
              <a:spcBef>
                <a:spcPts val="0"/>
              </a:spcBef>
              <a:spcAft>
                <a:spcPts val="0"/>
              </a:spcAft>
              <a:buSzPts val="2700"/>
              <a:buFont typeface="Proxima Nova"/>
              <a:buChar char="○"/>
              <a:defRPr sz="2700">
                <a:latin typeface="Proxima Nova"/>
                <a:ea typeface="Proxima Nova"/>
                <a:cs typeface="Proxima Nova"/>
                <a:sym typeface="Proxima Nova"/>
              </a:defRPr>
            </a:lvl8pPr>
            <a:lvl9pPr indent="-400050" lvl="8" marL="4114800">
              <a:spcBef>
                <a:spcPts val="0"/>
              </a:spcBef>
              <a:spcAft>
                <a:spcPts val="0"/>
              </a:spcAft>
              <a:buSzPts val="2700"/>
              <a:buFont typeface="Proxima Nova"/>
              <a:buChar char="■"/>
              <a:defRPr sz="2700">
                <a:latin typeface="Proxima Nova"/>
                <a:ea typeface="Proxima Nova"/>
                <a:cs typeface="Proxima Nova"/>
                <a:sym typeface="Proxima Nova"/>
              </a:defRPr>
            </a:lvl9pPr>
          </a:lstStyle>
          <a:p/>
        </p:txBody>
      </p:sp>
      <p:sp>
        <p:nvSpPr>
          <p:cNvPr id="55" name="Google Shape;55;p20"/>
          <p:cNvSpPr txBox="1"/>
          <p:nvPr/>
        </p:nvSpPr>
        <p:spPr>
          <a:xfrm>
            <a:off x="6177225" y="1461900"/>
            <a:ext cx="8255400" cy="400200"/>
          </a:xfrm>
          <a:prstGeom prst="rect">
            <a:avLst/>
          </a:prstGeom>
          <a:noFill/>
          <a:ln>
            <a:noFill/>
          </a:ln>
        </p:spPr>
        <p:txBody>
          <a:bodyPr anchorCtr="0" anchor="t" bIns="91400" lIns="91400" spcFirstLastPara="1" rIns="91400" wrap="square" tIns="91400">
            <a:sp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Content">
  <p:cSld name="TITLE_2">
    <p:spTree>
      <p:nvGrpSpPr>
        <p:cNvPr id="13" name="Shape 13"/>
        <p:cNvGrpSpPr/>
        <p:nvPr/>
      </p:nvGrpSpPr>
      <p:grpSpPr>
        <a:xfrm>
          <a:off x="0" y="0"/>
          <a:ext cx="0" cy="0"/>
          <a:chOff x="0" y="0"/>
          <a:chExt cx="0" cy="0"/>
        </a:xfrm>
      </p:grpSpPr>
      <p:sp>
        <p:nvSpPr>
          <p:cNvPr id="14" name="Google Shape;14;p3"/>
          <p:cNvSpPr txBox="1"/>
          <p:nvPr>
            <p:ph type="title"/>
          </p:nvPr>
        </p:nvSpPr>
        <p:spPr>
          <a:xfrm>
            <a:off x="1264575" y="948125"/>
            <a:ext cx="20906700" cy="8271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SzPts val="4800"/>
              <a:buFont typeface="Proxima Nova"/>
              <a:buNone/>
              <a:defRPr b="1" sz="4800">
                <a:latin typeface="Proxima Nova"/>
                <a:ea typeface="Proxima Nova"/>
                <a:cs typeface="Proxima Nova"/>
                <a:sym typeface="Proxima Nova"/>
              </a:defRPr>
            </a:lvl1pPr>
            <a:lvl2pPr lvl="1">
              <a:lnSpc>
                <a:spcPct val="90000"/>
              </a:lnSpc>
              <a:spcBef>
                <a:spcPts val="0"/>
              </a:spcBef>
              <a:spcAft>
                <a:spcPts val="0"/>
              </a:spcAft>
              <a:buSzPts val="4800"/>
              <a:buFont typeface="Proxima Nova"/>
              <a:buNone/>
              <a:defRPr sz="4800">
                <a:latin typeface="Proxima Nova"/>
                <a:ea typeface="Proxima Nova"/>
                <a:cs typeface="Proxima Nova"/>
                <a:sym typeface="Proxima Nova"/>
              </a:defRPr>
            </a:lvl2pPr>
            <a:lvl3pPr lvl="2">
              <a:lnSpc>
                <a:spcPct val="90000"/>
              </a:lnSpc>
              <a:spcBef>
                <a:spcPts val="0"/>
              </a:spcBef>
              <a:spcAft>
                <a:spcPts val="0"/>
              </a:spcAft>
              <a:buSzPts val="4800"/>
              <a:buFont typeface="Proxima Nova"/>
              <a:buNone/>
              <a:defRPr sz="4800">
                <a:latin typeface="Proxima Nova"/>
                <a:ea typeface="Proxima Nova"/>
                <a:cs typeface="Proxima Nova"/>
                <a:sym typeface="Proxima Nova"/>
              </a:defRPr>
            </a:lvl3pPr>
            <a:lvl4pPr lvl="3">
              <a:lnSpc>
                <a:spcPct val="90000"/>
              </a:lnSpc>
              <a:spcBef>
                <a:spcPts val="0"/>
              </a:spcBef>
              <a:spcAft>
                <a:spcPts val="0"/>
              </a:spcAft>
              <a:buSzPts val="4800"/>
              <a:buFont typeface="Proxima Nova"/>
              <a:buNone/>
              <a:defRPr sz="4800">
                <a:latin typeface="Proxima Nova"/>
                <a:ea typeface="Proxima Nova"/>
                <a:cs typeface="Proxima Nova"/>
                <a:sym typeface="Proxima Nova"/>
              </a:defRPr>
            </a:lvl4pPr>
            <a:lvl5pPr lvl="4">
              <a:lnSpc>
                <a:spcPct val="90000"/>
              </a:lnSpc>
              <a:spcBef>
                <a:spcPts val="0"/>
              </a:spcBef>
              <a:spcAft>
                <a:spcPts val="0"/>
              </a:spcAft>
              <a:buSzPts val="4800"/>
              <a:buFont typeface="Proxima Nova"/>
              <a:buNone/>
              <a:defRPr sz="4800">
                <a:latin typeface="Proxima Nova"/>
                <a:ea typeface="Proxima Nova"/>
                <a:cs typeface="Proxima Nova"/>
                <a:sym typeface="Proxima Nova"/>
              </a:defRPr>
            </a:lvl5pPr>
            <a:lvl6pPr lvl="5">
              <a:lnSpc>
                <a:spcPct val="90000"/>
              </a:lnSpc>
              <a:spcBef>
                <a:spcPts val="0"/>
              </a:spcBef>
              <a:spcAft>
                <a:spcPts val="0"/>
              </a:spcAft>
              <a:buSzPts val="4800"/>
              <a:buFont typeface="Proxima Nova"/>
              <a:buNone/>
              <a:defRPr sz="4800">
                <a:latin typeface="Proxima Nova"/>
                <a:ea typeface="Proxima Nova"/>
                <a:cs typeface="Proxima Nova"/>
                <a:sym typeface="Proxima Nova"/>
              </a:defRPr>
            </a:lvl6pPr>
            <a:lvl7pPr lvl="6">
              <a:lnSpc>
                <a:spcPct val="90000"/>
              </a:lnSpc>
              <a:spcBef>
                <a:spcPts val="0"/>
              </a:spcBef>
              <a:spcAft>
                <a:spcPts val="0"/>
              </a:spcAft>
              <a:buSzPts val="4800"/>
              <a:buFont typeface="Proxima Nova"/>
              <a:buNone/>
              <a:defRPr sz="4800">
                <a:latin typeface="Proxima Nova"/>
                <a:ea typeface="Proxima Nova"/>
                <a:cs typeface="Proxima Nova"/>
                <a:sym typeface="Proxima Nova"/>
              </a:defRPr>
            </a:lvl7pPr>
            <a:lvl8pPr lvl="7">
              <a:lnSpc>
                <a:spcPct val="90000"/>
              </a:lnSpc>
              <a:spcBef>
                <a:spcPts val="0"/>
              </a:spcBef>
              <a:spcAft>
                <a:spcPts val="0"/>
              </a:spcAft>
              <a:buSzPts val="4800"/>
              <a:buFont typeface="Proxima Nova"/>
              <a:buNone/>
              <a:defRPr sz="4800">
                <a:latin typeface="Proxima Nova"/>
                <a:ea typeface="Proxima Nova"/>
                <a:cs typeface="Proxima Nova"/>
                <a:sym typeface="Proxima Nova"/>
              </a:defRPr>
            </a:lvl8pPr>
            <a:lvl9pPr lvl="8">
              <a:lnSpc>
                <a:spcPct val="90000"/>
              </a:lnSpc>
              <a:spcBef>
                <a:spcPts val="0"/>
              </a:spcBef>
              <a:spcAft>
                <a:spcPts val="0"/>
              </a:spcAft>
              <a:buSzPts val="4800"/>
              <a:buFont typeface="Proxima Nova"/>
              <a:buNone/>
              <a:defRPr sz="4800">
                <a:latin typeface="Proxima Nova"/>
                <a:ea typeface="Proxima Nova"/>
                <a:cs typeface="Proxima Nova"/>
                <a:sym typeface="Proxima Nova"/>
              </a:defRPr>
            </a:lvl9pPr>
          </a:lstStyle>
          <a:p/>
        </p:txBody>
      </p:sp>
      <p:sp>
        <p:nvSpPr>
          <p:cNvPr id="15" name="Google Shape;15;p3"/>
          <p:cNvSpPr txBox="1"/>
          <p:nvPr>
            <p:ph idx="1" type="body"/>
          </p:nvPr>
        </p:nvSpPr>
        <p:spPr>
          <a:xfrm>
            <a:off x="1264575" y="2816600"/>
            <a:ext cx="21052800" cy="9608400"/>
          </a:xfrm>
          <a:prstGeom prst="rect">
            <a:avLst/>
          </a:prstGeom>
          <a:noFill/>
          <a:ln>
            <a:noFill/>
          </a:ln>
        </p:spPr>
        <p:txBody>
          <a:bodyPr anchorCtr="0" anchor="t" bIns="0" lIns="0" spcFirstLastPara="1" rIns="0" wrap="square" tIns="0">
            <a:noAutofit/>
          </a:bodyPr>
          <a:lstStyle>
            <a:lvl1pPr indent="-463550" lvl="0" marL="457200">
              <a:spcBef>
                <a:spcPts val="0"/>
              </a:spcBef>
              <a:spcAft>
                <a:spcPts val="0"/>
              </a:spcAft>
              <a:buSzPts val="3700"/>
              <a:buFont typeface="Proxima Nova"/>
              <a:buChar char="●"/>
              <a:defRPr sz="3700">
                <a:latin typeface="Proxima Nova"/>
                <a:ea typeface="Proxima Nova"/>
                <a:cs typeface="Proxima Nova"/>
                <a:sym typeface="Proxima Nova"/>
              </a:defRPr>
            </a:lvl1pPr>
            <a:lvl2pPr indent="-463550" lvl="1" marL="914400">
              <a:spcBef>
                <a:spcPts val="0"/>
              </a:spcBef>
              <a:spcAft>
                <a:spcPts val="0"/>
              </a:spcAft>
              <a:buSzPts val="3700"/>
              <a:buFont typeface="Proxima Nova"/>
              <a:buChar char="○"/>
              <a:defRPr sz="3700">
                <a:latin typeface="Proxima Nova"/>
                <a:ea typeface="Proxima Nova"/>
                <a:cs typeface="Proxima Nova"/>
                <a:sym typeface="Proxima Nova"/>
              </a:defRPr>
            </a:lvl2pPr>
            <a:lvl3pPr indent="-463550" lvl="2" marL="1371600">
              <a:spcBef>
                <a:spcPts val="0"/>
              </a:spcBef>
              <a:spcAft>
                <a:spcPts val="0"/>
              </a:spcAft>
              <a:buSzPts val="3700"/>
              <a:buFont typeface="Proxima Nova"/>
              <a:buChar char="■"/>
              <a:defRPr sz="3700">
                <a:latin typeface="Proxima Nova"/>
                <a:ea typeface="Proxima Nova"/>
                <a:cs typeface="Proxima Nova"/>
                <a:sym typeface="Proxima Nova"/>
              </a:defRPr>
            </a:lvl3pPr>
            <a:lvl4pPr indent="-463550" lvl="3" marL="1828800">
              <a:spcBef>
                <a:spcPts val="0"/>
              </a:spcBef>
              <a:spcAft>
                <a:spcPts val="0"/>
              </a:spcAft>
              <a:buSzPts val="3700"/>
              <a:buFont typeface="Proxima Nova"/>
              <a:buChar char="●"/>
              <a:defRPr sz="3700">
                <a:latin typeface="Proxima Nova"/>
                <a:ea typeface="Proxima Nova"/>
                <a:cs typeface="Proxima Nova"/>
                <a:sym typeface="Proxima Nova"/>
              </a:defRPr>
            </a:lvl4pPr>
            <a:lvl5pPr indent="-463550" lvl="4" marL="2286000">
              <a:spcBef>
                <a:spcPts val="0"/>
              </a:spcBef>
              <a:spcAft>
                <a:spcPts val="0"/>
              </a:spcAft>
              <a:buSzPts val="3700"/>
              <a:buFont typeface="Proxima Nova"/>
              <a:buChar char="○"/>
              <a:defRPr sz="3700">
                <a:latin typeface="Proxima Nova"/>
                <a:ea typeface="Proxima Nova"/>
                <a:cs typeface="Proxima Nova"/>
                <a:sym typeface="Proxima Nova"/>
              </a:defRPr>
            </a:lvl5pPr>
            <a:lvl6pPr indent="-463550" lvl="5" marL="2743200">
              <a:spcBef>
                <a:spcPts val="0"/>
              </a:spcBef>
              <a:spcAft>
                <a:spcPts val="0"/>
              </a:spcAft>
              <a:buSzPts val="3700"/>
              <a:buFont typeface="Proxima Nova"/>
              <a:buChar char="■"/>
              <a:defRPr sz="3700">
                <a:latin typeface="Proxima Nova"/>
                <a:ea typeface="Proxima Nova"/>
                <a:cs typeface="Proxima Nova"/>
                <a:sym typeface="Proxima Nova"/>
              </a:defRPr>
            </a:lvl6pPr>
            <a:lvl7pPr indent="-463550" lvl="6" marL="3200400">
              <a:spcBef>
                <a:spcPts val="0"/>
              </a:spcBef>
              <a:spcAft>
                <a:spcPts val="0"/>
              </a:spcAft>
              <a:buSzPts val="3700"/>
              <a:buFont typeface="Proxima Nova"/>
              <a:buChar char="●"/>
              <a:defRPr sz="3700">
                <a:latin typeface="Proxima Nova"/>
                <a:ea typeface="Proxima Nova"/>
                <a:cs typeface="Proxima Nova"/>
                <a:sym typeface="Proxima Nova"/>
              </a:defRPr>
            </a:lvl7pPr>
            <a:lvl8pPr indent="-463550" lvl="7" marL="3657600">
              <a:spcBef>
                <a:spcPts val="0"/>
              </a:spcBef>
              <a:spcAft>
                <a:spcPts val="0"/>
              </a:spcAft>
              <a:buSzPts val="3700"/>
              <a:buFont typeface="Proxima Nova"/>
              <a:buChar char="○"/>
              <a:defRPr sz="3700">
                <a:latin typeface="Proxima Nova"/>
                <a:ea typeface="Proxima Nova"/>
                <a:cs typeface="Proxima Nova"/>
                <a:sym typeface="Proxima Nova"/>
              </a:defRPr>
            </a:lvl8pPr>
            <a:lvl9pPr indent="-463550" lvl="8" marL="4114800">
              <a:spcBef>
                <a:spcPts val="0"/>
              </a:spcBef>
              <a:spcAft>
                <a:spcPts val="0"/>
              </a:spcAft>
              <a:buSzPts val="3700"/>
              <a:buFont typeface="Proxima Nova"/>
              <a:buChar char="■"/>
              <a:defRPr sz="3700">
                <a:latin typeface="Proxima Nova"/>
                <a:ea typeface="Proxima Nova"/>
                <a:cs typeface="Proxima Nova"/>
                <a:sym typeface="Proxima Nova"/>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3_2_3">
    <p:spTree>
      <p:nvGrpSpPr>
        <p:cNvPr id="56" name="Shape 56"/>
        <p:cNvGrpSpPr/>
        <p:nvPr/>
      </p:nvGrpSpPr>
      <p:grpSpPr>
        <a:xfrm>
          <a:off x="0" y="0"/>
          <a:ext cx="0" cy="0"/>
          <a:chOff x="0" y="0"/>
          <a:chExt cx="0" cy="0"/>
        </a:xfrm>
      </p:grpSpPr>
      <p:sp>
        <p:nvSpPr>
          <p:cNvPr id="57" name="Google Shape;57;p21"/>
          <p:cNvSpPr txBox="1"/>
          <p:nvPr>
            <p:ph idx="1" type="body"/>
          </p:nvPr>
        </p:nvSpPr>
        <p:spPr>
          <a:xfrm>
            <a:off x="709621" y="2192850"/>
            <a:ext cx="21894600" cy="10771200"/>
          </a:xfrm>
          <a:prstGeom prst="rect">
            <a:avLst/>
          </a:prstGeom>
          <a:noFill/>
          <a:ln>
            <a:noFill/>
          </a:ln>
        </p:spPr>
        <p:txBody>
          <a:bodyPr anchorCtr="0" anchor="t" bIns="91400" lIns="91400" spcFirstLastPara="1" rIns="91400" wrap="square" tIns="91400">
            <a:normAutofit/>
          </a:bodyPr>
          <a:lstStyle>
            <a:lvl1pPr indent="-533400" lvl="0" marL="457200" marR="0" algn="l">
              <a:lnSpc>
                <a:spcPct val="115000"/>
              </a:lnSpc>
              <a:spcBef>
                <a:spcPts val="0"/>
              </a:spcBef>
              <a:spcAft>
                <a:spcPts val="0"/>
              </a:spcAft>
              <a:buClr>
                <a:srgbClr val="000000"/>
              </a:buClr>
              <a:buSzPts val="4800"/>
              <a:buFont typeface="Proxima Nova"/>
              <a:buChar char="●"/>
              <a:defRPr b="0" i="0" sz="4800" u="none" cap="none" strike="noStrike">
                <a:solidFill>
                  <a:srgbClr val="000000"/>
                </a:solidFill>
                <a:latin typeface="Proxima Nova"/>
                <a:ea typeface="Proxima Nova"/>
                <a:cs typeface="Proxima Nova"/>
                <a:sym typeface="Proxima Nova"/>
              </a:defRPr>
            </a:lvl1pPr>
            <a:lvl2pPr indent="-450850" lvl="1" marL="914400" marR="0" algn="l">
              <a:lnSpc>
                <a:spcPct val="115000"/>
              </a:lnSpc>
              <a:spcBef>
                <a:spcPts val="0"/>
              </a:spcBef>
              <a:spcAft>
                <a:spcPts val="0"/>
              </a:spcAft>
              <a:buClr>
                <a:srgbClr val="000000"/>
              </a:buClr>
              <a:buSzPts val="3500"/>
              <a:buFont typeface="Proxima Nova"/>
              <a:buChar char="○"/>
              <a:defRPr b="0" i="0" sz="3500" u="none" cap="none" strike="noStrike">
                <a:solidFill>
                  <a:srgbClr val="000000"/>
                </a:solidFill>
                <a:latin typeface="Proxima Nova"/>
                <a:ea typeface="Proxima Nova"/>
                <a:cs typeface="Proxima Nova"/>
                <a:sym typeface="Proxima Nova"/>
              </a:defRPr>
            </a:lvl2pPr>
            <a:lvl3pPr indent="-412750" lvl="2" marL="1371600" marR="0" algn="l">
              <a:lnSpc>
                <a:spcPct val="115000"/>
              </a:lnSpc>
              <a:spcBef>
                <a:spcPts val="0"/>
              </a:spcBef>
              <a:spcAft>
                <a:spcPts val="0"/>
              </a:spcAft>
              <a:buClr>
                <a:srgbClr val="000000"/>
              </a:buClr>
              <a:buSzPts val="2900"/>
              <a:buFont typeface="Proxima Nova"/>
              <a:buChar char="■"/>
              <a:defRPr b="0" i="0" sz="2900" u="none" cap="none" strike="noStrike">
                <a:solidFill>
                  <a:srgbClr val="000000"/>
                </a:solidFill>
                <a:latin typeface="Proxima Nova"/>
                <a:ea typeface="Proxima Nova"/>
                <a:cs typeface="Proxima Nova"/>
                <a:sym typeface="Proxima Nova"/>
              </a:defRPr>
            </a:lvl3pPr>
            <a:lvl4pPr indent="-412750" lvl="3" marL="1828800" marR="0" algn="l">
              <a:lnSpc>
                <a:spcPct val="115000"/>
              </a:lnSpc>
              <a:spcBef>
                <a:spcPts val="0"/>
              </a:spcBef>
              <a:spcAft>
                <a:spcPts val="0"/>
              </a:spcAft>
              <a:buClr>
                <a:srgbClr val="000000"/>
              </a:buClr>
              <a:buSzPts val="2900"/>
              <a:buFont typeface="Proxima Nova"/>
              <a:buChar char="●"/>
              <a:defRPr b="0" i="0" sz="2900" u="none" cap="none" strike="noStrike">
                <a:solidFill>
                  <a:srgbClr val="000000"/>
                </a:solidFill>
                <a:latin typeface="Proxima Nova"/>
                <a:ea typeface="Proxima Nova"/>
                <a:cs typeface="Proxima Nova"/>
                <a:sym typeface="Proxima Nova"/>
              </a:defRPr>
            </a:lvl4pPr>
            <a:lvl5pPr indent="-412750" lvl="4" marL="2286000" marR="0" algn="l">
              <a:lnSpc>
                <a:spcPct val="115000"/>
              </a:lnSpc>
              <a:spcBef>
                <a:spcPts val="0"/>
              </a:spcBef>
              <a:spcAft>
                <a:spcPts val="0"/>
              </a:spcAft>
              <a:buClr>
                <a:srgbClr val="000000"/>
              </a:buClr>
              <a:buSzPts val="2900"/>
              <a:buFont typeface="Proxima Nova"/>
              <a:buChar char="○"/>
              <a:defRPr b="0" i="0" sz="2900" u="none" cap="none" strike="noStrike">
                <a:solidFill>
                  <a:srgbClr val="000000"/>
                </a:solidFill>
                <a:latin typeface="Proxima Nova"/>
                <a:ea typeface="Proxima Nova"/>
                <a:cs typeface="Proxima Nova"/>
                <a:sym typeface="Proxima Nova"/>
              </a:defRPr>
            </a:lvl5pPr>
            <a:lvl6pPr indent="-412750" lvl="5" marL="2743200" marR="0" algn="l">
              <a:lnSpc>
                <a:spcPct val="115000"/>
              </a:lnSpc>
              <a:spcBef>
                <a:spcPts val="0"/>
              </a:spcBef>
              <a:spcAft>
                <a:spcPts val="0"/>
              </a:spcAft>
              <a:buClr>
                <a:srgbClr val="000000"/>
              </a:buClr>
              <a:buSzPts val="2900"/>
              <a:buFont typeface="Proxima Nova"/>
              <a:buChar char="■"/>
              <a:defRPr b="0" i="0" sz="2900" u="none" cap="none" strike="noStrike">
                <a:solidFill>
                  <a:srgbClr val="000000"/>
                </a:solidFill>
                <a:latin typeface="Proxima Nova"/>
                <a:ea typeface="Proxima Nova"/>
                <a:cs typeface="Proxima Nova"/>
                <a:sym typeface="Proxima Nova"/>
              </a:defRPr>
            </a:lvl6pPr>
            <a:lvl7pPr indent="-412750" lvl="6" marL="3200400" marR="0" algn="l">
              <a:lnSpc>
                <a:spcPct val="115000"/>
              </a:lnSpc>
              <a:spcBef>
                <a:spcPts val="0"/>
              </a:spcBef>
              <a:spcAft>
                <a:spcPts val="0"/>
              </a:spcAft>
              <a:buClr>
                <a:srgbClr val="000000"/>
              </a:buClr>
              <a:buSzPts val="2900"/>
              <a:buFont typeface="Proxima Nova"/>
              <a:buChar char="●"/>
              <a:defRPr b="0" i="0" sz="2900" u="none" cap="none" strike="noStrike">
                <a:solidFill>
                  <a:srgbClr val="000000"/>
                </a:solidFill>
                <a:latin typeface="Proxima Nova"/>
                <a:ea typeface="Proxima Nova"/>
                <a:cs typeface="Proxima Nova"/>
                <a:sym typeface="Proxima Nova"/>
              </a:defRPr>
            </a:lvl7pPr>
            <a:lvl8pPr indent="-412750" lvl="7" marL="3657600" marR="0" algn="l">
              <a:lnSpc>
                <a:spcPct val="115000"/>
              </a:lnSpc>
              <a:spcBef>
                <a:spcPts val="0"/>
              </a:spcBef>
              <a:spcAft>
                <a:spcPts val="0"/>
              </a:spcAft>
              <a:buClr>
                <a:srgbClr val="000000"/>
              </a:buClr>
              <a:buSzPts val="2900"/>
              <a:buFont typeface="Proxima Nova"/>
              <a:buChar char="○"/>
              <a:defRPr b="0" i="0" sz="2900" u="none" cap="none" strike="noStrike">
                <a:solidFill>
                  <a:srgbClr val="000000"/>
                </a:solidFill>
                <a:latin typeface="Proxima Nova"/>
                <a:ea typeface="Proxima Nova"/>
                <a:cs typeface="Proxima Nova"/>
                <a:sym typeface="Proxima Nova"/>
              </a:defRPr>
            </a:lvl8pPr>
            <a:lvl9pPr indent="-412750" lvl="8" marL="4114800" marR="0" algn="l">
              <a:lnSpc>
                <a:spcPct val="115000"/>
              </a:lnSpc>
              <a:spcBef>
                <a:spcPts val="0"/>
              </a:spcBef>
              <a:spcAft>
                <a:spcPts val="0"/>
              </a:spcAft>
              <a:buClr>
                <a:srgbClr val="000000"/>
              </a:buClr>
              <a:buSzPts val="2900"/>
              <a:buFont typeface="Proxima Nova"/>
              <a:buChar char="■"/>
              <a:defRPr b="0" i="0" sz="2900" u="none" cap="none" strike="noStrike">
                <a:solidFill>
                  <a:srgbClr val="000000"/>
                </a:solidFill>
                <a:latin typeface="Proxima Nova"/>
                <a:ea typeface="Proxima Nova"/>
                <a:cs typeface="Proxima Nova"/>
                <a:sym typeface="Proxima Nova"/>
              </a:defRPr>
            </a:lvl9pPr>
          </a:lstStyle>
          <a:p/>
        </p:txBody>
      </p:sp>
      <p:sp>
        <p:nvSpPr>
          <p:cNvPr id="58" name="Google Shape;58;p21"/>
          <p:cNvSpPr txBox="1"/>
          <p:nvPr/>
        </p:nvSpPr>
        <p:spPr>
          <a:xfrm>
            <a:off x="6177193" y="1461900"/>
            <a:ext cx="8255400" cy="4002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21"/>
          <p:cNvSpPr txBox="1"/>
          <p:nvPr>
            <p:ph type="title"/>
          </p:nvPr>
        </p:nvSpPr>
        <p:spPr>
          <a:xfrm>
            <a:off x="709621" y="601950"/>
            <a:ext cx="21894600" cy="1376100"/>
          </a:xfrm>
          <a:prstGeom prst="rect">
            <a:avLst/>
          </a:prstGeom>
          <a:noFill/>
          <a:ln>
            <a:noFill/>
          </a:ln>
        </p:spPr>
        <p:txBody>
          <a:bodyPr anchorCtr="0" anchor="ctr" bIns="91400" lIns="91400" spcFirstLastPara="1" rIns="91400" wrap="square" tIns="91400">
            <a:normAutofit/>
          </a:bodyPr>
          <a:lstStyle>
            <a:lvl1pPr lvl="0" marR="0" algn="l">
              <a:lnSpc>
                <a:spcPct val="100000"/>
              </a:lnSpc>
              <a:spcBef>
                <a:spcPts val="0"/>
              </a:spcBef>
              <a:spcAft>
                <a:spcPts val="0"/>
              </a:spcAft>
              <a:buClr>
                <a:srgbClr val="000000"/>
              </a:buClr>
              <a:buSzPts val="6400"/>
              <a:buFont typeface="Proxima Nova"/>
              <a:buNone/>
              <a:defRPr b="1" i="0" sz="6400" u="none" cap="none" strike="noStrike">
                <a:solidFill>
                  <a:srgbClr val="000000"/>
                </a:solidFill>
                <a:latin typeface="Proxima Nova"/>
                <a:ea typeface="Proxima Nova"/>
                <a:cs typeface="Proxima Nova"/>
                <a:sym typeface="Proxima Nova"/>
              </a:defRPr>
            </a:lvl1pPr>
            <a:lvl2pPr lvl="1" marR="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ver - Typography 1">
  <p:cSld name="TITLE_100">
    <p:spTree>
      <p:nvGrpSpPr>
        <p:cNvPr id="60" name="Shape 60"/>
        <p:cNvGrpSpPr/>
        <p:nvPr/>
      </p:nvGrpSpPr>
      <p:grpSpPr>
        <a:xfrm>
          <a:off x="0" y="0"/>
          <a:ext cx="0" cy="0"/>
          <a:chOff x="0" y="0"/>
          <a:chExt cx="0" cy="0"/>
        </a:xfrm>
      </p:grpSpPr>
      <p:sp>
        <p:nvSpPr>
          <p:cNvPr id="61" name="Google Shape;61;p22"/>
          <p:cNvSpPr txBox="1"/>
          <p:nvPr>
            <p:ph type="title"/>
          </p:nvPr>
        </p:nvSpPr>
        <p:spPr>
          <a:xfrm>
            <a:off x="427653" y="427600"/>
            <a:ext cx="15585000" cy="6245700"/>
          </a:xfrm>
          <a:prstGeom prst="rect">
            <a:avLst/>
          </a:prstGeom>
          <a:noFill/>
          <a:ln>
            <a:noFill/>
          </a:ln>
        </p:spPr>
        <p:txBody>
          <a:bodyPr anchorCtr="0" anchor="t" bIns="0" lIns="0" spcFirstLastPara="1" rIns="0" wrap="square" tIns="0">
            <a:noAutofit/>
          </a:bodyPr>
          <a:lstStyle>
            <a:lvl1pPr lvl="0">
              <a:lnSpc>
                <a:spcPct val="75000"/>
              </a:lnSpc>
              <a:spcBef>
                <a:spcPts val="0"/>
              </a:spcBef>
              <a:spcAft>
                <a:spcPts val="0"/>
              </a:spcAft>
              <a:buSzPts val="17300"/>
              <a:buFont typeface="Helvetica Neue"/>
              <a:buNone/>
              <a:defRPr sz="17300">
                <a:latin typeface="Helvetica Neue"/>
                <a:ea typeface="Helvetica Neue"/>
                <a:cs typeface="Helvetica Neue"/>
                <a:sym typeface="Helvetica Neue"/>
              </a:defRPr>
            </a:lvl1pPr>
            <a:lvl2pPr lvl="1">
              <a:lnSpc>
                <a:spcPct val="76000"/>
              </a:lnSpc>
              <a:spcBef>
                <a:spcPts val="0"/>
              </a:spcBef>
              <a:spcAft>
                <a:spcPts val="0"/>
              </a:spcAft>
              <a:buSzPts val="18000"/>
              <a:buNone/>
              <a:defRPr sz="18000"/>
            </a:lvl2pPr>
            <a:lvl3pPr lvl="2">
              <a:lnSpc>
                <a:spcPct val="76000"/>
              </a:lnSpc>
              <a:spcBef>
                <a:spcPts val="0"/>
              </a:spcBef>
              <a:spcAft>
                <a:spcPts val="0"/>
              </a:spcAft>
              <a:buSzPts val="18000"/>
              <a:buNone/>
              <a:defRPr sz="18000"/>
            </a:lvl3pPr>
            <a:lvl4pPr lvl="3">
              <a:lnSpc>
                <a:spcPct val="76000"/>
              </a:lnSpc>
              <a:spcBef>
                <a:spcPts val="0"/>
              </a:spcBef>
              <a:spcAft>
                <a:spcPts val="0"/>
              </a:spcAft>
              <a:buSzPts val="18000"/>
              <a:buNone/>
              <a:defRPr sz="18000"/>
            </a:lvl4pPr>
            <a:lvl5pPr lvl="4">
              <a:lnSpc>
                <a:spcPct val="76000"/>
              </a:lnSpc>
              <a:spcBef>
                <a:spcPts val="0"/>
              </a:spcBef>
              <a:spcAft>
                <a:spcPts val="0"/>
              </a:spcAft>
              <a:buSzPts val="18000"/>
              <a:buNone/>
              <a:defRPr sz="18000"/>
            </a:lvl5pPr>
            <a:lvl6pPr lvl="5">
              <a:lnSpc>
                <a:spcPct val="76000"/>
              </a:lnSpc>
              <a:spcBef>
                <a:spcPts val="0"/>
              </a:spcBef>
              <a:spcAft>
                <a:spcPts val="0"/>
              </a:spcAft>
              <a:buSzPts val="18000"/>
              <a:buNone/>
              <a:defRPr sz="18000"/>
            </a:lvl6pPr>
            <a:lvl7pPr lvl="6">
              <a:lnSpc>
                <a:spcPct val="76000"/>
              </a:lnSpc>
              <a:spcBef>
                <a:spcPts val="0"/>
              </a:spcBef>
              <a:spcAft>
                <a:spcPts val="0"/>
              </a:spcAft>
              <a:buSzPts val="18000"/>
              <a:buNone/>
              <a:defRPr sz="18000"/>
            </a:lvl7pPr>
            <a:lvl8pPr lvl="7">
              <a:lnSpc>
                <a:spcPct val="76000"/>
              </a:lnSpc>
              <a:spcBef>
                <a:spcPts val="0"/>
              </a:spcBef>
              <a:spcAft>
                <a:spcPts val="0"/>
              </a:spcAft>
              <a:buSzPts val="18000"/>
              <a:buNone/>
              <a:defRPr sz="18000"/>
            </a:lvl8pPr>
            <a:lvl9pPr lvl="8">
              <a:lnSpc>
                <a:spcPct val="76000"/>
              </a:lnSpc>
              <a:spcBef>
                <a:spcPts val="0"/>
              </a:spcBef>
              <a:spcAft>
                <a:spcPts val="0"/>
              </a:spcAft>
              <a:buSzPts val="18000"/>
              <a:buNone/>
              <a:defRPr sz="180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99_1">
  <p:cSld name="TITLE_99_1">
    <p:spTree>
      <p:nvGrpSpPr>
        <p:cNvPr id="62" name="Shape 62"/>
        <p:cNvGrpSpPr/>
        <p:nvPr/>
      </p:nvGrpSpPr>
      <p:grpSpPr>
        <a:xfrm>
          <a:off x="0" y="0"/>
          <a:ext cx="0" cy="0"/>
          <a:chOff x="0" y="0"/>
          <a:chExt cx="0" cy="0"/>
        </a:xfrm>
      </p:grpSpPr>
      <p:sp>
        <p:nvSpPr>
          <p:cNvPr id="63" name="Google Shape;63;p23"/>
          <p:cNvSpPr txBox="1"/>
          <p:nvPr>
            <p:ph type="ctrTitle"/>
          </p:nvPr>
        </p:nvSpPr>
        <p:spPr>
          <a:xfrm>
            <a:off x="831326" y="1985533"/>
            <a:ext cx="22724400" cy="5473500"/>
          </a:xfrm>
          <a:prstGeom prst="rect">
            <a:avLst/>
          </a:prstGeom>
          <a:noFill/>
          <a:ln>
            <a:noFill/>
          </a:ln>
        </p:spPr>
        <p:txBody>
          <a:bodyPr anchorCtr="0" anchor="b" bIns="243825" lIns="243825" spcFirstLastPara="1" rIns="243825" wrap="square" tIns="243825">
            <a:noAutofit/>
          </a:bodyPr>
          <a:lstStyle>
            <a:lvl1pPr lvl="0" algn="ctr">
              <a:spcBef>
                <a:spcPts val="0"/>
              </a:spcBef>
              <a:spcAft>
                <a:spcPts val="0"/>
              </a:spcAft>
              <a:buSzPts val="13900"/>
              <a:buChar char="●"/>
              <a:defRPr sz="13900"/>
            </a:lvl1pPr>
            <a:lvl2pPr lvl="1" algn="ctr">
              <a:spcBef>
                <a:spcPts val="0"/>
              </a:spcBef>
              <a:spcAft>
                <a:spcPts val="0"/>
              </a:spcAft>
              <a:buSzPts val="13900"/>
              <a:buChar char="○"/>
              <a:defRPr sz="13900"/>
            </a:lvl2pPr>
            <a:lvl3pPr lvl="2" algn="ctr">
              <a:spcBef>
                <a:spcPts val="0"/>
              </a:spcBef>
              <a:spcAft>
                <a:spcPts val="0"/>
              </a:spcAft>
              <a:buSzPts val="13900"/>
              <a:buChar char="■"/>
              <a:defRPr sz="13900"/>
            </a:lvl3pPr>
            <a:lvl4pPr lvl="3" algn="ctr">
              <a:spcBef>
                <a:spcPts val="0"/>
              </a:spcBef>
              <a:spcAft>
                <a:spcPts val="0"/>
              </a:spcAft>
              <a:buSzPts val="13900"/>
              <a:buChar char="●"/>
              <a:defRPr sz="13900"/>
            </a:lvl4pPr>
            <a:lvl5pPr lvl="4" algn="ctr">
              <a:spcBef>
                <a:spcPts val="0"/>
              </a:spcBef>
              <a:spcAft>
                <a:spcPts val="0"/>
              </a:spcAft>
              <a:buSzPts val="13900"/>
              <a:buChar char="○"/>
              <a:defRPr sz="13900"/>
            </a:lvl5pPr>
            <a:lvl6pPr lvl="5" algn="ctr">
              <a:spcBef>
                <a:spcPts val="0"/>
              </a:spcBef>
              <a:spcAft>
                <a:spcPts val="0"/>
              </a:spcAft>
              <a:buSzPts val="13900"/>
              <a:buChar char="■"/>
              <a:defRPr sz="13900"/>
            </a:lvl6pPr>
            <a:lvl7pPr lvl="6" algn="ctr">
              <a:spcBef>
                <a:spcPts val="0"/>
              </a:spcBef>
              <a:spcAft>
                <a:spcPts val="0"/>
              </a:spcAft>
              <a:buSzPts val="13900"/>
              <a:buChar char="●"/>
              <a:defRPr sz="13900"/>
            </a:lvl7pPr>
            <a:lvl8pPr lvl="7" algn="ctr">
              <a:spcBef>
                <a:spcPts val="0"/>
              </a:spcBef>
              <a:spcAft>
                <a:spcPts val="0"/>
              </a:spcAft>
              <a:buSzPts val="13900"/>
              <a:buChar char="○"/>
              <a:defRPr sz="13900"/>
            </a:lvl8pPr>
            <a:lvl9pPr lvl="8" algn="ctr">
              <a:spcBef>
                <a:spcPts val="0"/>
              </a:spcBef>
              <a:spcAft>
                <a:spcPts val="0"/>
              </a:spcAft>
              <a:buSzPts val="13900"/>
              <a:buChar char="■"/>
              <a:defRPr sz="13900"/>
            </a:lvl9pPr>
          </a:lstStyle>
          <a:p/>
        </p:txBody>
      </p:sp>
      <p:sp>
        <p:nvSpPr>
          <p:cNvPr id="64" name="Google Shape;64;p23"/>
          <p:cNvSpPr txBox="1"/>
          <p:nvPr>
            <p:ph idx="1" type="subTitle"/>
          </p:nvPr>
        </p:nvSpPr>
        <p:spPr>
          <a:xfrm>
            <a:off x="831304" y="7557667"/>
            <a:ext cx="22724400" cy="2113500"/>
          </a:xfrm>
          <a:prstGeom prst="rect">
            <a:avLst/>
          </a:prstGeom>
          <a:noFill/>
          <a:ln>
            <a:noFill/>
          </a:ln>
        </p:spPr>
        <p:txBody>
          <a:bodyPr anchorCtr="0" anchor="ctr" bIns="243825" lIns="243825" spcFirstLastPara="1" rIns="243825" wrap="square" tIns="243825">
            <a:noAutofit/>
          </a:bodyPr>
          <a:lstStyle>
            <a:lvl1pPr lvl="0" algn="ctr">
              <a:lnSpc>
                <a:spcPct val="100000"/>
              </a:lnSpc>
              <a:spcBef>
                <a:spcPts val="0"/>
              </a:spcBef>
              <a:spcAft>
                <a:spcPts val="0"/>
              </a:spcAft>
              <a:buSzPts val="7500"/>
              <a:buNone/>
              <a:defRPr sz="7500"/>
            </a:lvl1pPr>
            <a:lvl2pPr lvl="1" algn="ctr">
              <a:lnSpc>
                <a:spcPct val="100000"/>
              </a:lnSpc>
              <a:spcBef>
                <a:spcPts val="0"/>
              </a:spcBef>
              <a:spcAft>
                <a:spcPts val="0"/>
              </a:spcAft>
              <a:buSzPts val="7500"/>
              <a:buNone/>
              <a:defRPr sz="7500"/>
            </a:lvl2pPr>
            <a:lvl3pPr lvl="2" algn="ctr">
              <a:lnSpc>
                <a:spcPct val="100000"/>
              </a:lnSpc>
              <a:spcBef>
                <a:spcPts val="0"/>
              </a:spcBef>
              <a:spcAft>
                <a:spcPts val="0"/>
              </a:spcAft>
              <a:buSzPts val="7500"/>
              <a:buNone/>
              <a:defRPr sz="7500"/>
            </a:lvl3pPr>
            <a:lvl4pPr lvl="3" algn="ctr">
              <a:lnSpc>
                <a:spcPct val="100000"/>
              </a:lnSpc>
              <a:spcBef>
                <a:spcPts val="0"/>
              </a:spcBef>
              <a:spcAft>
                <a:spcPts val="0"/>
              </a:spcAft>
              <a:buSzPts val="7500"/>
              <a:buNone/>
              <a:defRPr sz="7500"/>
            </a:lvl4pPr>
            <a:lvl5pPr lvl="4" algn="ctr">
              <a:lnSpc>
                <a:spcPct val="100000"/>
              </a:lnSpc>
              <a:spcBef>
                <a:spcPts val="0"/>
              </a:spcBef>
              <a:spcAft>
                <a:spcPts val="0"/>
              </a:spcAft>
              <a:buSzPts val="7500"/>
              <a:buNone/>
              <a:defRPr sz="7500"/>
            </a:lvl5pPr>
            <a:lvl6pPr lvl="5" algn="ctr">
              <a:lnSpc>
                <a:spcPct val="100000"/>
              </a:lnSpc>
              <a:spcBef>
                <a:spcPts val="0"/>
              </a:spcBef>
              <a:spcAft>
                <a:spcPts val="0"/>
              </a:spcAft>
              <a:buSzPts val="7500"/>
              <a:buNone/>
              <a:defRPr sz="7500"/>
            </a:lvl6pPr>
            <a:lvl7pPr lvl="6" algn="ctr">
              <a:lnSpc>
                <a:spcPct val="100000"/>
              </a:lnSpc>
              <a:spcBef>
                <a:spcPts val="0"/>
              </a:spcBef>
              <a:spcAft>
                <a:spcPts val="0"/>
              </a:spcAft>
              <a:buSzPts val="7500"/>
              <a:buNone/>
              <a:defRPr sz="7500"/>
            </a:lvl7pPr>
            <a:lvl8pPr lvl="7" algn="ctr">
              <a:lnSpc>
                <a:spcPct val="100000"/>
              </a:lnSpc>
              <a:spcBef>
                <a:spcPts val="0"/>
              </a:spcBef>
              <a:spcAft>
                <a:spcPts val="0"/>
              </a:spcAft>
              <a:buSzPts val="7500"/>
              <a:buNone/>
              <a:defRPr sz="7500"/>
            </a:lvl8pPr>
            <a:lvl9pPr lvl="8" algn="ctr">
              <a:lnSpc>
                <a:spcPct val="100000"/>
              </a:lnSpc>
              <a:spcBef>
                <a:spcPts val="0"/>
              </a:spcBef>
              <a:spcAft>
                <a:spcPts val="0"/>
              </a:spcAft>
              <a:buSzPts val="7500"/>
              <a:buNone/>
              <a:defRPr sz="7500"/>
            </a:lvl9pPr>
          </a:lstStyle>
          <a:p/>
        </p:txBody>
      </p:sp>
      <p:sp>
        <p:nvSpPr>
          <p:cNvPr id="65" name="Google Shape;65;p23"/>
          <p:cNvSpPr txBox="1"/>
          <p:nvPr>
            <p:ph idx="12" type="sldNum"/>
          </p:nvPr>
        </p:nvSpPr>
        <p:spPr>
          <a:xfrm>
            <a:off x="22596047" y="12435245"/>
            <a:ext cx="1463400" cy="1049700"/>
          </a:xfrm>
          <a:prstGeom prst="rect">
            <a:avLst/>
          </a:prstGeom>
          <a:noFill/>
          <a:ln>
            <a:noFill/>
          </a:ln>
        </p:spPr>
        <p:txBody>
          <a:bodyPr anchorCtr="0" anchor="ctr" bIns="243825" lIns="243825" spcFirstLastPara="1" rIns="243825" wrap="square" tIns="243825">
            <a:noAutofit/>
          </a:bodyPr>
          <a:lstStyle>
            <a:lvl1pPr lvl="0">
              <a:buNone/>
              <a:defRPr sz="3700"/>
            </a:lvl1pPr>
            <a:lvl2pPr lvl="1">
              <a:buNone/>
              <a:defRPr sz="3700"/>
            </a:lvl2pPr>
            <a:lvl3pPr lvl="2">
              <a:buNone/>
              <a:defRPr sz="3700"/>
            </a:lvl3pPr>
            <a:lvl4pPr lvl="3">
              <a:buNone/>
              <a:defRPr sz="3700"/>
            </a:lvl4pPr>
            <a:lvl5pPr lvl="4">
              <a:buNone/>
              <a:defRPr sz="3700"/>
            </a:lvl5pPr>
            <a:lvl6pPr lvl="5">
              <a:buNone/>
              <a:defRPr sz="3700"/>
            </a:lvl6pPr>
            <a:lvl7pPr lvl="6">
              <a:buNone/>
              <a:defRPr sz="3700"/>
            </a:lvl7pPr>
            <a:lvl8pPr lvl="7">
              <a:buNone/>
              <a:defRPr sz="3700"/>
            </a:lvl8pPr>
            <a:lvl9pPr lvl="8">
              <a:buNone/>
              <a:defRPr sz="3700"/>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title page 1">
  <p:cSld name="Standard title page_1">
    <p:bg>
      <p:bgPr>
        <a:solidFill>
          <a:srgbClr val="FFFFFF"/>
        </a:solidFill>
      </p:bgPr>
    </p:bg>
    <p:spTree>
      <p:nvGrpSpPr>
        <p:cNvPr id="66" name="Shape 66"/>
        <p:cNvGrpSpPr/>
        <p:nvPr/>
      </p:nvGrpSpPr>
      <p:grpSpPr>
        <a:xfrm>
          <a:off x="0" y="0"/>
          <a:ext cx="0" cy="0"/>
          <a:chOff x="0" y="0"/>
          <a:chExt cx="0" cy="0"/>
        </a:xfrm>
      </p:grpSpPr>
      <p:sp>
        <p:nvSpPr>
          <p:cNvPr id="67" name="Google Shape;67;p24"/>
          <p:cNvSpPr/>
          <p:nvPr/>
        </p:nvSpPr>
        <p:spPr>
          <a:xfrm>
            <a:off x="22902625" y="12745597"/>
            <a:ext cx="1010400" cy="574500"/>
          </a:xfrm>
          <a:prstGeom prst="rect">
            <a:avLst/>
          </a:prstGeom>
          <a:noFill/>
          <a:ln>
            <a:noFill/>
          </a:ln>
        </p:spPr>
        <p:txBody>
          <a:bodyPr anchorCtr="0" anchor="t" bIns="121875" lIns="243825" spcFirstLastPara="1" rIns="243825" wrap="square" tIns="121875">
            <a:noAutofit/>
          </a:bodyPr>
          <a:lstStyle/>
          <a:p>
            <a:pPr indent="0" lvl="0" marL="0" marR="0" rtl="0" algn="l">
              <a:lnSpc>
                <a:spcPct val="100000"/>
              </a:lnSpc>
              <a:spcBef>
                <a:spcPts val="0"/>
              </a:spcBef>
              <a:spcAft>
                <a:spcPts val="0"/>
              </a:spcAft>
              <a:buClr>
                <a:srgbClr val="000000"/>
              </a:buClr>
              <a:buSzPts val="2100"/>
              <a:buFont typeface="Arial"/>
              <a:buNone/>
            </a:pPr>
            <a:fld id="{00000000-1234-1234-1234-123412341234}" type="slidenum">
              <a:rPr b="0" i="0" lang="en" sz="2100" u="none" cap="none" strike="noStrike">
                <a:solidFill>
                  <a:srgbClr val="000000"/>
                </a:solidFill>
                <a:latin typeface="Arial"/>
                <a:ea typeface="Arial"/>
                <a:cs typeface="Arial"/>
                <a:sym typeface="Arial"/>
              </a:rPr>
              <a:t>‹#›</a:t>
            </a:fld>
            <a:endParaRPr b="0" i="0" sz="2100" u="none" cap="none" strike="noStrike">
              <a:solidFill>
                <a:srgbClr val="000000"/>
              </a:solidFill>
              <a:latin typeface="Arial"/>
              <a:ea typeface="Arial"/>
              <a:cs typeface="Arial"/>
              <a:sym typeface="Arial"/>
            </a:endParaRPr>
          </a:p>
        </p:txBody>
      </p:sp>
      <p:sp>
        <p:nvSpPr>
          <p:cNvPr id="68" name="Google Shape;68;p24"/>
          <p:cNvSpPr/>
          <p:nvPr/>
        </p:nvSpPr>
        <p:spPr>
          <a:xfrm>
            <a:off x="10924182" y="12745608"/>
            <a:ext cx="2538600" cy="574500"/>
          </a:xfrm>
          <a:prstGeom prst="rect">
            <a:avLst/>
          </a:prstGeom>
          <a:noFill/>
          <a:ln>
            <a:noFill/>
          </a:ln>
        </p:spPr>
        <p:txBody>
          <a:bodyPr anchorCtr="0" anchor="t" bIns="121875" lIns="243825" spcFirstLastPara="1" rIns="243825" wrap="square" tIns="121875">
            <a:noAutofit/>
          </a:bodyPr>
          <a:lstStyle/>
          <a:p>
            <a:pPr indent="0" lvl="0" marL="0" marR="0" rtl="0" algn="ctr">
              <a:lnSpc>
                <a:spcPct val="100000"/>
              </a:lnSpc>
              <a:spcBef>
                <a:spcPts val="0"/>
              </a:spcBef>
              <a:spcAft>
                <a:spcPts val="0"/>
              </a:spcAft>
              <a:buClr>
                <a:srgbClr val="000000"/>
              </a:buClr>
              <a:buSzPts val="2100"/>
              <a:buFont typeface="Arial"/>
              <a:buNone/>
            </a:pPr>
            <a:r>
              <a:rPr b="0" i="0" lang="en" sz="2100" u="none" cap="none" strike="noStrike">
                <a:solidFill>
                  <a:srgbClr val="000000"/>
                </a:solidFill>
                <a:latin typeface="Arial"/>
                <a:ea typeface="Arial"/>
                <a:cs typeface="Arial"/>
                <a:sym typeface="Arial"/>
              </a:rPr>
              <a:t>Confidential</a:t>
            </a:r>
            <a:endParaRPr sz="3700"/>
          </a:p>
        </p:txBody>
      </p:sp>
      <p:sp>
        <p:nvSpPr>
          <p:cNvPr id="69" name="Google Shape;69;p24"/>
          <p:cNvSpPr txBox="1"/>
          <p:nvPr>
            <p:ph type="title"/>
          </p:nvPr>
        </p:nvSpPr>
        <p:spPr>
          <a:xfrm>
            <a:off x="1012172" y="599565"/>
            <a:ext cx="21033900" cy="1988100"/>
          </a:xfrm>
          <a:prstGeom prst="rect">
            <a:avLst/>
          </a:prstGeom>
          <a:noFill/>
          <a:ln>
            <a:noFill/>
          </a:ln>
        </p:spPr>
        <p:txBody>
          <a:bodyPr anchorCtr="0" anchor="t" bIns="129950" lIns="129950" spcFirstLastPara="1" rIns="129950" wrap="square" tIns="129950">
            <a:noAutofit/>
          </a:bodyPr>
          <a:lstStyle>
            <a:lvl1pPr lvl="0" algn="l">
              <a:lnSpc>
                <a:spcPct val="100000"/>
              </a:lnSpc>
              <a:spcBef>
                <a:spcPts val="0"/>
              </a:spcBef>
              <a:spcAft>
                <a:spcPts val="0"/>
              </a:spcAft>
              <a:buClr>
                <a:srgbClr val="000000"/>
              </a:buClr>
              <a:buSzPts val="7500"/>
              <a:buFont typeface="Arial"/>
              <a:buChar char="●"/>
              <a:defRPr sz="7500" cap="none">
                <a:solidFill>
                  <a:srgbClr val="000000"/>
                </a:solidFill>
              </a:defRPr>
            </a:lvl1pPr>
            <a:lvl2pPr lvl="1" algn="l">
              <a:lnSpc>
                <a:spcPct val="90000"/>
              </a:lnSpc>
              <a:spcBef>
                <a:spcPts val="0"/>
              </a:spcBef>
              <a:spcAft>
                <a:spcPts val="0"/>
              </a:spcAft>
              <a:buClr>
                <a:srgbClr val="000000"/>
              </a:buClr>
              <a:buSzPts val="4800"/>
              <a:buChar char="○"/>
              <a:defRPr sz="3700"/>
            </a:lvl2pPr>
            <a:lvl3pPr lvl="2" algn="l">
              <a:lnSpc>
                <a:spcPct val="90000"/>
              </a:lnSpc>
              <a:spcBef>
                <a:spcPts val="0"/>
              </a:spcBef>
              <a:spcAft>
                <a:spcPts val="0"/>
              </a:spcAft>
              <a:buClr>
                <a:srgbClr val="000000"/>
              </a:buClr>
              <a:buSzPts val="4800"/>
              <a:buChar char="■"/>
              <a:defRPr sz="3700"/>
            </a:lvl3pPr>
            <a:lvl4pPr lvl="3" algn="l">
              <a:lnSpc>
                <a:spcPct val="90000"/>
              </a:lnSpc>
              <a:spcBef>
                <a:spcPts val="0"/>
              </a:spcBef>
              <a:spcAft>
                <a:spcPts val="0"/>
              </a:spcAft>
              <a:buClr>
                <a:srgbClr val="000000"/>
              </a:buClr>
              <a:buSzPts val="4800"/>
              <a:buChar char="●"/>
              <a:defRPr sz="3700"/>
            </a:lvl4pPr>
            <a:lvl5pPr lvl="4" algn="l">
              <a:lnSpc>
                <a:spcPct val="90000"/>
              </a:lnSpc>
              <a:spcBef>
                <a:spcPts val="0"/>
              </a:spcBef>
              <a:spcAft>
                <a:spcPts val="0"/>
              </a:spcAft>
              <a:buClr>
                <a:srgbClr val="000000"/>
              </a:buClr>
              <a:buSzPts val="4800"/>
              <a:buChar char="○"/>
              <a:defRPr sz="3700"/>
            </a:lvl5pPr>
            <a:lvl6pPr lvl="5" algn="l">
              <a:lnSpc>
                <a:spcPct val="90000"/>
              </a:lnSpc>
              <a:spcBef>
                <a:spcPts val="0"/>
              </a:spcBef>
              <a:spcAft>
                <a:spcPts val="0"/>
              </a:spcAft>
              <a:buClr>
                <a:srgbClr val="000000"/>
              </a:buClr>
              <a:buSzPts val="4800"/>
              <a:buChar char="■"/>
              <a:defRPr sz="3700"/>
            </a:lvl6pPr>
            <a:lvl7pPr lvl="6" algn="l">
              <a:lnSpc>
                <a:spcPct val="90000"/>
              </a:lnSpc>
              <a:spcBef>
                <a:spcPts val="0"/>
              </a:spcBef>
              <a:spcAft>
                <a:spcPts val="0"/>
              </a:spcAft>
              <a:buClr>
                <a:srgbClr val="000000"/>
              </a:buClr>
              <a:buSzPts val="4800"/>
              <a:buChar char="●"/>
              <a:defRPr sz="3700"/>
            </a:lvl7pPr>
            <a:lvl8pPr lvl="7" algn="l">
              <a:lnSpc>
                <a:spcPct val="90000"/>
              </a:lnSpc>
              <a:spcBef>
                <a:spcPts val="0"/>
              </a:spcBef>
              <a:spcAft>
                <a:spcPts val="0"/>
              </a:spcAft>
              <a:buClr>
                <a:srgbClr val="000000"/>
              </a:buClr>
              <a:buSzPts val="4800"/>
              <a:buChar char="○"/>
              <a:defRPr sz="3700"/>
            </a:lvl8pPr>
            <a:lvl9pPr lvl="8" algn="l">
              <a:lnSpc>
                <a:spcPct val="90000"/>
              </a:lnSpc>
              <a:spcBef>
                <a:spcPts val="0"/>
              </a:spcBef>
              <a:spcAft>
                <a:spcPts val="0"/>
              </a:spcAft>
              <a:buClr>
                <a:srgbClr val="000000"/>
              </a:buClr>
              <a:buSzPts val="4800"/>
              <a:buChar char="■"/>
              <a:defRPr sz="3700"/>
            </a:lvl9pPr>
          </a:lstStyle>
          <a:p/>
        </p:txBody>
      </p:sp>
    </p:spTree>
  </p:cSld>
  <p:clrMapOvr>
    <a:masterClrMapping/>
  </p:clrMapOvr>
  <p:extLst>
    <p:ext uri="{DCECCB84-F9BA-43D5-87BE-67443E8EF086}">
      <p15:sldGuideLst>
        <p15:guide id="1" orient="horz" pos="4320">
          <p15:clr>
            <a:srgbClr val="FBAE40"/>
          </p15:clr>
        </p15:guide>
        <p15:guide id="2" pos="70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Slide 3">
  <p:cSld name="TITLE_3">
    <p:spTree>
      <p:nvGrpSpPr>
        <p:cNvPr id="70" name="Shape 70"/>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CONTENT 2">
  <p:cSld name="CUSTOM_3_1_1">
    <p:spTree>
      <p:nvGrpSpPr>
        <p:cNvPr id="71" name="Shape 71"/>
        <p:cNvGrpSpPr/>
        <p:nvPr/>
      </p:nvGrpSpPr>
      <p:grpSpPr>
        <a:xfrm>
          <a:off x="0" y="0"/>
          <a:ext cx="0" cy="0"/>
          <a:chOff x="0" y="0"/>
          <a:chExt cx="0" cy="0"/>
        </a:xfrm>
      </p:grpSpPr>
      <p:sp>
        <p:nvSpPr>
          <p:cNvPr id="72" name="Google Shape;72;p26"/>
          <p:cNvSpPr txBox="1"/>
          <p:nvPr>
            <p:ph type="title"/>
          </p:nvPr>
        </p:nvSpPr>
        <p:spPr>
          <a:xfrm>
            <a:off x="457200" y="346325"/>
            <a:ext cx="22107900" cy="13761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SzPts val="6000"/>
              <a:buFont typeface="Proxima Nova Semibold"/>
              <a:buNone/>
              <a:defRPr sz="6000">
                <a:latin typeface="Proxima Nova Semibold"/>
                <a:ea typeface="Proxima Nova Semibold"/>
                <a:cs typeface="Proxima Nova Semibold"/>
                <a:sym typeface="Proxima Nova Semibold"/>
              </a:defRPr>
            </a:lvl1pPr>
            <a:lvl2pPr lvl="1" rtl="0">
              <a:lnSpc>
                <a:spcPct val="90000"/>
              </a:lnSpc>
              <a:spcBef>
                <a:spcPts val="0"/>
              </a:spcBef>
              <a:spcAft>
                <a:spcPts val="0"/>
              </a:spcAft>
              <a:buSzPts val="6000"/>
              <a:buFont typeface="Proxima Nova Semibold"/>
              <a:buNone/>
              <a:defRPr sz="6000">
                <a:latin typeface="Proxima Nova Semibold"/>
                <a:ea typeface="Proxima Nova Semibold"/>
                <a:cs typeface="Proxima Nova Semibold"/>
                <a:sym typeface="Proxima Nova Semibold"/>
              </a:defRPr>
            </a:lvl2pPr>
            <a:lvl3pPr lvl="2" rtl="0">
              <a:lnSpc>
                <a:spcPct val="90000"/>
              </a:lnSpc>
              <a:spcBef>
                <a:spcPts val="0"/>
              </a:spcBef>
              <a:spcAft>
                <a:spcPts val="0"/>
              </a:spcAft>
              <a:buSzPts val="6000"/>
              <a:buFont typeface="Proxima Nova Semibold"/>
              <a:buNone/>
              <a:defRPr sz="6000">
                <a:latin typeface="Proxima Nova Semibold"/>
                <a:ea typeface="Proxima Nova Semibold"/>
                <a:cs typeface="Proxima Nova Semibold"/>
                <a:sym typeface="Proxima Nova Semibold"/>
              </a:defRPr>
            </a:lvl3pPr>
            <a:lvl4pPr lvl="3" rtl="0">
              <a:lnSpc>
                <a:spcPct val="90000"/>
              </a:lnSpc>
              <a:spcBef>
                <a:spcPts val="0"/>
              </a:spcBef>
              <a:spcAft>
                <a:spcPts val="0"/>
              </a:spcAft>
              <a:buSzPts val="6000"/>
              <a:buFont typeface="Proxima Nova Semibold"/>
              <a:buNone/>
              <a:defRPr sz="6000">
                <a:latin typeface="Proxima Nova Semibold"/>
                <a:ea typeface="Proxima Nova Semibold"/>
                <a:cs typeface="Proxima Nova Semibold"/>
                <a:sym typeface="Proxima Nova Semibold"/>
              </a:defRPr>
            </a:lvl4pPr>
            <a:lvl5pPr lvl="4" rtl="0">
              <a:lnSpc>
                <a:spcPct val="90000"/>
              </a:lnSpc>
              <a:spcBef>
                <a:spcPts val="0"/>
              </a:spcBef>
              <a:spcAft>
                <a:spcPts val="0"/>
              </a:spcAft>
              <a:buSzPts val="6000"/>
              <a:buFont typeface="Proxima Nova Semibold"/>
              <a:buNone/>
              <a:defRPr sz="6000">
                <a:latin typeface="Proxima Nova Semibold"/>
                <a:ea typeface="Proxima Nova Semibold"/>
                <a:cs typeface="Proxima Nova Semibold"/>
                <a:sym typeface="Proxima Nova Semibold"/>
              </a:defRPr>
            </a:lvl5pPr>
            <a:lvl6pPr lvl="5" rtl="0">
              <a:lnSpc>
                <a:spcPct val="90000"/>
              </a:lnSpc>
              <a:spcBef>
                <a:spcPts val="0"/>
              </a:spcBef>
              <a:spcAft>
                <a:spcPts val="0"/>
              </a:spcAft>
              <a:buSzPts val="6000"/>
              <a:buFont typeface="Proxima Nova Semibold"/>
              <a:buNone/>
              <a:defRPr sz="6000">
                <a:latin typeface="Proxima Nova Semibold"/>
                <a:ea typeface="Proxima Nova Semibold"/>
                <a:cs typeface="Proxima Nova Semibold"/>
                <a:sym typeface="Proxima Nova Semibold"/>
              </a:defRPr>
            </a:lvl6pPr>
            <a:lvl7pPr lvl="6" rtl="0">
              <a:lnSpc>
                <a:spcPct val="90000"/>
              </a:lnSpc>
              <a:spcBef>
                <a:spcPts val="0"/>
              </a:spcBef>
              <a:spcAft>
                <a:spcPts val="0"/>
              </a:spcAft>
              <a:buSzPts val="6000"/>
              <a:buFont typeface="Proxima Nova Semibold"/>
              <a:buNone/>
              <a:defRPr sz="6000">
                <a:latin typeface="Proxima Nova Semibold"/>
                <a:ea typeface="Proxima Nova Semibold"/>
                <a:cs typeface="Proxima Nova Semibold"/>
                <a:sym typeface="Proxima Nova Semibold"/>
              </a:defRPr>
            </a:lvl7pPr>
            <a:lvl8pPr lvl="7" rtl="0">
              <a:lnSpc>
                <a:spcPct val="90000"/>
              </a:lnSpc>
              <a:spcBef>
                <a:spcPts val="0"/>
              </a:spcBef>
              <a:spcAft>
                <a:spcPts val="0"/>
              </a:spcAft>
              <a:buSzPts val="6000"/>
              <a:buFont typeface="Proxima Nova Semibold"/>
              <a:buNone/>
              <a:defRPr sz="6000">
                <a:latin typeface="Proxima Nova Semibold"/>
                <a:ea typeface="Proxima Nova Semibold"/>
                <a:cs typeface="Proxima Nova Semibold"/>
                <a:sym typeface="Proxima Nova Semibold"/>
              </a:defRPr>
            </a:lvl8pPr>
            <a:lvl9pPr lvl="8" rtl="0">
              <a:lnSpc>
                <a:spcPct val="90000"/>
              </a:lnSpc>
              <a:spcBef>
                <a:spcPts val="0"/>
              </a:spcBef>
              <a:spcAft>
                <a:spcPts val="0"/>
              </a:spcAft>
              <a:buSzPts val="6000"/>
              <a:buFont typeface="Proxima Nova Semibold"/>
              <a:buNone/>
              <a:defRPr sz="6000">
                <a:latin typeface="Proxima Nova Semibold"/>
                <a:ea typeface="Proxima Nova Semibold"/>
                <a:cs typeface="Proxima Nova Semibold"/>
                <a:sym typeface="Proxima Nova Semibold"/>
              </a:defRPr>
            </a:lvl9pPr>
          </a:lstStyle>
          <a:p/>
        </p:txBody>
      </p:sp>
      <p:sp>
        <p:nvSpPr>
          <p:cNvPr id="73" name="Google Shape;73;p26"/>
          <p:cNvSpPr txBox="1"/>
          <p:nvPr>
            <p:ph idx="1" type="body"/>
          </p:nvPr>
        </p:nvSpPr>
        <p:spPr>
          <a:xfrm>
            <a:off x="457200" y="1753200"/>
            <a:ext cx="22107900" cy="11399700"/>
          </a:xfrm>
          <a:prstGeom prst="rect">
            <a:avLst/>
          </a:prstGeom>
          <a:noFill/>
          <a:ln>
            <a:noFill/>
          </a:ln>
        </p:spPr>
        <p:txBody>
          <a:bodyPr anchorCtr="0" anchor="t" bIns="0" lIns="0" spcFirstLastPara="1" rIns="0" wrap="square" tIns="0">
            <a:noAutofit/>
          </a:bodyPr>
          <a:lstStyle>
            <a:lvl1pPr indent="-400050" lvl="0" marL="457200" rtl="0">
              <a:spcBef>
                <a:spcPts val="0"/>
              </a:spcBef>
              <a:spcAft>
                <a:spcPts val="0"/>
              </a:spcAft>
              <a:buSzPts val="2700"/>
              <a:buFont typeface="Proxima Nova"/>
              <a:buChar char="●"/>
              <a:defRPr sz="2700">
                <a:latin typeface="Proxima Nova"/>
                <a:ea typeface="Proxima Nova"/>
                <a:cs typeface="Proxima Nova"/>
                <a:sym typeface="Proxima Nova"/>
              </a:defRPr>
            </a:lvl1pPr>
            <a:lvl2pPr indent="-400050" lvl="1" marL="914400" rtl="0">
              <a:spcBef>
                <a:spcPts val="0"/>
              </a:spcBef>
              <a:spcAft>
                <a:spcPts val="0"/>
              </a:spcAft>
              <a:buSzPts val="2700"/>
              <a:buFont typeface="Proxima Nova"/>
              <a:buChar char="○"/>
              <a:defRPr sz="2700">
                <a:latin typeface="Proxima Nova"/>
                <a:ea typeface="Proxima Nova"/>
                <a:cs typeface="Proxima Nova"/>
                <a:sym typeface="Proxima Nova"/>
              </a:defRPr>
            </a:lvl2pPr>
            <a:lvl3pPr indent="-400050" lvl="2" marL="1371600" rtl="0">
              <a:spcBef>
                <a:spcPts val="0"/>
              </a:spcBef>
              <a:spcAft>
                <a:spcPts val="0"/>
              </a:spcAft>
              <a:buSzPts val="2700"/>
              <a:buFont typeface="Proxima Nova"/>
              <a:buChar char="■"/>
              <a:defRPr sz="2700">
                <a:latin typeface="Proxima Nova"/>
                <a:ea typeface="Proxima Nova"/>
                <a:cs typeface="Proxima Nova"/>
                <a:sym typeface="Proxima Nova"/>
              </a:defRPr>
            </a:lvl3pPr>
            <a:lvl4pPr indent="-400050" lvl="3" marL="1828800" rtl="0">
              <a:spcBef>
                <a:spcPts val="0"/>
              </a:spcBef>
              <a:spcAft>
                <a:spcPts val="0"/>
              </a:spcAft>
              <a:buSzPts val="2700"/>
              <a:buFont typeface="Proxima Nova"/>
              <a:buChar char="●"/>
              <a:defRPr sz="2700">
                <a:latin typeface="Proxima Nova"/>
                <a:ea typeface="Proxima Nova"/>
                <a:cs typeface="Proxima Nova"/>
                <a:sym typeface="Proxima Nova"/>
              </a:defRPr>
            </a:lvl4pPr>
            <a:lvl5pPr indent="-400050" lvl="4" marL="2286000" rtl="0">
              <a:spcBef>
                <a:spcPts val="0"/>
              </a:spcBef>
              <a:spcAft>
                <a:spcPts val="0"/>
              </a:spcAft>
              <a:buSzPts val="2700"/>
              <a:buFont typeface="Proxima Nova"/>
              <a:buChar char="○"/>
              <a:defRPr sz="2700">
                <a:latin typeface="Proxima Nova"/>
                <a:ea typeface="Proxima Nova"/>
                <a:cs typeface="Proxima Nova"/>
                <a:sym typeface="Proxima Nova"/>
              </a:defRPr>
            </a:lvl5pPr>
            <a:lvl6pPr indent="-400050" lvl="5" marL="2743200" rtl="0">
              <a:spcBef>
                <a:spcPts val="0"/>
              </a:spcBef>
              <a:spcAft>
                <a:spcPts val="0"/>
              </a:spcAft>
              <a:buSzPts val="2700"/>
              <a:buFont typeface="Proxima Nova"/>
              <a:buChar char="■"/>
              <a:defRPr sz="2700">
                <a:latin typeface="Proxima Nova"/>
                <a:ea typeface="Proxima Nova"/>
                <a:cs typeface="Proxima Nova"/>
                <a:sym typeface="Proxima Nova"/>
              </a:defRPr>
            </a:lvl6pPr>
            <a:lvl7pPr indent="-400050" lvl="6" marL="3200400" rtl="0">
              <a:spcBef>
                <a:spcPts val="0"/>
              </a:spcBef>
              <a:spcAft>
                <a:spcPts val="0"/>
              </a:spcAft>
              <a:buSzPts val="2700"/>
              <a:buFont typeface="Proxima Nova"/>
              <a:buChar char="●"/>
              <a:defRPr sz="2700">
                <a:latin typeface="Proxima Nova"/>
                <a:ea typeface="Proxima Nova"/>
                <a:cs typeface="Proxima Nova"/>
                <a:sym typeface="Proxima Nova"/>
              </a:defRPr>
            </a:lvl7pPr>
            <a:lvl8pPr indent="-400050" lvl="7" marL="3657600" rtl="0">
              <a:spcBef>
                <a:spcPts val="0"/>
              </a:spcBef>
              <a:spcAft>
                <a:spcPts val="0"/>
              </a:spcAft>
              <a:buSzPts val="2700"/>
              <a:buFont typeface="Proxima Nova"/>
              <a:buChar char="○"/>
              <a:defRPr sz="2700">
                <a:latin typeface="Proxima Nova"/>
                <a:ea typeface="Proxima Nova"/>
                <a:cs typeface="Proxima Nova"/>
                <a:sym typeface="Proxima Nova"/>
              </a:defRPr>
            </a:lvl8pPr>
            <a:lvl9pPr indent="-400050" lvl="8" marL="4114800" rtl="0">
              <a:spcBef>
                <a:spcPts val="0"/>
              </a:spcBef>
              <a:spcAft>
                <a:spcPts val="0"/>
              </a:spcAft>
              <a:buSzPts val="2700"/>
              <a:buFont typeface="Proxima Nova"/>
              <a:buChar char="■"/>
              <a:defRPr sz="2700">
                <a:latin typeface="Proxima Nova"/>
                <a:ea typeface="Proxima Nova"/>
                <a:cs typeface="Proxima Nova"/>
                <a:sym typeface="Proxima Nova"/>
              </a:defRPr>
            </a:lvl9pPr>
          </a:lstStyle>
          <a:p/>
        </p:txBody>
      </p:sp>
      <p:sp>
        <p:nvSpPr>
          <p:cNvPr id="74" name="Google Shape;74;p26"/>
          <p:cNvSpPr txBox="1"/>
          <p:nvPr/>
        </p:nvSpPr>
        <p:spPr>
          <a:xfrm>
            <a:off x="6177225" y="1461900"/>
            <a:ext cx="8255400" cy="400200"/>
          </a:xfrm>
          <a:prstGeom prst="rect">
            <a:avLst/>
          </a:prstGeom>
          <a:noFill/>
          <a:ln>
            <a:noFill/>
          </a:ln>
        </p:spPr>
        <p:txBody>
          <a:bodyPr anchorCtr="0" anchor="t" bIns="91400" lIns="91400" spcFirstLastPara="1" rIns="91400" wrap="square" tIns="91400">
            <a:spAutoFit/>
          </a:bodyPr>
          <a:lstStyle/>
          <a:p>
            <a:pPr indent="0" lvl="0" marL="0" rtl="0" algn="l">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2_1">
    <p:spTree>
      <p:nvGrpSpPr>
        <p:cNvPr id="75" name="Shape 75"/>
        <p:cNvGrpSpPr/>
        <p:nvPr/>
      </p:nvGrpSpPr>
      <p:grpSpPr>
        <a:xfrm>
          <a:off x="0" y="0"/>
          <a:ext cx="0" cy="0"/>
          <a:chOff x="0" y="0"/>
          <a:chExt cx="0" cy="0"/>
        </a:xfrm>
      </p:grpSpPr>
      <p:sp>
        <p:nvSpPr>
          <p:cNvPr id="76" name="Google Shape;76;p27"/>
          <p:cNvSpPr txBox="1"/>
          <p:nvPr>
            <p:ph type="ctrTitle"/>
          </p:nvPr>
        </p:nvSpPr>
        <p:spPr>
          <a:xfrm>
            <a:off x="3048381" y="2244726"/>
            <a:ext cx="18290288" cy="4775200"/>
          </a:xfrm>
          <a:prstGeom prst="rect">
            <a:avLst/>
          </a:prstGeom>
          <a:noFill/>
          <a:ln>
            <a:noFill/>
          </a:ln>
        </p:spPr>
        <p:txBody>
          <a:bodyPr anchorCtr="0" anchor="b" bIns="45725" lIns="91475" spcFirstLastPara="1" rIns="91475" wrap="square" tIns="45725">
            <a:normAutofit/>
          </a:bodyPr>
          <a:lstStyle>
            <a:lvl1pPr lvl="0" rtl="0" algn="ctr">
              <a:lnSpc>
                <a:spcPct val="90000"/>
              </a:lnSpc>
              <a:spcBef>
                <a:spcPts val="0"/>
              </a:spcBef>
              <a:spcAft>
                <a:spcPts val="0"/>
              </a:spcAft>
              <a:buClr>
                <a:schemeClr val="dk1"/>
              </a:buClr>
              <a:buSzPts val="12000"/>
              <a:buFont typeface="Calibri"/>
              <a:buChar char="●"/>
              <a:defRPr sz="12000"/>
            </a:lvl1pPr>
            <a:lvl2pPr lvl="1" rtl="0">
              <a:spcBef>
                <a:spcPts val="0"/>
              </a:spcBef>
              <a:spcAft>
                <a:spcPts val="0"/>
              </a:spcAft>
              <a:buSzPts val="1300"/>
              <a:buNone/>
              <a:defRPr sz="1300"/>
            </a:lvl2pPr>
            <a:lvl3pPr lvl="2" rtl="0">
              <a:spcBef>
                <a:spcPts val="0"/>
              </a:spcBef>
              <a:spcAft>
                <a:spcPts val="0"/>
              </a:spcAft>
              <a:buSzPts val="1300"/>
              <a:buNone/>
              <a:defRPr sz="1300"/>
            </a:lvl3pPr>
            <a:lvl4pPr lvl="3" rtl="0">
              <a:spcBef>
                <a:spcPts val="0"/>
              </a:spcBef>
              <a:spcAft>
                <a:spcPts val="0"/>
              </a:spcAft>
              <a:buSzPts val="1300"/>
              <a:buNone/>
              <a:defRPr sz="1300"/>
            </a:lvl4pPr>
            <a:lvl5pPr lvl="4" rtl="0">
              <a:spcBef>
                <a:spcPts val="0"/>
              </a:spcBef>
              <a:spcAft>
                <a:spcPts val="0"/>
              </a:spcAft>
              <a:buSzPts val="1300"/>
              <a:buNone/>
              <a:defRPr sz="1300"/>
            </a:lvl5pPr>
            <a:lvl6pPr lvl="5" rtl="0">
              <a:spcBef>
                <a:spcPts val="0"/>
              </a:spcBef>
              <a:spcAft>
                <a:spcPts val="0"/>
              </a:spcAft>
              <a:buSzPts val="1300"/>
              <a:buNone/>
              <a:defRPr sz="1300"/>
            </a:lvl6pPr>
            <a:lvl7pPr lvl="6" rtl="0">
              <a:spcBef>
                <a:spcPts val="0"/>
              </a:spcBef>
              <a:spcAft>
                <a:spcPts val="0"/>
              </a:spcAft>
              <a:buSzPts val="1300"/>
              <a:buNone/>
              <a:defRPr sz="1300"/>
            </a:lvl7pPr>
            <a:lvl8pPr lvl="7" rtl="0">
              <a:spcBef>
                <a:spcPts val="0"/>
              </a:spcBef>
              <a:spcAft>
                <a:spcPts val="0"/>
              </a:spcAft>
              <a:buSzPts val="1300"/>
              <a:buNone/>
              <a:defRPr sz="1300"/>
            </a:lvl8pPr>
            <a:lvl9pPr lvl="8" rtl="0">
              <a:spcBef>
                <a:spcPts val="0"/>
              </a:spcBef>
              <a:spcAft>
                <a:spcPts val="0"/>
              </a:spcAft>
              <a:buSzPts val="1300"/>
              <a:buNone/>
              <a:defRPr sz="1300"/>
            </a:lvl9pPr>
          </a:lstStyle>
          <a:p/>
        </p:txBody>
      </p:sp>
      <p:sp>
        <p:nvSpPr>
          <p:cNvPr id="77" name="Google Shape;77;p27"/>
          <p:cNvSpPr txBox="1"/>
          <p:nvPr>
            <p:ph idx="1" type="subTitle"/>
          </p:nvPr>
        </p:nvSpPr>
        <p:spPr>
          <a:xfrm>
            <a:off x="3048381" y="7204076"/>
            <a:ext cx="18290288" cy="3311200"/>
          </a:xfrm>
          <a:prstGeom prst="rect">
            <a:avLst/>
          </a:prstGeom>
          <a:noFill/>
          <a:ln>
            <a:noFill/>
          </a:ln>
        </p:spPr>
        <p:txBody>
          <a:bodyPr anchorCtr="0" anchor="t" bIns="45725" lIns="91475" spcFirstLastPara="1" rIns="91475" wrap="square" tIns="45725">
            <a:normAutofit/>
          </a:bodyPr>
          <a:lstStyle>
            <a:lvl1pPr lvl="0" rtl="0" algn="ctr">
              <a:lnSpc>
                <a:spcPct val="90000"/>
              </a:lnSpc>
              <a:spcBef>
                <a:spcPts val="2100"/>
              </a:spcBef>
              <a:spcAft>
                <a:spcPts val="0"/>
              </a:spcAft>
              <a:buClr>
                <a:schemeClr val="dk1"/>
              </a:buClr>
              <a:buSzPts val="4800"/>
              <a:buNone/>
              <a:defRPr sz="4800"/>
            </a:lvl1pPr>
            <a:lvl2pPr lvl="1" rtl="0" algn="ctr">
              <a:lnSpc>
                <a:spcPct val="90000"/>
              </a:lnSpc>
              <a:spcBef>
                <a:spcPts val="1100"/>
              </a:spcBef>
              <a:spcAft>
                <a:spcPts val="0"/>
              </a:spcAft>
              <a:buClr>
                <a:schemeClr val="dk1"/>
              </a:buClr>
              <a:buSzPts val="4000"/>
              <a:buNone/>
              <a:defRPr sz="4000"/>
            </a:lvl2pPr>
            <a:lvl3pPr lvl="2" rtl="0" algn="ctr">
              <a:lnSpc>
                <a:spcPct val="90000"/>
              </a:lnSpc>
              <a:spcBef>
                <a:spcPts val="1100"/>
              </a:spcBef>
              <a:spcAft>
                <a:spcPts val="0"/>
              </a:spcAft>
              <a:buClr>
                <a:schemeClr val="dk1"/>
              </a:buClr>
              <a:buSzPts val="3500"/>
              <a:buNone/>
              <a:defRPr sz="3500"/>
            </a:lvl3pPr>
            <a:lvl4pPr lvl="3" rtl="0" algn="ctr">
              <a:lnSpc>
                <a:spcPct val="90000"/>
              </a:lnSpc>
              <a:spcBef>
                <a:spcPts val="1100"/>
              </a:spcBef>
              <a:spcAft>
                <a:spcPts val="0"/>
              </a:spcAft>
              <a:buClr>
                <a:schemeClr val="dk1"/>
              </a:buClr>
              <a:buSzPts val="3200"/>
              <a:buNone/>
              <a:defRPr sz="3200"/>
            </a:lvl4pPr>
            <a:lvl5pPr lvl="4" rtl="0" algn="ctr">
              <a:lnSpc>
                <a:spcPct val="90000"/>
              </a:lnSpc>
              <a:spcBef>
                <a:spcPts val="1100"/>
              </a:spcBef>
              <a:spcAft>
                <a:spcPts val="0"/>
              </a:spcAft>
              <a:buClr>
                <a:schemeClr val="dk1"/>
              </a:buClr>
              <a:buSzPts val="32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78" name="Google Shape;78;p27"/>
          <p:cNvSpPr txBox="1"/>
          <p:nvPr>
            <p:ph idx="10" type="dt"/>
          </p:nvPr>
        </p:nvSpPr>
        <p:spPr>
          <a:xfrm>
            <a:off x="1676610" y="12712701"/>
            <a:ext cx="5487086" cy="730400"/>
          </a:xfrm>
          <a:prstGeom prst="rect">
            <a:avLst/>
          </a:prstGeom>
          <a:noFill/>
          <a:ln>
            <a:noFill/>
          </a:ln>
        </p:spPr>
        <p:txBody>
          <a:bodyPr anchorCtr="0" anchor="ctr" bIns="45725" lIns="91475" spcFirstLastPara="1" rIns="91475" wrap="square" tIns="45725">
            <a:noAutofit/>
          </a:bodyPr>
          <a:lstStyle>
            <a:lvl1pPr lvl="0" rtl="0" algn="l">
              <a:spcBef>
                <a:spcPts val="0"/>
              </a:spcBef>
              <a:spcAft>
                <a:spcPts val="0"/>
              </a:spcAft>
              <a:buSzPts val="1300"/>
              <a:buNone/>
              <a:defRPr sz="1300"/>
            </a:lvl1pPr>
            <a:lvl2pPr lvl="1" rtl="0" algn="l">
              <a:spcBef>
                <a:spcPts val="0"/>
              </a:spcBef>
              <a:spcAft>
                <a:spcPts val="0"/>
              </a:spcAft>
              <a:buSzPts val="1300"/>
              <a:buNone/>
              <a:defRPr sz="1300"/>
            </a:lvl2pPr>
            <a:lvl3pPr lvl="2" rtl="0" algn="l">
              <a:spcBef>
                <a:spcPts val="0"/>
              </a:spcBef>
              <a:spcAft>
                <a:spcPts val="0"/>
              </a:spcAft>
              <a:buSzPts val="1300"/>
              <a:buNone/>
              <a:defRPr sz="1300"/>
            </a:lvl3pPr>
            <a:lvl4pPr lvl="3" rtl="0" algn="l">
              <a:spcBef>
                <a:spcPts val="0"/>
              </a:spcBef>
              <a:spcAft>
                <a:spcPts val="0"/>
              </a:spcAft>
              <a:buSzPts val="1300"/>
              <a:buNone/>
              <a:defRPr sz="1300"/>
            </a:lvl4pPr>
            <a:lvl5pPr lvl="4" rtl="0" algn="l">
              <a:spcBef>
                <a:spcPts val="0"/>
              </a:spcBef>
              <a:spcAft>
                <a:spcPts val="0"/>
              </a:spcAft>
              <a:buSzPts val="1300"/>
              <a:buNone/>
              <a:defRPr sz="1300"/>
            </a:lvl5pPr>
            <a:lvl6pPr lvl="5" rtl="0" algn="l">
              <a:spcBef>
                <a:spcPts val="0"/>
              </a:spcBef>
              <a:spcAft>
                <a:spcPts val="0"/>
              </a:spcAft>
              <a:buSzPts val="1300"/>
              <a:buNone/>
              <a:defRPr sz="1300"/>
            </a:lvl6pPr>
            <a:lvl7pPr lvl="6" rtl="0" algn="l">
              <a:spcBef>
                <a:spcPts val="0"/>
              </a:spcBef>
              <a:spcAft>
                <a:spcPts val="0"/>
              </a:spcAft>
              <a:buSzPts val="1300"/>
              <a:buNone/>
              <a:defRPr sz="1300"/>
            </a:lvl7pPr>
            <a:lvl8pPr lvl="7" rtl="0" algn="l">
              <a:spcBef>
                <a:spcPts val="0"/>
              </a:spcBef>
              <a:spcAft>
                <a:spcPts val="0"/>
              </a:spcAft>
              <a:buSzPts val="1300"/>
              <a:buNone/>
              <a:defRPr sz="1300"/>
            </a:lvl8pPr>
            <a:lvl9pPr lvl="8" rtl="0" algn="l">
              <a:spcBef>
                <a:spcPts val="0"/>
              </a:spcBef>
              <a:spcAft>
                <a:spcPts val="0"/>
              </a:spcAft>
              <a:buSzPts val="1300"/>
              <a:buNone/>
              <a:defRPr sz="1300"/>
            </a:lvl9pPr>
          </a:lstStyle>
          <a:p/>
        </p:txBody>
      </p:sp>
      <p:sp>
        <p:nvSpPr>
          <p:cNvPr id="79" name="Google Shape;79;p27"/>
          <p:cNvSpPr txBox="1"/>
          <p:nvPr>
            <p:ph idx="11" type="ftr"/>
          </p:nvPr>
        </p:nvSpPr>
        <p:spPr>
          <a:xfrm>
            <a:off x="8078211" y="12712701"/>
            <a:ext cx="8230629" cy="730400"/>
          </a:xfrm>
          <a:prstGeom prst="rect">
            <a:avLst/>
          </a:prstGeom>
          <a:noFill/>
          <a:ln>
            <a:noFill/>
          </a:ln>
        </p:spPr>
        <p:txBody>
          <a:bodyPr anchorCtr="0" anchor="ctr" bIns="45725" lIns="91475" spcFirstLastPara="1" rIns="91475" wrap="square" tIns="45725">
            <a:noAutofit/>
          </a:bodyPr>
          <a:lstStyle>
            <a:lvl1pPr lvl="0" rtl="0" algn="ctr">
              <a:spcBef>
                <a:spcPts val="0"/>
              </a:spcBef>
              <a:spcAft>
                <a:spcPts val="0"/>
              </a:spcAft>
              <a:buSzPts val="1300"/>
              <a:buNone/>
              <a:defRPr sz="1300"/>
            </a:lvl1pPr>
            <a:lvl2pPr lvl="1" rtl="0" algn="l">
              <a:spcBef>
                <a:spcPts val="0"/>
              </a:spcBef>
              <a:spcAft>
                <a:spcPts val="0"/>
              </a:spcAft>
              <a:buSzPts val="1300"/>
              <a:buNone/>
              <a:defRPr sz="1300"/>
            </a:lvl2pPr>
            <a:lvl3pPr lvl="2" rtl="0" algn="l">
              <a:spcBef>
                <a:spcPts val="0"/>
              </a:spcBef>
              <a:spcAft>
                <a:spcPts val="0"/>
              </a:spcAft>
              <a:buSzPts val="1300"/>
              <a:buNone/>
              <a:defRPr sz="1300"/>
            </a:lvl3pPr>
            <a:lvl4pPr lvl="3" rtl="0" algn="l">
              <a:spcBef>
                <a:spcPts val="0"/>
              </a:spcBef>
              <a:spcAft>
                <a:spcPts val="0"/>
              </a:spcAft>
              <a:buSzPts val="1300"/>
              <a:buNone/>
              <a:defRPr sz="1300"/>
            </a:lvl4pPr>
            <a:lvl5pPr lvl="4" rtl="0" algn="l">
              <a:spcBef>
                <a:spcPts val="0"/>
              </a:spcBef>
              <a:spcAft>
                <a:spcPts val="0"/>
              </a:spcAft>
              <a:buSzPts val="1300"/>
              <a:buNone/>
              <a:defRPr sz="1300"/>
            </a:lvl5pPr>
            <a:lvl6pPr lvl="5" rtl="0" algn="l">
              <a:spcBef>
                <a:spcPts val="0"/>
              </a:spcBef>
              <a:spcAft>
                <a:spcPts val="0"/>
              </a:spcAft>
              <a:buSzPts val="1300"/>
              <a:buNone/>
              <a:defRPr sz="1300"/>
            </a:lvl6pPr>
            <a:lvl7pPr lvl="6" rtl="0" algn="l">
              <a:spcBef>
                <a:spcPts val="0"/>
              </a:spcBef>
              <a:spcAft>
                <a:spcPts val="0"/>
              </a:spcAft>
              <a:buSzPts val="1300"/>
              <a:buNone/>
              <a:defRPr sz="1300"/>
            </a:lvl7pPr>
            <a:lvl8pPr lvl="7" rtl="0" algn="l">
              <a:spcBef>
                <a:spcPts val="0"/>
              </a:spcBef>
              <a:spcAft>
                <a:spcPts val="0"/>
              </a:spcAft>
              <a:buSzPts val="1300"/>
              <a:buNone/>
              <a:defRPr sz="1300"/>
            </a:lvl8pPr>
            <a:lvl9pPr lvl="8" rtl="0" algn="l">
              <a:spcBef>
                <a:spcPts val="0"/>
              </a:spcBef>
              <a:spcAft>
                <a:spcPts val="0"/>
              </a:spcAft>
              <a:buSzPts val="1300"/>
              <a:buNone/>
              <a:defRPr sz="1300"/>
            </a:lvl9pPr>
          </a:lstStyle>
          <a:p/>
        </p:txBody>
      </p:sp>
      <p:sp>
        <p:nvSpPr>
          <p:cNvPr id="80" name="Google Shape;80;p27"/>
          <p:cNvSpPr txBox="1"/>
          <p:nvPr>
            <p:ph idx="12" type="sldNum"/>
          </p:nvPr>
        </p:nvSpPr>
        <p:spPr>
          <a:xfrm>
            <a:off x="17223354" y="12712701"/>
            <a:ext cx="5487086" cy="730400"/>
          </a:xfrm>
          <a:prstGeom prst="rect">
            <a:avLst/>
          </a:prstGeom>
          <a:noFill/>
          <a:ln>
            <a:noFill/>
          </a:ln>
        </p:spPr>
        <p:txBody>
          <a:bodyPr anchorCtr="0" anchor="ctr" bIns="45725" lIns="91475" spcFirstLastPara="1" rIns="91475" wrap="square" tIns="45725">
            <a:noAutofit/>
          </a:bodyPr>
          <a:lstStyle>
            <a:lvl1pPr indent="0" lvl="0" marL="0" rtl="0" algn="r">
              <a:spcBef>
                <a:spcPts val="0"/>
              </a:spcBef>
              <a:buNone/>
              <a:defRPr sz="1300"/>
            </a:lvl1pPr>
            <a:lvl2pPr indent="0" lvl="1" marL="0" rtl="0" algn="r">
              <a:spcBef>
                <a:spcPts val="0"/>
              </a:spcBef>
              <a:buNone/>
              <a:defRPr sz="1300"/>
            </a:lvl2pPr>
            <a:lvl3pPr indent="0" lvl="2" marL="0" rtl="0" algn="r">
              <a:spcBef>
                <a:spcPts val="0"/>
              </a:spcBef>
              <a:buNone/>
              <a:defRPr sz="1300"/>
            </a:lvl3pPr>
            <a:lvl4pPr indent="0" lvl="3" marL="0" rtl="0" algn="r">
              <a:spcBef>
                <a:spcPts val="0"/>
              </a:spcBef>
              <a:buNone/>
              <a:defRPr sz="1300"/>
            </a:lvl4pPr>
            <a:lvl5pPr indent="0" lvl="4" marL="0" rtl="0" algn="r">
              <a:spcBef>
                <a:spcPts val="0"/>
              </a:spcBef>
              <a:buNone/>
              <a:defRPr sz="1300"/>
            </a:lvl5pPr>
            <a:lvl6pPr indent="0" lvl="5" marL="0" rtl="0" algn="r">
              <a:spcBef>
                <a:spcPts val="0"/>
              </a:spcBef>
              <a:buNone/>
              <a:defRPr sz="1300"/>
            </a:lvl6pPr>
            <a:lvl7pPr indent="0" lvl="6" marL="0" rtl="0" algn="r">
              <a:spcBef>
                <a:spcPts val="0"/>
              </a:spcBef>
              <a:buNone/>
              <a:defRPr sz="1300"/>
            </a:lvl7pPr>
            <a:lvl8pPr indent="0" lvl="7" marL="0" rtl="0" algn="r">
              <a:spcBef>
                <a:spcPts val="0"/>
              </a:spcBef>
              <a:buNone/>
              <a:defRPr sz="1300"/>
            </a:lvl8pPr>
            <a:lvl9pPr indent="0" lvl="8" marL="0" rtl="0" algn="r">
              <a:spcBef>
                <a:spcPts val="0"/>
              </a:spcBef>
              <a:buNone/>
              <a:defRPr sz="13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9">
  <p:cSld name="TITLE_AND_BODY_9">
    <p:spTree>
      <p:nvGrpSpPr>
        <p:cNvPr id="81" name="Shape 81"/>
        <p:cNvGrpSpPr/>
        <p:nvPr/>
      </p:nvGrpSpPr>
      <p:grpSpPr>
        <a:xfrm>
          <a:off x="0" y="0"/>
          <a:ext cx="0" cy="0"/>
          <a:chOff x="0" y="0"/>
          <a:chExt cx="0" cy="0"/>
        </a:xfrm>
      </p:grpSpPr>
      <p:sp>
        <p:nvSpPr>
          <p:cNvPr id="82" name="Google Shape;82;p28"/>
          <p:cNvSpPr txBox="1"/>
          <p:nvPr>
            <p:ph type="title"/>
          </p:nvPr>
        </p:nvSpPr>
        <p:spPr>
          <a:xfrm>
            <a:off x="831304" y="1186733"/>
            <a:ext cx="22724400" cy="1527300"/>
          </a:xfrm>
          <a:prstGeom prst="rect">
            <a:avLst/>
          </a:prstGeom>
          <a:noFill/>
          <a:ln>
            <a:noFill/>
          </a:ln>
        </p:spPr>
        <p:txBody>
          <a:bodyPr anchorCtr="0" anchor="ctr" bIns="99875" lIns="99875" spcFirstLastPara="1" rIns="99875" wrap="square" tIns="99875">
            <a:noAutofit/>
          </a:bodyPr>
          <a:lstStyle>
            <a:lvl1pPr lvl="0">
              <a:spcBef>
                <a:spcPts val="0"/>
              </a:spcBef>
              <a:spcAft>
                <a:spcPts val="0"/>
              </a:spcAft>
              <a:buSzPts val="1600"/>
              <a:buChar char="●"/>
              <a:defRPr sz="1600"/>
            </a:lvl1pPr>
            <a:lvl2pPr lvl="1">
              <a:spcBef>
                <a:spcPts val="0"/>
              </a:spcBef>
              <a:spcAft>
                <a:spcPts val="0"/>
              </a:spcAft>
              <a:buSzPts val="1600"/>
              <a:buChar char="○"/>
              <a:defRPr sz="1600"/>
            </a:lvl2pPr>
            <a:lvl3pPr lvl="2">
              <a:spcBef>
                <a:spcPts val="0"/>
              </a:spcBef>
              <a:spcAft>
                <a:spcPts val="0"/>
              </a:spcAft>
              <a:buSzPts val="1600"/>
              <a:buChar char="■"/>
              <a:defRPr sz="1600"/>
            </a:lvl3pPr>
            <a:lvl4pPr lvl="3">
              <a:spcBef>
                <a:spcPts val="0"/>
              </a:spcBef>
              <a:spcAft>
                <a:spcPts val="0"/>
              </a:spcAft>
              <a:buSzPts val="1600"/>
              <a:buChar char="●"/>
              <a:defRPr sz="1600"/>
            </a:lvl4pPr>
            <a:lvl5pPr lvl="4">
              <a:spcBef>
                <a:spcPts val="0"/>
              </a:spcBef>
              <a:spcAft>
                <a:spcPts val="0"/>
              </a:spcAft>
              <a:buSzPts val="1600"/>
              <a:buChar char="○"/>
              <a:defRPr sz="1600"/>
            </a:lvl5pPr>
            <a:lvl6pPr lvl="5">
              <a:spcBef>
                <a:spcPts val="0"/>
              </a:spcBef>
              <a:spcAft>
                <a:spcPts val="0"/>
              </a:spcAft>
              <a:buSzPts val="1600"/>
              <a:buChar char="■"/>
              <a:defRPr sz="1600"/>
            </a:lvl6pPr>
            <a:lvl7pPr lvl="6">
              <a:spcBef>
                <a:spcPts val="0"/>
              </a:spcBef>
              <a:spcAft>
                <a:spcPts val="0"/>
              </a:spcAft>
              <a:buSzPts val="1600"/>
              <a:buChar char="●"/>
              <a:defRPr sz="1600"/>
            </a:lvl7pPr>
            <a:lvl8pPr lvl="7">
              <a:spcBef>
                <a:spcPts val="0"/>
              </a:spcBef>
              <a:spcAft>
                <a:spcPts val="0"/>
              </a:spcAft>
              <a:buSzPts val="1600"/>
              <a:buChar char="○"/>
              <a:defRPr sz="1600"/>
            </a:lvl8pPr>
            <a:lvl9pPr lvl="8">
              <a:spcBef>
                <a:spcPts val="0"/>
              </a:spcBef>
              <a:spcAft>
                <a:spcPts val="0"/>
              </a:spcAft>
              <a:buSzPts val="1600"/>
              <a:buChar char="■"/>
              <a:defRPr sz="1600"/>
            </a:lvl9pPr>
          </a:lstStyle>
          <a:p/>
        </p:txBody>
      </p:sp>
      <p:sp>
        <p:nvSpPr>
          <p:cNvPr id="83" name="Google Shape;83;p28"/>
          <p:cNvSpPr txBox="1"/>
          <p:nvPr>
            <p:ph idx="1" type="body"/>
          </p:nvPr>
        </p:nvSpPr>
        <p:spPr>
          <a:xfrm>
            <a:off x="831304" y="3073267"/>
            <a:ext cx="22724400" cy="9110400"/>
          </a:xfrm>
          <a:prstGeom prst="rect">
            <a:avLst/>
          </a:prstGeom>
          <a:noFill/>
          <a:ln>
            <a:noFill/>
          </a:ln>
        </p:spPr>
        <p:txBody>
          <a:bodyPr anchorCtr="0" anchor="ctr" bIns="99875" lIns="99875" spcFirstLastPara="1" rIns="99875" wrap="square" tIns="99875">
            <a:noAutofit/>
          </a:bodyPr>
          <a:lstStyle>
            <a:lvl1pPr indent="-330200" lvl="0" marL="457200">
              <a:spcBef>
                <a:spcPts val="0"/>
              </a:spcBef>
              <a:spcAft>
                <a:spcPts val="0"/>
              </a:spcAft>
              <a:buSzPts val="1600"/>
              <a:buChar char="●"/>
              <a:defRPr sz="16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84" name="Google Shape;84;p28"/>
          <p:cNvSpPr txBox="1"/>
          <p:nvPr>
            <p:ph idx="12" type="sldNum"/>
          </p:nvPr>
        </p:nvSpPr>
        <p:spPr>
          <a:xfrm>
            <a:off x="22596047" y="12435245"/>
            <a:ext cx="1463400" cy="1049700"/>
          </a:xfrm>
          <a:prstGeom prst="rect">
            <a:avLst/>
          </a:prstGeom>
          <a:noFill/>
          <a:ln>
            <a:noFill/>
          </a:ln>
        </p:spPr>
        <p:txBody>
          <a:bodyPr anchorCtr="0" anchor="ctr" bIns="99875" lIns="99875" spcFirstLastPara="1" rIns="99875" wrap="square" tIns="99875">
            <a:noAutofit/>
          </a:bodyPr>
          <a:lstStyle>
            <a:lvl1pPr lvl="0">
              <a:buNone/>
              <a:defRPr sz="1600"/>
            </a:lvl1pPr>
            <a:lvl2pPr lvl="1">
              <a:buNone/>
              <a:defRPr sz="1600"/>
            </a:lvl2pPr>
            <a:lvl3pPr lvl="2">
              <a:buNone/>
              <a:defRPr sz="1600"/>
            </a:lvl3pPr>
            <a:lvl4pPr lvl="3">
              <a:buNone/>
              <a:defRPr sz="1600"/>
            </a:lvl4pPr>
            <a:lvl5pPr lvl="4">
              <a:buNone/>
              <a:defRPr sz="1600"/>
            </a:lvl5pPr>
            <a:lvl6pPr lvl="5">
              <a:buNone/>
              <a:defRPr sz="1600"/>
            </a:lvl6pPr>
            <a:lvl7pPr lvl="6">
              <a:buNone/>
              <a:defRPr sz="1600"/>
            </a:lvl7pPr>
            <a:lvl8pPr lvl="7">
              <a:buNone/>
              <a:defRPr sz="1600"/>
            </a:lvl8pPr>
            <a:lvl9pPr lvl="8">
              <a:buNone/>
              <a:defRPr sz="1600"/>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2">
  <p:cSld name="TITLE_AND_BODY_2">
    <p:spTree>
      <p:nvGrpSpPr>
        <p:cNvPr id="85" name="Shape 85"/>
        <p:cNvGrpSpPr/>
        <p:nvPr/>
      </p:nvGrpSpPr>
      <p:grpSpPr>
        <a:xfrm>
          <a:off x="0" y="0"/>
          <a:ext cx="0" cy="0"/>
          <a:chOff x="0" y="0"/>
          <a:chExt cx="0" cy="0"/>
        </a:xfrm>
      </p:grpSpPr>
      <p:sp>
        <p:nvSpPr>
          <p:cNvPr id="86" name="Google Shape;86;p29"/>
          <p:cNvSpPr txBox="1"/>
          <p:nvPr>
            <p:ph type="title"/>
          </p:nvPr>
        </p:nvSpPr>
        <p:spPr>
          <a:xfrm>
            <a:off x="831304" y="1186733"/>
            <a:ext cx="22724400" cy="1527300"/>
          </a:xfrm>
          <a:prstGeom prst="rect">
            <a:avLst/>
          </a:prstGeom>
          <a:noFill/>
          <a:ln>
            <a:noFill/>
          </a:ln>
        </p:spPr>
        <p:txBody>
          <a:bodyPr anchorCtr="0" anchor="ctr" bIns="243825" lIns="243825" spcFirstLastPara="1" rIns="243825" wrap="square" tIns="243825">
            <a:noAutofit/>
          </a:bodyPr>
          <a:lstStyle>
            <a:lvl1pPr lvl="0">
              <a:spcBef>
                <a:spcPts val="0"/>
              </a:spcBef>
              <a:spcAft>
                <a:spcPts val="0"/>
              </a:spcAft>
              <a:buSzPts val="3700"/>
              <a:buChar char="●"/>
              <a:defRPr sz="3700"/>
            </a:lvl1pPr>
            <a:lvl2pPr lvl="1">
              <a:spcBef>
                <a:spcPts val="0"/>
              </a:spcBef>
              <a:spcAft>
                <a:spcPts val="0"/>
              </a:spcAft>
              <a:buSzPts val="3700"/>
              <a:buChar char="○"/>
              <a:defRPr sz="3700"/>
            </a:lvl2pPr>
            <a:lvl3pPr lvl="2">
              <a:spcBef>
                <a:spcPts val="0"/>
              </a:spcBef>
              <a:spcAft>
                <a:spcPts val="0"/>
              </a:spcAft>
              <a:buSzPts val="3700"/>
              <a:buChar char="■"/>
              <a:defRPr sz="3700"/>
            </a:lvl3pPr>
            <a:lvl4pPr lvl="3">
              <a:spcBef>
                <a:spcPts val="0"/>
              </a:spcBef>
              <a:spcAft>
                <a:spcPts val="0"/>
              </a:spcAft>
              <a:buSzPts val="3700"/>
              <a:buChar char="●"/>
              <a:defRPr sz="3700"/>
            </a:lvl4pPr>
            <a:lvl5pPr lvl="4">
              <a:spcBef>
                <a:spcPts val="0"/>
              </a:spcBef>
              <a:spcAft>
                <a:spcPts val="0"/>
              </a:spcAft>
              <a:buSzPts val="3700"/>
              <a:buChar char="○"/>
              <a:defRPr sz="3700"/>
            </a:lvl5pPr>
            <a:lvl6pPr lvl="5">
              <a:spcBef>
                <a:spcPts val="0"/>
              </a:spcBef>
              <a:spcAft>
                <a:spcPts val="0"/>
              </a:spcAft>
              <a:buSzPts val="3700"/>
              <a:buChar char="■"/>
              <a:defRPr sz="3700"/>
            </a:lvl6pPr>
            <a:lvl7pPr lvl="6">
              <a:spcBef>
                <a:spcPts val="0"/>
              </a:spcBef>
              <a:spcAft>
                <a:spcPts val="0"/>
              </a:spcAft>
              <a:buSzPts val="3700"/>
              <a:buChar char="●"/>
              <a:defRPr sz="3700"/>
            </a:lvl7pPr>
            <a:lvl8pPr lvl="7">
              <a:spcBef>
                <a:spcPts val="0"/>
              </a:spcBef>
              <a:spcAft>
                <a:spcPts val="0"/>
              </a:spcAft>
              <a:buSzPts val="3700"/>
              <a:buChar char="○"/>
              <a:defRPr sz="3700"/>
            </a:lvl8pPr>
            <a:lvl9pPr lvl="8">
              <a:spcBef>
                <a:spcPts val="0"/>
              </a:spcBef>
              <a:spcAft>
                <a:spcPts val="0"/>
              </a:spcAft>
              <a:buSzPts val="3700"/>
              <a:buChar char="■"/>
              <a:defRPr sz="3700"/>
            </a:lvl9pPr>
          </a:lstStyle>
          <a:p/>
        </p:txBody>
      </p:sp>
      <p:sp>
        <p:nvSpPr>
          <p:cNvPr id="87" name="Google Shape;87;p29"/>
          <p:cNvSpPr txBox="1"/>
          <p:nvPr>
            <p:ph idx="1" type="body"/>
          </p:nvPr>
        </p:nvSpPr>
        <p:spPr>
          <a:xfrm>
            <a:off x="831304" y="3073267"/>
            <a:ext cx="22724400" cy="9110400"/>
          </a:xfrm>
          <a:prstGeom prst="rect">
            <a:avLst/>
          </a:prstGeom>
          <a:noFill/>
          <a:ln>
            <a:noFill/>
          </a:ln>
        </p:spPr>
        <p:txBody>
          <a:bodyPr anchorCtr="0" anchor="ctr" bIns="243825" lIns="243825" spcFirstLastPara="1" rIns="243825" wrap="square" tIns="243825">
            <a:noAutofit/>
          </a:bodyPr>
          <a:lstStyle>
            <a:lvl1pPr indent="-463550" lvl="0" marL="457200">
              <a:spcBef>
                <a:spcPts val="0"/>
              </a:spcBef>
              <a:spcAft>
                <a:spcPts val="0"/>
              </a:spcAft>
              <a:buSzPts val="3700"/>
              <a:buChar char="●"/>
              <a:defRPr sz="3700"/>
            </a:lvl1pPr>
            <a:lvl2pPr indent="-463550" lvl="1" marL="914400">
              <a:spcBef>
                <a:spcPts val="0"/>
              </a:spcBef>
              <a:spcAft>
                <a:spcPts val="0"/>
              </a:spcAft>
              <a:buSzPts val="3700"/>
              <a:buChar char="○"/>
              <a:defRPr sz="3700"/>
            </a:lvl2pPr>
            <a:lvl3pPr indent="-463550" lvl="2" marL="1371600">
              <a:spcBef>
                <a:spcPts val="0"/>
              </a:spcBef>
              <a:spcAft>
                <a:spcPts val="0"/>
              </a:spcAft>
              <a:buSzPts val="3700"/>
              <a:buChar char="■"/>
              <a:defRPr sz="3700"/>
            </a:lvl3pPr>
            <a:lvl4pPr indent="-463550" lvl="3" marL="1828800">
              <a:spcBef>
                <a:spcPts val="0"/>
              </a:spcBef>
              <a:spcAft>
                <a:spcPts val="0"/>
              </a:spcAft>
              <a:buSzPts val="3700"/>
              <a:buChar char="●"/>
              <a:defRPr sz="3700"/>
            </a:lvl4pPr>
            <a:lvl5pPr indent="-463550" lvl="4" marL="2286000">
              <a:spcBef>
                <a:spcPts val="0"/>
              </a:spcBef>
              <a:spcAft>
                <a:spcPts val="0"/>
              </a:spcAft>
              <a:buSzPts val="3700"/>
              <a:buChar char="○"/>
              <a:defRPr sz="3700"/>
            </a:lvl5pPr>
            <a:lvl6pPr indent="-463550" lvl="5" marL="2743200">
              <a:spcBef>
                <a:spcPts val="0"/>
              </a:spcBef>
              <a:spcAft>
                <a:spcPts val="0"/>
              </a:spcAft>
              <a:buSzPts val="3700"/>
              <a:buChar char="■"/>
              <a:defRPr sz="3700"/>
            </a:lvl6pPr>
            <a:lvl7pPr indent="-463550" lvl="6" marL="3200400">
              <a:spcBef>
                <a:spcPts val="0"/>
              </a:spcBef>
              <a:spcAft>
                <a:spcPts val="0"/>
              </a:spcAft>
              <a:buSzPts val="3700"/>
              <a:buChar char="●"/>
              <a:defRPr sz="3700"/>
            </a:lvl7pPr>
            <a:lvl8pPr indent="-463550" lvl="7" marL="3657600">
              <a:spcBef>
                <a:spcPts val="0"/>
              </a:spcBef>
              <a:spcAft>
                <a:spcPts val="0"/>
              </a:spcAft>
              <a:buSzPts val="3700"/>
              <a:buChar char="○"/>
              <a:defRPr sz="3700"/>
            </a:lvl8pPr>
            <a:lvl9pPr indent="-463550" lvl="8" marL="4114800">
              <a:spcBef>
                <a:spcPts val="0"/>
              </a:spcBef>
              <a:spcAft>
                <a:spcPts val="0"/>
              </a:spcAft>
              <a:buSzPts val="3700"/>
              <a:buChar char="■"/>
              <a:defRPr sz="3700"/>
            </a:lvl9pPr>
          </a:lstStyle>
          <a:p/>
        </p:txBody>
      </p:sp>
      <p:sp>
        <p:nvSpPr>
          <p:cNvPr id="88" name="Google Shape;88;p29"/>
          <p:cNvSpPr txBox="1"/>
          <p:nvPr>
            <p:ph idx="12" type="sldNum"/>
          </p:nvPr>
        </p:nvSpPr>
        <p:spPr>
          <a:xfrm>
            <a:off x="22596047" y="12435245"/>
            <a:ext cx="1463400" cy="1049700"/>
          </a:xfrm>
          <a:prstGeom prst="rect">
            <a:avLst/>
          </a:prstGeom>
          <a:noFill/>
          <a:ln>
            <a:noFill/>
          </a:ln>
        </p:spPr>
        <p:txBody>
          <a:bodyPr anchorCtr="0" anchor="ctr" bIns="243825" lIns="243825" spcFirstLastPara="1" rIns="243825" wrap="square" tIns="243825">
            <a:noAutofit/>
          </a:bodyPr>
          <a:lstStyle>
            <a:lvl1pPr lvl="0">
              <a:buNone/>
              <a:defRPr sz="3700"/>
            </a:lvl1pPr>
            <a:lvl2pPr lvl="1">
              <a:buNone/>
              <a:defRPr sz="3700"/>
            </a:lvl2pPr>
            <a:lvl3pPr lvl="2">
              <a:buNone/>
              <a:defRPr sz="3700"/>
            </a:lvl3pPr>
            <a:lvl4pPr lvl="3">
              <a:buNone/>
              <a:defRPr sz="3700"/>
            </a:lvl4pPr>
            <a:lvl5pPr lvl="4">
              <a:buNone/>
              <a:defRPr sz="3700"/>
            </a:lvl5pPr>
            <a:lvl6pPr lvl="5">
              <a:buNone/>
              <a:defRPr sz="3700"/>
            </a:lvl6pPr>
            <a:lvl7pPr lvl="6">
              <a:buNone/>
              <a:defRPr sz="3700"/>
            </a:lvl7pPr>
            <a:lvl8pPr lvl="7">
              <a:buNone/>
              <a:defRPr sz="3700"/>
            </a:lvl8pPr>
            <a:lvl9pPr lvl="8">
              <a:buNone/>
              <a:defRPr sz="3700"/>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Slide Gradient">
  <p:cSld name="TITLE_1_10">
    <p:spTree>
      <p:nvGrpSpPr>
        <p:cNvPr id="89" name="Shape 89"/>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 name="Shape 16"/>
        <p:cNvGrpSpPr/>
        <p:nvPr/>
      </p:nvGrpSpPr>
      <p:grpSpPr>
        <a:xfrm>
          <a:off x="0" y="0"/>
          <a:ext cx="0" cy="0"/>
          <a:chOff x="0" y="0"/>
          <a:chExt cx="0" cy="0"/>
        </a:xfrm>
      </p:grpSpPr>
      <p:sp>
        <p:nvSpPr>
          <p:cNvPr id="17" name="Google Shape;17;p4"/>
          <p:cNvSpPr txBox="1"/>
          <p:nvPr>
            <p:ph idx="12" type="sldNum"/>
          </p:nvPr>
        </p:nvSpPr>
        <p:spPr>
          <a:xfrm>
            <a:off x="22596047" y="12435245"/>
            <a:ext cx="1463400" cy="10497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Slide 19">
  <p:cSld name="TITLE_59">
    <p:spTree>
      <p:nvGrpSpPr>
        <p:cNvPr id="90" name="Shape 90"/>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1">
  <p:cSld name="Layout 1">
    <p:spTree>
      <p:nvGrpSpPr>
        <p:cNvPr id="91" name="Shape 91"/>
        <p:cNvGrpSpPr/>
        <p:nvPr/>
      </p:nvGrpSpPr>
      <p:grpSpPr>
        <a:xfrm>
          <a:off x="0" y="0"/>
          <a:ext cx="0" cy="0"/>
          <a:chOff x="0" y="0"/>
          <a:chExt cx="0" cy="0"/>
        </a:xfrm>
      </p:grpSpPr>
      <p:sp>
        <p:nvSpPr>
          <p:cNvPr id="92" name="Google Shape;92;p32"/>
          <p:cNvSpPr txBox="1"/>
          <p:nvPr>
            <p:ph idx="1" type="body"/>
          </p:nvPr>
        </p:nvSpPr>
        <p:spPr>
          <a:xfrm>
            <a:off x="1825856" y="1766754"/>
            <a:ext cx="20741700" cy="1017600"/>
          </a:xfrm>
          <a:prstGeom prst="rect">
            <a:avLst/>
          </a:prstGeom>
          <a:noFill/>
          <a:ln>
            <a:noFill/>
          </a:ln>
        </p:spPr>
        <p:txBody>
          <a:bodyPr anchorCtr="0" anchor="ctr" bIns="91400" lIns="182875" spcFirstLastPara="1" rIns="182875" wrap="square" tIns="91400">
            <a:noAutofit/>
          </a:bodyPr>
          <a:lstStyle>
            <a:lvl1pPr indent="-228600" lvl="0" marL="457200" marR="0" algn="ctr">
              <a:lnSpc>
                <a:spcPct val="100000"/>
              </a:lnSpc>
              <a:spcBef>
                <a:spcPts val="2100"/>
              </a:spcBef>
              <a:spcAft>
                <a:spcPts val="0"/>
              </a:spcAft>
              <a:buClr>
                <a:schemeClr val="dk1"/>
              </a:buClr>
              <a:buSzPts val="6100"/>
              <a:buFont typeface="Arial"/>
              <a:buNone/>
              <a:defRPr b="0" i="0" sz="6100" u="none" cap="none" strike="noStrike">
                <a:solidFill>
                  <a:schemeClr val="dk1"/>
                </a:solidFill>
                <a:latin typeface="Lato Black"/>
                <a:ea typeface="Lato Black"/>
                <a:cs typeface="Lato Black"/>
                <a:sym typeface="Lato Black"/>
              </a:defRPr>
            </a:lvl1pPr>
            <a:lvl2pPr indent="-228600" lvl="1" marL="914400" marR="0" algn="l">
              <a:lnSpc>
                <a:spcPct val="90000"/>
              </a:lnSpc>
              <a:spcBef>
                <a:spcPts val="1100"/>
              </a:spcBef>
              <a:spcAft>
                <a:spcPts val="0"/>
              </a:spcAft>
              <a:buClr>
                <a:schemeClr val="dk1"/>
              </a:buClr>
              <a:buSzPts val="4800"/>
              <a:buFont typeface="Arial"/>
              <a:buNone/>
              <a:defRPr b="0" i="0" sz="4800" u="none" cap="none" strike="noStrike">
                <a:solidFill>
                  <a:schemeClr val="dk1"/>
                </a:solidFill>
                <a:latin typeface="Lato"/>
                <a:ea typeface="Lato"/>
                <a:cs typeface="Lato"/>
                <a:sym typeface="Lato"/>
              </a:defRPr>
            </a:lvl2pPr>
            <a:lvl3pPr indent="-228600" lvl="2" marL="1371600" marR="0" algn="l">
              <a:lnSpc>
                <a:spcPct val="90000"/>
              </a:lnSpc>
              <a:spcBef>
                <a:spcPts val="1100"/>
              </a:spcBef>
              <a:spcAft>
                <a:spcPts val="0"/>
              </a:spcAft>
              <a:buClr>
                <a:schemeClr val="dk1"/>
              </a:buClr>
              <a:buSzPts val="4000"/>
              <a:buFont typeface="Arial"/>
              <a:buNone/>
              <a:defRPr b="0" i="0" sz="4000" u="none" cap="none" strike="noStrike">
                <a:solidFill>
                  <a:schemeClr val="dk1"/>
                </a:solidFill>
                <a:latin typeface="Lato"/>
                <a:ea typeface="Lato"/>
                <a:cs typeface="Lato"/>
                <a:sym typeface="Lato"/>
              </a:defRPr>
            </a:lvl3pPr>
            <a:lvl4pPr indent="-228600" lvl="3" marL="1828800" marR="0" algn="l">
              <a:lnSpc>
                <a:spcPct val="90000"/>
              </a:lnSpc>
              <a:spcBef>
                <a:spcPts val="1100"/>
              </a:spcBef>
              <a:spcAft>
                <a:spcPts val="0"/>
              </a:spcAft>
              <a:buClr>
                <a:schemeClr val="dk1"/>
              </a:buClr>
              <a:buSzPts val="3700"/>
              <a:buFont typeface="Arial"/>
              <a:buNone/>
              <a:defRPr b="0" i="0" sz="3700" u="none" cap="none" strike="noStrike">
                <a:solidFill>
                  <a:schemeClr val="dk1"/>
                </a:solidFill>
                <a:latin typeface="Lato"/>
                <a:ea typeface="Lato"/>
                <a:cs typeface="Lato"/>
                <a:sym typeface="Lato"/>
              </a:defRPr>
            </a:lvl4pPr>
            <a:lvl5pPr indent="-228600" lvl="4" marL="2286000" marR="0" algn="l">
              <a:lnSpc>
                <a:spcPct val="90000"/>
              </a:lnSpc>
              <a:spcBef>
                <a:spcPts val="1100"/>
              </a:spcBef>
              <a:spcAft>
                <a:spcPts val="0"/>
              </a:spcAft>
              <a:buClr>
                <a:schemeClr val="dk1"/>
              </a:buClr>
              <a:buSzPts val="3700"/>
              <a:buFont typeface="Arial"/>
              <a:buNone/>
              <a:defRPr b="0" i="0" sz="3700" u="none" cap="none" strike="noStrike">
                <a:solidFill>
                  <a:schemeClr val="dk1"/>
                </a:solidFill>
                <a:latin typeface="Lato"/>
                <a:ea typeface="Lato"/>
                <a:cs typeface="Lato"/>
                <a:sym typeface="Lato"/>
              </a:defRPr>
            </a:lvl5pPr>
            <a:lvl6pPr indent="-463550" lvl="5" marL="2743200" marR="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Lato"/>
                <a:ea typeface="Lato"/>
                <a:cs typeface="Lato"/>
                <a:sym typeface="Lato"/>
              </a:defRPr>
            </a:lvl6pPr>
            <a:lvl7pPr indent="-463550" lvl="6" marL="3200400" marR="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Lato"/>
                <a:ea typeface="Lato"/>
                <a:cs typeface="Lato"/>
                <a:sym typeface="Lato"/>
              </a:defRPr>
            </a:lvl7pPr>
            <a:lvl8pPr indent="-463550" lvl="7" marL="3657600" marR="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Lato"/>
                <a:ea typeface="Lato"/>
                <a:cs typeface="Lato"/>
                <a:sym typeface="Lato"/>
              </a:defRPr>
            </a:lvl8pPr>
            <a:lvl9pPr indent="-463550" lvl="8" marL="4114800" marR="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Lato"/>
                <a:ea typeface="Lato"/>
                <a:cs typeface="Lato"/>
                <a:sym typeface="Lato"/>
              </a:defRPr>
            </a:lvl9pPr>
          </a:lstStyle>
          <a:p/>
        </p:txBody>
      </p:sp>
      <p:sp>
        <p:nvSpPr>
          <p:cNvPr id="93" name="Google Shape;93;p32"/>
          <p:cNvSpPr txBox="1"/>
          <p:nvPr>
            <p:ph idx="2" type="body"/>
          </p:nvPr>
        </p:nvSpPr>
        <p:spPr>
          <a:xfrm>
            <a:off x="1825856" y="1158874"/>
            <a:ext cx="20741700" cy="506400"/>
          </a:xfrm>
          <a:prstGeom prst="rect">
            <a:avLst/>
          </a:prstGeom>
          <a:noFill/>
          <a:ln>
            <a:noFill/>
          </a:ln>
        </p:spPr>
        <p:txBody>
          <a:bodyPr anchorCtr="0" anchor="t" bIns="91400" lIns="182875" spcFirstLastPara="1" rIns="182875" wrap="square" tIns="91400">
            <a:noAutofit/>
          </a:bodyPr>
          <a:lstStyle>
            <a:lvl1pPr indent="-228600" lvl="0" marL="457200" marR="0" algn="ctr">
              <a:lnSpc>
                <a:spcPct val="100000"/>
              </a:lnSpc>
              <a:spcBef>
                <a:spcPts val="2100"/>
              </a:spcBef>
              <a:spcAft>
                <a:spcPts val="0"/>
              </a:spcAft>
              <a:buClr>
                <a:schemeClr val="accent1"/>
              </a:buClr>
              <a:buSzPts val="2900"/>
              <a:buFont typeface="Arial"/>
              <a:buNone/>
              <a:defRPr b="1" i="0" sz="2900" u="none" cap="none" strike="noStrike">
                <a:solidFill>
                  <a:schemeClr val="accent1"/>
                </a:solidFill>
                <a:latin typeface="Lato"/>
                <a:ea typeface="Lato"/>
                <a:cs typeface="Lato"/>
                <a:sym typeface="Lato"/>
              </a:defRPr>
            </a:lvl1pPr>
            <a:lvl2pPr indent="-533400" lvl="1" marL="914400" marR="0" algn="l">
              <a:lnSpc>
                <a:spcPct val="90000"/>
              </a:lnSpc>
              <a:spcBef>
                <a:spcPts val="1100"/>
              </a:spcBef>
              <a:spcAft>
                <a:spcPts val="0"/>
              </a:spcAft>
              <a:buClr>
                <a:schemeClr val="dk1"/>
              </a:buClr>
              <a:buSzPts val="4800"/>
              <a:buFont typeface="Arial"/>
              <a:buChar char="•"/>
              <a:defRPr b="0" i="0" sz="4800" u="none" cap="none" strike="noStrike">
                <a:solidFill>
                  <a:schemeClr val="dk1"/>
                </a:solidFill>
                <a:latin typeface="Lato"/>
                <a:ea typeface="Lato"/>
                <a:cs typeface="Lato"/>
                <a:sym typeface="Lato"/>
              </a:defRPr>
            </a:lvl2pPr>
            <a:lvl3pPr indent="-482600" lvl="2" marL="1371600" marR="0" algn="l">
              <a:lnSpc>
                <a:spcPct val="90000"/>
              </a:lnSpc>
              <a:spcBef>
                <a:spcPts val="11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3pPr>
            <a:lvl4pPr indent="-463550" lvl="3" marL="1828800" marR="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Lato"/>
                <a:ea typeface="Lato"/>
                <a:cs typeface="Lato"/>
                <a:sym typeface="Lato"/>
              </a:defRPr>
            </a:lvl4pPr>
            <a:lvl5pPr indent="-463550" lvl="4" marL="2286000" marR="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Lato"/>
                <a:ea typeface="Lato"/>
                <a:cs typeface="Lato"/>
                <a:sym typeface="Lato"/>
              </a:defRPr>
            </a:lvl5pPr>
            <a:lvl6pPr indent="-463550" lvl="5" marL="2743200" marR="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Lato"/>
                <a:ea typeface="Lato"/>
                <a:cs typeface="Lato"/>
                <a:sym typeface="Lato"/>
              </a:defRPr>
            </a:lvl6pPr>
            <a:lvl7pPr indent="-463550" lvl="6" marL="3200400" marR="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Lato"/>
                <a:ea typeface="Lato"/>
                <a:cs typeface="Lato"/>
                <a:sym typeface="Lato"/>
              </a:defRPr>
            </a:lvl7pPr>
            <a:lvl8pPr indent="-463550" lvl="7" marL="3657600" marR="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Lato"/>
                <a:ea typeface="Lato"/>
                <a:cs typeface="Lato"/>
                <a:sym typeface="Lato"/>
              </a:defRPr>
            </a:lvl8pPr>
            <a:lvl9pPr indent="-463550" lvl="8" marL="4114800" marR="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Lato"/>
                <a:ea typeface="Lato"/>
                <a:cs typeface="Lato"/>
                <a:sym typeface="Lato"/>
              </a:defRPr>
            </a:lvl9pPr>
          </a:lstStyle>
          <a:p/>
        </p:txBody>
      </p:sp>
      <p:grpSp>
        <p:nvGrpSpPr>
          <p:cNvPr id="94" name="Google Shape;94;p32"/>
          <p:cNvGrpSpPr/>
          <p:nvPr/>
        </p:nvGrpSpPr>
        <p:grpSpPr>
          <a:xfrm>
            <a:off x="11096282" y="3002644"/>
            <a:ext cx="2195082" cy="72000"/>
            <a:chOff x="5431081" y="1545954"/>
            <a:chExt cx="1097376" cy="36000"/>
          </a:xfrm>
        </p:grpSpPr>
        <p:sp>
          <p:nvSpPr>
            <p:cNvPr id="95" name="Google Shape;95;p32"/>
            <p:cNvSpPr/>
            <p:nvPr/>
          </p:nvSpPr>
          <p:spPr>
            <a:xfrm>
              <a:off x="5431081" y="1545954"/>
              <a:ext cx="252000" cy="36000"/>
            </a:xfrm>
            <a:prstGeom prst="rect">
              <a:avLst/>
            </a:prstGeom>
            <a:solidFill>
              <a:srgbClr val="BFBFBF"/>
            </a:solidFill>
            <a:ln>
              <a:noFill/>
            </a:ln>
          </p:spPr>
          <p:txBody>
            <a:bodyPr anchorCtr="0" anchor="ctr" bIns="91400" lIns="182875" spcFirstLastPara="1" rIns="182875" wrap="square" tIns="91400">
              <a:noAutofit/>
            </a:bodyPr>
            <a:lstStyle/>
            <a:p>
              <a:pPr indent="0" lvl="0" marL="0" marR="0" rtl="0" algn="ctr">
                <a:spcBef>
                  <a:spcPts val="0"/>
                </a:spcBef>
                <a:spcAft>
                  <a:spcPts val="0"/>
                </a:spcAft>
                <a:buNone/>
              </a:pPr>
              <a:r>
                <a:t/>
              </a:r>
              <a:endParaRPr b="0" i="0" sz="3700" u="none" cap="none" strike="noStrike">
                <a:solidFill>
                  <a:schemeClr val="lt1"/>
                </a:solidFill>
                <a:latin typeface="Lato"/>
                <a:ea typeface="Lato"/>
                <a:cs typeface="Lato"/>
                <a:sym typeface="Lato"/>
              </a:endParaRPr>
            </a:p>
          </p:txBody>
        </p:sp>
        <p:sp>
          <p:nvSpPr>
            <p:cNvPr id="96" name="Google Shape;96;p32"/>
            <p:cNvSpPr/>
            <p:nvPr/>
          </p:nvSpPr>
          <p:spPr>
            <a:xfrm>
              <a:off x="5712873" y="1545954"/>
              <a:ext cx="252000" cy="36000"/>
            </a:xfrm>
            <a:prstGeom prst="rect">
              <a:avLst/>
            </a:prstGeom>
            <a:solidFill>
              <a:srgbClr val="BFBFBF"/>
            </a:solidFill>
            <a:ln>
              <a:noFill/>
            </a:ln>
          </p:spPr>
          <p:txBody>
            <a:bodyPr anchorCtr="0" anchor="ctr" bIns="91400" lIns="182875" spcFirstLastPara="1" rIns="182875" wrap="square" tIns="91400">
              <a:noAutofit/>
            </a:bodyPr>
            <a:lstStyle/>
            <a:p>
              <a:pPr indent="0" lvl="0" marL="0" marR="0" rtl="0" algn="ctr">
                <a:spcBef>
                  <a:spcPts val="0"/>
                </a:spcBef>
                <a:spcAft>
                  <a:spcPts val="0"/>
                </a:spcAft>
                <a:buNone/>
              </a:pPr>
              <a:r>
                <a:t/>
              </a:r>
              <a:endParaRPr b="0" i="0" sz="3700" u="none" cap="none" strike="noStrike">
                <a:solidFill>
                  <a:schemeClr val="lt1"/>
                </a:solidFill>
                <a:latin typeface="Lato"/>
                <a:ea typeface="Lato"/>
                <a:cs typeface="Lato"/>
                <a:sym typeface="Lato"/>
              </a:endParaRPr>
            </a:p>
          </p:txBody>
        </p:sp>
        <p:sp>
          <p:nvSpPr>
            <p:cNvPr id="97" name="Google Shape;97;p32"/>
            <p:cNvSpPr/>
            <p:nvPr/>
          </p:nvSpPr>
          <p:spPr>
            <a:xfrm>
              <a:off x="5994665" y="1545954"/>
              <a:ext cx="252000" cy="36000"/>
            </a:xfrm>
            <a:prstGeom prst="rect">
              <a:avLst/>
            </a:prstGeom>
            <a:solidFill>
              <a:srgbClr val="BFBFBF"/>
            </a:solidFill>
            <a:ln>
              <a:noFill/>
            </a:ln>
          </p:spPr>
          <p:txBody>
            <a:bodyPr anchorCtr="0" anchor="ctr" bIns="91400" lIns="182875" spcFirstLastPara="1" rIns="182875" wrap="square" tIns="91400">
              <a:noAutofit/>
            </a:bodyPr>
            <a:lstStyle/>
            <a:p>
              <a:pPr indent="0" lvl="0" marL="0" marR="0" rtl="0" algn="ctr">
                <a:spcBef>
                  <a:spcPts val="0"/>
                </a:spcBef>
                <a:spcAft>
                  <a:spcPts val="0"/>
                </a:spcAft>
                <a:buNone/>
              </a:pPr>
              <a:r>
                <a:t/>
              </a:r>
              <a:endParaRPr b="0" i="0" sz="3700" u="none" cap="none" strike="noStrike">
                <a:solidFill>
                  <a:schemeClr val="lt1"/>
                </a:solidFill>
                <a:latin typeface="Lato"/>
                <a:ea typeface="Lato"/>
                <a:cs typeface="Lato"/>
                <a:sym typeface="Lato"/>
              </a:endParaRPr>
            </a:p>
          </p:txBody>
        </p:sp>
        <p:sp>
          <p:nvSpPr>
            <p:cNvPr id="98" name="Google Shape;98;p32"/>
            <p:cNvSpPr/>
            <p:nvPr/>
          </p:nvSpPr>
          <p:spPr>
            <a:xfrm>
              <a:off x="6276457" y="1545954"/>
              <a:ext cx="252000" cy="36000"/>
            </a:xfrm>
            <a:prstGeom prst="rect">
              <a:avLst/>
            </a:prstGeom>
            <a:solidFill>
              <a:srgbClr val="BFBFBF"/>
            </a:solidFill>
            <a:ln>
              <a:noFill/>
            </a:ln>
          </p:spPr>
          <p:txBody>
            <a:bodyPr anchorCtr="0" anchor="ctr" bIns="91400" lIns="182875" spcFirstLastPara="1" rIns="182875" wrap="square" tIns="91400">
              <a:noAutofit/>
            </a:bodyPr>
            <a:lstStyle/>
            <a:p>
              <a:pPr indent="0" lvl="0" marL="0" marR="0" rtl="0" algn="ctr">
                <a:spcBef>
                  <a:spcPts val="0"/>
                </a:spcBef>
                <a:spcAft>
                  <a:spcPts val="0"/>
                </a:spcAft>
                <a:buNone/>
              </a:pPr>
              <a:r>
                <a:t/>
              </a:r>
              <a:endParaRPr b="0" i="0" sz="3700" u="none" cap="none" strike="noStrike">
                <a:solidFill>
                  <a:schemeClr val="lt1"/>
                </a:solidFill>
                <a:latin typeface="Lato"/>
                <a:ea typeface="Lato"/>
                <a:cs typeface="Lato"/>
                <a:sym typeface="Lato"/>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10">
  <p:cSld name="TITLE_AND_BODY_10">
    <p:spTree>
      <p:nvGrpSpPr>
        <p:cNvPr id="99" name="Shape 99"/>
        <p:cNvGrpSpPr/>
        <p:nvPr/>
      </p:nvGrpSpPr>
      <p:grpSpPr>
        <a:xfrm>
          <a:off x="0" y="0"/>
          <a:ext cx="0" cy="0"/>
          <a:chOff x="0" y="0"/>
          <a:chExt cx="0" cy="0"/>
        </a:xfrm>
      </p:grpSpPr>
      <p:sp>
        <p:nvSpPr>
          <p:cNvPr id="100" name="Google Shape;100;p33"/>
          <p:cNvSpPr txBox="1"/>
          <p:nvPr>
            <p:ph type="title"/>
          </p:nvPr>
        </p:nvSpPr>
        <p:spPr>
          <a:xfrm>
            <a:off x="831304" y="1186733"/>
            <a:ext cx="22724400" cy="1527300"/>
          </a:xfrm>
          <a:prstGeom prst="rect">
            <a:avLst/>
          </a:prstGeom>
          <a:noFill/>
          <a:ln>
            <a:noFill/>
          </a:ln>
        </p:spPr>
        <p:txBody>
          <a:bodyPr anchorCtr="0" anchor="ctr" bIns="91425" lIns="91425" spcFirstLastPara="1" rIns="91425" wrap="square" tIns="91425">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101" name="Google Shape;101;p33"/>
          <p:cNvSpPr txBox="1"/>
          <p:nvPr>
            <p:ph idx="1" type="body"/>
          </p:nvPr>
        </p:nvSpPr>
        <p:spPr>
          <a:xfrm>
            <a:off x="831304" y="3073267"/>
            <a:ext cx="22724400" cy="9110400"/>
          </a:xfrm>
          <a:prstGeom prst="rect">
            <a:avLst/>
          </a:prstGeom>
          <a:noFill/>
          <a:ln>
            <a:noFill/>
          </a:ln>
        </p:spPr>
        <p:txBody>
          <a:bodyPr anchorCtr="0" anchor="ctr"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02" name="Google Shape;102;p33"/>
          <p:cNvSpPr txBox="1"/>
          <p:nvPr>
            <p:ph idx="12" type="sldNum"/>
          </p:nvPr>
        </p:nvSpPr>
        <p:spPr>
          <a:xfrm>
            <a:off x="22596047" y="12435245"/>
            <a:ext cx="1463400" cy="10497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60">
  <p:cSld name="TITLE_60">
    <p:spTree>
      <p:nvGrpSpPr>
        <p:cNvPr id="103" name="Shape 103"/>
        <p:cNvGrpSpPr/>
        <p:nvPr/>
      </p:nvGrpSpPr>
      <p:grpSpPr>
        <a:xfrm>
          <a:off x="0" y="0"/>
          <a:ext cx="0" cy="0"/>
          <a:chOff x="0" y="0"/>
          <a:chExt cx="0" cy="0"/>
        </a:xfrm>
      </p:grpSpPr>
      <p:sp>
        <p:nvSpPr>
          <p:cNvPr id="104" name="Google Shape;104;p34"/>
          <p:cNvSpPr txBox="1"/>
          <p:nvPr>
            <p:ph type="ctrTitle"/>
          </p:nvPr>
        </p:nvSpPr>
        <p:spPr>
          <a:xfrm>
            <a:off x="831326" y="1985533"/>
            <a:ext cx="22724400" cy="5473500"/>
          </a:xfrm>
          <a:prstGeom prst="rect">
            <a:avLst/>
          </a:prstGeom>
          <a:noFill/>
          <a:ln>
            <a:noFill/>
          </a:ln>
        </p:spPr>
        <p:txBody>
          <a:bodyPr anchorCtr="0" anchor="b" bIns="91425" lIns="91425" spcFirstLastPara="1" rIns="91425" wrap="square" tIns="91425">
            <a:noAutofit/>
          </a:bodyPr>
          <a:lstStyle>
            <a:lvl1pPr lvl="0" algn="ctr">
              <a:spcBef>
                <a:spcPts val="0"/>
              </a:spcBef>
              <a:spcAft>
                <a:spcPts val="0"/>
              </a:spcAft>
              <a:buSzPts val="13900"/>
              <a:buChar char="●"/>
              <a:defRPr sz="13900"/>
            </a:lvl1pPr>
            <a:lvl2pPr lvl="1" algn="ctr">
              <a:spcBef>
                <a:spcPts val="0"/>
              </a:spcBef>
              <a:spcAft>
                <a:spcPts val="0"/>
              </a:spcAft>
              <a:buSzPts val="13900"/>
              <a:buChar char="○"/>
              <a:defRPr sz="13900"/>
            </a:lvl2pPr>
            <a:lvl3pPr lvl="2" algn="ctr">
              <a:spcBef>
                <a:spcPts val="0"/>
              </a:spcBef>
              <a:spcAft>
                <a:spcPts val="0"/>
              </a:spcAft>
              <a:buSzPts val="13900"/>
              <a:buChar char="■"/>
              <a:defRPr sz="13900"/>
            </a:lvl3pPr>
            <a:lvl4pPr lvl="3" algn="ctr">
              <a:spcBef>
                <a:spcPts val="0"/>
              </a:spcBef>
              <a:spcAft>
                <a:spcPts val="0"/>
              </a:spcAft>
              <a:buSzPts val="13900"/>
              <a:buChar char="●"/>
              <a:defRPr sz="13900"/>
            </a:lvl4pPr>
            <a:lvl5pPr lvl="4" algn="ctr">
              <a:spcBef>
                <a:spcPts val="0"/>
              </a:spcBef>
              <a:spcAft>
                <a:spcPts val="0"/>
              </a:spcAft>
              <a:buSzPts val="13900"/>
              <a:buChar char="○"/>
              <a:defRPr sz="13900"/>
            </a:lvl5pPr>
            <a:lvl6pPr lvl="5" algn="ctr">
              <a:spcBef>
                <a:spcPts val="0"/>
              </a:spcBef>
              <a:spcAft>
                <a:spcPts val="0"/>
              </a:spcAft>
              <a:buSzPts val="13900"/>
              <a:buChar char="■"/>
              <a:defRPr sz="13900"/>
            </a:lvl6pPr>
            <a:lvl7pPr lvl="6" algn="ctr">
              <a:spcBef>
                <a:spcPts val="0"/>
              </a:spcBef>
              <a:spcAft>
                <a:spcPts val="0"/>
              </a:spcAft>
              <a:buSzPts val="13900"/>
              <a:buChar char="●"/>
              <a:defRPr sz="13900"/>
            </a:lvl7pPr>
            <a:lvl8pPr lvl="7" algn="ctr">
              <a:spcBef>
                <a:spcPts val="0"/>
              </a:spcBef>
              <a:spcAft>
                <a:spcPts val="0"/>
              </a:spcAft>
              <a:buSzPts val="13900"/>
              <a:buChar char="○"/>
              <a:defRPr sz="13900"/>
            </a:lvl8pPr>
            <a:lvl9pPr lvl="8" algn="ctr">
              <a:spcBef>
                <a:spcPts val="0"/>
              </a:spcBef>
              <a:spcAft>
                <a:spcPts val="0"/>
              </a:spcAft>
              <a:buSzPts val="13900"/>
              <a:buChar char="■"/>
              <a:defRPr sz="13900"/>
            </a:lvl9pPr>
          </a:lstStyle>
          <a:p/>
        </p:txBody>
      </p:sp>
      <p:sp>
        <p:nvSpPr>
          <p:cNvPr id="105" name="Google Shape;105;p34"/>
          <p:cNvSpPr txBox="1"/>
          <p:nvPr>
            <p:ph idx="1" type="subTitle"/>
          </p:nvPr>
        </p:nvSpPr>
        <p:spPr>
          <a:xfrm>
            <a:off x="831304" y="7557667"/>
            <a:ext cx="22724400" cy="21135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7500"/>
              <a:buNone/>
              <a:defRPr sz="7500"/>
            </a:lvl1pPr>
            <a:lvl2pPr lvl="1" algn="ctr">
              <a:lnSpc>
                <a:spcPct val="100000"/>
              </a:lnSpc>
              <a:spcBef>
                <a:spcPts val="0"/>
              </a:spcBef>
              <a:spcAft>
                <a:spcPts val="0"/>
              </a:spcAft>
              <a:buSzPts val="7500"/>
              <a:buNone/>
              <a:defRPr sz="7500"/>
            </a:lvl2pPr>
            <a:lvl3pPr lvl="2" algn="ctr">
              <a:lnSpc>
                <a:spcPct val="100000"/>
              </a:lnSpc>
              <a:spcBef>
                <a:spcPts val="0"/>
              </a:spcBef>
              <a:spcAft>
                <a:spcPts val="0"/>
              </a:spcAft>
              <a:buSzPts val="7500"/>
              <a:buNone/>
              <a:defRPr sz="7500"/>
            </a:lvl3pPr>
            <a:lvl4pPr lvl="3" algn="ctr">
              <a:lnSpc>
                <a:spcPct val="100000"/>
              </a:lnSpc>
              <a:spcBef>
                <a:spcPts val="0"/>
              </a:spcBef>
              <a:spcAft>
                <a:spcPts val="0"/>
              </a:spcAft>
              <a:buSzPts val="7500"/>
              <a:buNone/>
              <a:defRPr sz="7500"/>
            </a:lvl4pPr>
            <a:lvl5pPr lvl="4" algn="ctr">
              <a:lnSpc>
                <a:spcPct val="100000"/>
              </a:lnSpc>
              <a:spcBef>
                <a:spcPts val="0"/>
              </a:spcBef>
              <a:spcAft>
                <a:spcPts val="0"/>
              </a:spcAft>
              <a:buSzPts val="7500"/>
              <a:buNone/>
              <a:defRPr sz="7500"/>
            </a:lvl5pPr>
            <a:lvl6pPr lvl="5" algn="ctr">
              <a:lnSpc>
                <a:spcPct val="100000"/>
              </a:lnSpc>
              <a:spcBef>
                <a:spcPts val="0"/>
              </a:spcBef>
              <a:spcAft>
                <a:spcPts val="0"/>
              </a:spcAft>
              <a:buSzPts val="7500"/>
              <a:buNone/>
              <a:defRPr sz="7500"/>
            </a:lvl6pPr>
            <a:lvl7pPr lvl="6" algn="ctr">
              <a:lnSpc>
                <a:spcPct val="100000"/>
              </a:lnSpc>
              <a:spcBef>
                <a:spcPts val="0"/>
              </a:spcBef>
              <a:spcAft>
                <a:spcPts val="0"/>
              </a:spcAft>
              <a:buSzPts val="7500"/>
              <a:buNone/>
              <a:defRPr sz="7500"/>
            </a:lvl7pPr>
            <a:lvl8pPr lvl="7" algn="ctr">
              <a:lnSpc>
                <a:spcPct val="100000"/>
              </a:lnSpc>
              <a:spcBef>
                <a:spcPts val="0"/>
              </a:spcBef>
              <a:spcAft>
                <a:spcPts val="0"/>
              </a:spcAft>
              <a:buSzPts val="7500"/>
              <a:buNone/>
              <a:defRPr sz="7500"/>
            </a:lvl8pPr>
            <a:lvl9pPr lvl="8" algn="ctr">
              <a:lnSpc>
                <a:spcPct val="100000"/>
              </a:lnSpc>
              <a:spcBef>
                <a:spcPts val="0"/>
              </a:spcBef>
              <a:spcAft>
                <a:spcPts val="0"/>
              </a:spcAft>
              <a:buSzPts val="7500"/>
              <a:buNone/>
              <a:defRPr sz="7500"/>
            </a:lvl9pPr>
          </a:lstStyle>
          <a:p/>
        </p:txBody>
      </p:sp>
      <p:sp>
        <p:nvSpPr>
          <p:cNvPr id="106" name="Google Shape;106;p34"/>
          <p:cNvSpPr txBox="1"/>
          <p:nvPr>
            <p:ph idx="12" type="sldNum"/>
          </p:nvPr>
        </p:nvSpPr>
        <p:spPr>
          <a:xfrm>
            <a:off x="22596047" y="12435245"/>
            <a:ext cx="1463400" cy="10497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Content 3">
  <p:cSld name="TITLE_4_3">
    <p:spTree>
      <p:nvGrpSpPr>
        <p:cNvPr id="107" name="Shape 107"/>
        <p:cNvGrpSpPr/>
        <p:nvPr/>
      </p:nvGrpSpPr>
      <p:grpSpPr>
        <a:xfrm>
          <a:off x="0" y="0"/>
          <a:ext cx="0" cy="0"/>
          <a:chOff x="0" y="0"/>
          <a:chExt cx="0" cy="0"/>
        </a:xfrm>
      </p:grpSpPr>
      <p:sp>
        <p:nvSpPr>
          <p:cNvPr id="108" name="Google Shape;108;p35"/>
          <p:cNvSpPr txBox="1"/>
          <p:nvPr>
            <p:ph type="title"/>
          </p:nvPr>
        </p:nvSpPr>
        <p:spPr>
          <a:xfrm>
            <a:off x="710689" y="477933"/>
            <a:ext cx="21608400" cy="1352700"/>
          </a:xfrm>
          <a:prstGeom prst="rect">
            <a:avLst/>
          </a:prstGeom>
          <a:noFill/>
          <a:ln>
            <a:noFill/>
          </a:ln>
        </p:spPr>
        <p:txBody>
          <a:bodyPr anchorCtr="0" anchor="t" bIns="243825" lIns="243825" spcFirstLastPara="1" rIns="243825" wrap="square" tIns="243825">
            <a:noAutofit/>
          </a:bodyPr>
          <a:lstStyle>
            <a:lvl1pPr lvl="0" marR="0" algn="l">
              <a:lnSpc>
                <a:spcPct val="100000"/>
              </a:lnSpc>
              <a:spcBef>
                <a:spcPts val="0"/>
              </a:spcBef>
              <a:spcAft>
                <a:spcPts val="0"/>
              </a:spcAft>
              <a:buClr>
                <a:srgbClr val="000000"/>
              </a:buClr>
              <a:buSzPts val="6400"/>
              <a:buFont typeface="Proxima Nova"/>
              <a:buNone/>
              <a:defRPr b="1" i="0" sz="6400" u="none" cap="none" strike="noStrike">
                <a:solidFill>
                  <a:srgbClr val="000000"/>
                </a:solidFill>
                <a:latin typeface="Proxima Nova"/>
                <a:ea typeface="Proxima Nova"/>
                <a:cs typeface="Proxima Nova"/>
                <a:sym typeface="Proxima Nova"/>
              </a:defRPr>
            </a:lvl1pPr>
            <a:lvl2pPr lvl="1"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9pPr>
          </a:lstStyle>
          <a:p/>
        </p:txBody>
      </p:sp>
      <p:sp>
        <p:nvSpPr>
          <p:cNvPr id="109" name="Google Shape;109;p35"/>
          <p:cNvSpPr txBox="1"/>
          <p:nvPr>
            <p:ph idx="1" type="body"/>
          </p:nvPr>
        </p:nvSpPr>
        <p:spPr>
          <a:xfrm>
            <a:off x="710689" y="2491333"/>
            <a:ext cx="21606600" cy="9933600"/>
          </a:xfrm>
          <a:prstGeom prst="rect">
            <a:avLst/>
          </a:prstGeom>
          <a:noFill/>
          <a:ln>
            <a:noFill/>
          </a:ln>
        </p:spPr>
        <p:txBody>
          <a:bodyPr anchorCtr="0" anchor="t" bIns="243825" lIns="243825" spcFirstLastPara="1" rIns="243825" wrap="square" tIns="243825">
            <a:noAutofit/>
          </a:bodyPr>
          <a:lstStyle>
            <a:lvl1pPr indent="-463550" lvl="0" marL="457200" marR="0" algn="l">
              <a:lnSpc>
                <a:spcPct val="100000"/>
              </a:lnSpc>
              <a:spcBef>
                <a:spcPts val="0"/>
              </a:spcBef>
              <a:spcAft>
                <a:spcPts val="0"/>
              </a:spcAft>
              <a:buClr>
                <a:srgbClr val="000000"/>
              </a:buClr>
              <a:buSzPts val="3700"/>
              <a:buFont typeface="Arial"/>
              <a:buChar char="●"/>
              <a:defRPr b="0" i="0" sz="3700" u="none" cap="none" strike="noStrike">
                <a:solidFill>
                  <a:srgbClr val="000000"/>
                </a:solidFill>
                <a:latin typeface="Arial"/>
                <a:ea typeface="Arial"/>
                <a:cs typeface="Arial"/>
                <a:sym typeface="Arial"/>
              </a:defRPr>
            </a:lvl1pPr>
            <a:lvl2pPr indent="-463550" lvl="1" marL="914400" marR="0" algn="l">
              <a:lnSpc>
                <a:spcPct val="100000"/>
              </a:lnSpc>
              <a:spcBef>
                <a:spcPts val="0"/>
              </a:spcBef>
              <a:spcAft>
                <a:spcPts val="0"/>
              </a:spcAft>
              <a:buClr>
                <a:srgbClr val="000000"/>
              </a:buClr>
              <a:buSzPts val="3700"/>
              <a:buFont typeface="Arial"/>
              <a:buChar char="○"/>
              <a:defRPr b="0" i="0" sz="3700" u="none" cap="none" strike="noStrike">
                <a:solidFill>
                  <a:srgbClr val="000000"/>
                </a:solidFill>
                <a:latin typeface="Arial"/>
                <a:ea typeface="Arial"/>
                <a:cs typeface="Arial"/>
                <a:sym typeface="Arial"/>
              </a:defRPr>
            </a:lvl2pPr>
            <a:lvl3pPr indent="-463550" lvl="2" marL="1371600" marR="0" algn="l">
              <a:lnSpc>
                <a:spcPct val="100000"/>
              </a:lnSpc>
              <a:spcBef>
                <a:spcPts val="0"/>
              </a:spcBef>
              <a:spcAft>
                <a:spcPts val="0"/>
              </a:spcAft>
              <a:buClr>
                <a:srgbClr val="000000"/>
              </a:buClr>
              <a:buSzPts val="3700"/>
              <a:buFont typeface="Arial"/>
              <a:buChar char="■"/>
              <a:defRPr b="0" i="0" sz="3700" u="none" cap="none" strike="noStrike">
                <a:solidFill>
                  <a:srgbClr val="000000"/>
                </a:solidFill>
                <a:latin typeface="Arial"/>
                <a:ea typeface="Arial"/>
                <a:cs typeface="Arial"/>
                <a:sym typeface="Arial"/>
              </a:defRPr>
            </a:lvl3pPr>
            <a:lvl4pPr indent="-463550" lvl="3" marL="1828800" marR="0" algn="l">
              <a:lnSpc>
                <a:spcPct val="100000"/>
              </a:lnSpc>
              <a:spcBef>
                <a:spcPts val="0"/>
              </a:spcBef>
              <a:spcAft>
                <a:spcPts val="0"/>
              </a:spcAft>
              <a:buClr>
                <a:srgbClr val="000000"/>
              </a:buClr>
              <a:buSzPts val="3700"/>
              <a:buFont typeface="Arial"/>
              <a:buChar char="●"/>
              <a:defRPr b="0" i="0" sz="3700" u="none" cap="none" strike="noStrike">
                <a:solidFill>
                  <a:srgbClr val="000000"/>
                </a:solidFill>
                <a:latin typeface="Arial"/>
                <a:ea typeface="Arial"/>
                <a:cs typeface="Arial"/>
                <a:sym typeface="Arial"/>
              </a:defRPr>
            </a:lvl4pPr>
            <a:lvl5pPr indent="-463550" lvl="4" marL="2286000" marR="0" algn="l">
              <a:lnSpc>
                <a:spcPct val="100000"/>
              </a:lnSpc>
              <a:spcBef>
                <a:spcPts val="0"/>
              </a:spcBef>
              <a:spcAft>
                <a:spcPts val="0"/>
              </a:spcAft>
              <a:buClr>
                <a:srgbClr val="000000"/>
              </a:buClr>
              <a:buSzPts val="3700"/>
              <a:buFont typeface="Arial"/>
              <a:buChar char="○"/>
              <a:defRPr b="0" i="0" sz="3700" u="none" cap="none" strike="noStrike">
                <a:solidFill>
                  <a:srgbClr val="000000"/>
                </a:solidFill>
                <a:latin typeface="Arial"/>
                <a:ea typeface="Arial"/>
                <a:cs typeface="Arial"/>
                <a:sym typeface="Arial"/>
              </a:defRPr>
            </a:lvl5pPr>
            <a:lvl6pPr indent="-463550" lvl="5" marL="2743200" marR="0" algn="l">
              <a:lnSpc>
                <a:spcPct val="100000"/>
              </a:lnSpc>
              <a:spcBef>
                <a:spcPts val="0"/>
              </a:spcBef>
              <a:spcAft>
                <a:spcPts val="0"/>
              </a:spcAft>
              <a:buClr>
                <a:srgbClr val="000000"/>
              </a:buClr>
              <a:buSzPts val="3700"/>
              <a:buFont typeface="Arial"/>
              <a:buChar char="■"/>
              <a:defRPr b="0" i="0" sz="3700" u="none" cap="none" strike="noStrike">
                <a:solidFill>
                  <a:srgbClr val="000000"/>
                </a:solidFill>
                <a:latin typeface="Arial"/>
                <a:ea typeface="Arial"/>
                <a:cs typeface="Arial"/>
                <a:sym typeface="Arial"/>
              </a:defRPr>
            </a:lvl6pPr>
            <a:lvl7pPr indent="-463550" lvl="6" marL="3200400" marR="0" algn="l">
              <a:lnSpc>
                <a:spcPct val="100000"/>
              </a:lnSpc>
              <a:spcBef>
                <a:spcPts val="0"/>
              </a:spcBef>
              <a:spcAft>
                <a:spcPts val="0"/>
              </a:spcAft>
              <a:buClr>
                <a:srgbClr val="000000"/>
              </a:buClr>
              <a:buSzPts val="3700"/>
              <a:buFont typeface="Arial"/>
              <a:buChar char="●"/>
              <a:defRPr b="0" i="0" sz="3700" u="none" cap="none" strike="noStrike">
                <a:solidFill>
                  <a:srgbClr val="000000"/>
                </a:solidFill>
                <a:latin typeface="Arial"/>
                <a:ea typeface="Arial"/>
                <a:cs typeface="Arial"/>
                <a:sym typeface="Arial"/>
              </a:defRPr>
            </a:lvl7pPr>
            <a:lvl8pPr indent="-463550" lvl="7" marL="3657600" marR="0" algn="l">
              <a:lnSpc>
                <a:spcPct val="100000"/>
              </a:lnSpc>
              <a:spcBef>
                <a:spcPts val="0"/>
              </a:spcBef>
              <a:spcAft>
                <a:spcPts val="0"/>
              </a:spcAft>
              <a:buClr>
                <a:srgbClr val="000000"/>
              </a:buClr>
              <a:buSzPts val="3700"/>
              <a:buFont typeface="Arial"/>
              <a:buChar char="○"/>
              <a:defRPr b="0" i="0" sz="3700" u="none" cap="none" strike="noStrike">
                <a:solidFill>
                  <a:srgbClr val="000000"/>
                </a:solidFill>
                <a:latin typeface="Arial"/>
                <a:ea typeface="Arial"/>
                <a:cs typeface="Arial"/>
                <a:sym typeface="Arial"/>
              </a:defRPr>
            </a:lvl8pPr>
            <a:lvl9pPr indent="-463550" lvl="8" marL="4114800" marR="0" algn="l">
              <a:lnSpc>
                <a:spcPct val="100000"/>
              </a:lnSpc>
              <a:spcBef>
                <a:spcPts val="0"/>
              </a:spcBef>
              <a:spcAft>
                <a:spcPts val="0"/>
              </a:spcAft>
              <a:buClr>
                <a:srgbClr val="000000"/>
              </a:buClr>
              <a:buSzPts val="3700"/>
              <a:buFont typeface="Arial"/>
              <a:buChar char="■"/>
              <a:defRPr b="0" i="0" sz="37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Content 8 2">
  <p:cSld name="TITLE_11">
    <p:spTree>
      <p:nvGrpSpPr>
        <p:cNvPr id="110" name="Shape 110"/>
        <p:cNvGrpSpPr/>
        <p:nvPr/>
      </p:nvGrpSpPr>
      <p:grpSpPr>
        <a:xfrm>
          <a:off x="0" y="0"/>
          <a:ext cx="0" cy="0"/>
          <a:chOff x="0" y="0"/>
          <a:chExt cx="0" cy="0"/>
        </a:xfrm>
      </p:grpSpPr>
      <p:sp>
        <p:nvSpPr>
          <p:cNvPr id="111" name="Google Shape;111;p36"/>
          <p:cNvSpPr txBox="1"/>
          <p:nvPr>
            <p:ph type="title"/>
          </p:nvPr>
        </p:nvSpPr>
        <p:spPr>
          <a:xfrm>
            <a:off x="710689" y="477933"/>
            <a:ext cx="21608400" cy="1352700"/>
          </a:xfrm>
          <a:prstGeom prst="rect">
            <a:avLst/>
          </a:prstGeom>
          <a:noFill/>
          <a:ln>
            <a:noFill/>
          </a:ln>
        </p:spPr>
        <p:txBody>
          <a:bodyPr anchorCtr="0" anchor="t" bIns="243825" lIns="0" spcFirstLastPara="1" rIns="243825" wrap="square" tIns="243825">
            <a:noAutofit/>
          </a:bodyPr>
          <a:lstStyle>
            <a:lvl1pPr lvl="0" marR="0" algn="l">
              <a:lnSpc>
                <a:spcPct val="100000"/>
              </a:lnSpc>
              <a:spcBef>
                <a:spcPts val="0"/>
              </a:spcBef>
              <a:spcAft>
                <a:spcPts val="0"/>
              </a:spcAft>
              <a:buClr>
                <a:srgbClr val="000000"/>
              </a:buClr>
              <a:buSzPts val="6400"/>
              <a:buFont typeface="Proxima Nova"/>
              <a:buNone/>
              <a:defRPr b="1" i="0" sz="6400" u="none" cap="none" strike="noStrike">
                <a:solidFill>
                  <a:srgbClr val="000000"/>
                </a:solidFill>
                <a:latin typeface="Proxima Nova"/>
                <a:ea typeface="Proxima Nova"/>
                <a:cs typeface="Proxima Nova"/>
                <a:sym typeface="Proxima Nova"/>
              </a:defRPr>
            </a:lvl1pPr>
            <a:lvl2pPr lvl="1"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9pPr>
          </a:lstStyle>
          <a:p/>
        </p:txBody>
      </p:sp>
      <p:sp>
        <p:nvSpPr>
          <p:cNvPr id="112" name="Google Shape;112;p36"/>
          <p:cNvSpPr txBox="1"/>
          <p:nvPr>
            <p:ph idx="1" type="body"/>
          </p:nvPr>
        </p:nvSpPr>
        <p:spPr>
          <a:xfrm>
            <a:off x="710689" y="2491333"/>
            <a:ext cx="21606600" cy="9933600"/>
          </a:xfrm>
          <a:prstGeom prst="rect">
            <a:avLst/>
          </a:prstGeom>
          <a:noFill/>
          <a:ln>
            <a:noFill/>
          </a:ln>
        </p:spPr>
        <p:txBody>
          <a:bodyPr anchorCtr="0" anchor="t" bIns="243825" lIns="243825" spcFirstLastPara="1" rIns="243825" wrap="square" tIns="243825">
            <a:noAutofit/>
          </a:bodyPr>
          <a:lstStyle>
            <a:lvl1pPr indent="-463550" lvl="0" marL="457200" marR="0" algn="l">
              <a:lnSpc>
                <a:spcPct val="100000"/>
              </a:lnSpc>
              <a:spcBef>
                <a:spcPts val="0"/>
              </a:spcBef>
              <a:spcAft>
                <a:spcPts val="0"/>
              </a:spcAft>
              <a:buClr>
                <a:srgbClr val="000000"/>
              </a:buClr>
              <a:buSzPts val="3700"/>
              <a:buFont typeface="Proxima Nova"/>
              <a:buChar char="●"/>
              <a:defRPr b="0" i="0" sz="3700" u="none" cap="none" strike="noStrike">
                <a:solidFill>
                  <a:srgbClr val="000000"/>
                </a:solidFill>
                <a:latin typeface="Proxima Nova"/>
                <a:ea typeface="Proxima Nova"/>
                <a:cs typeface="Proxima Nova"/>
                <a:sym typeface="Proxima Nova"/>
              </a:defRPr>
            </a:lvl1pPr>
            <a:lvl2pPr indent="-463550" lvl="1" marL="914400" marR="0" algn="l">
              <a:lnSpc>
                <a:spcPct val="100000"/>
              </a:lnSpc>
              <a:spcBef>
                <a:spcPts val="0"/>
              </a:spcBef>
              <a:spcAft>
                <a:spcPts val="0"/>
              </a:spcAft>
              <a:buClr>
                <a:srgbClr val="000000"/>
              </a:buClr>
              <a:buSzPts val="3700"/>
              <a:buFont typeface="Proxima Nova"/>
              <a:buChar char="○"/>
              <a:defRPr b="0" i="0" sz="3700" u="none" cap="none" strike="noStrike">
                <a:solidFill>
                  <a:srgbClr val="000000"/>
                </a:solidFill>
                <a:latin typeface="Proxima Nova"/>
                <a:ea typeface="Proxima Nova"/>
                <a:cs typeface="Proxima Nova"/>
                <a:sym typeface="Proxima Nova"/>
              </a:defRPr>
            </a:lvl2pPr>
            <a:lvl3pPr indent="-463550" lvl="2" marL="1371600" marR="0" algn="l">
              <a:lnSpc>
                <a:spcPct val="100000"/>
              </a:lnSpc>
              <a:spcBef>
                <a:spcPts val="0"/>
              </a:spcBef>
              <a:spcAft>
                <a:spcPts val="0"/>
              </a:spcAft>
              <a:buClr>
                <a:srgbClr val="000000"/>
              </a:buClr>
              <a:buSzPts val="3700"/>
              <a:buFont typeface="Proxima Nova"/>
              <a:buChar char="■"/>
              <a:defRPr b="0" i="0" sz="3700" u="none" cap="none" strike="noStrike">
                <a:solidFill>
                  <a:srgbClr val="000000"/>
                </a:solidFill>
                <a:latin typeface="Proxima Nova"/>
                <a:ea typeface="Proxima Nova"/>
                <a:cs typeface="Proxima Nova"/>
                <a:sym typeface="Proxima Nova"/>
              </a:defRPr>
            </a:lvl3pPr>
            <a:lvl4pPr indent="-463550" lvl="3" marL="1828800" marR="0" algn="l">
              <a:lnSpc>
                <a:spcPct val="100000"/>
              </a:lnSpc>
              <a:spcBef>
                <a:spcPts val="0"/>
              </a:spcBef>
              <a:spcAft>
                <a:spcPts val="0"/>
              </a:spcAft>
              <a:buClr>
                <a:srgbClr val="000000"/>
              </a:buClr>
              <a:buSzPts val="3700"/>
              <a:buFont typeface="Proxima Nova"/>
              <a:buChar char="●"/>
              <a:defRPr b="0" i="0" sz="3700" u="none" cap="none" strike="noStrike">
                <a:solidFill>
                  <a:srgbClr val="000000"/>
                </a:solidFill>
                <a:latin typeface="Proxima Nova"/>
                <a:ea typeface="Proxima Nova"/>
                <a:cs typeface="Proxima Nova"/>
                <a:sym typeface="Proxima Nova"/>
              </a:defRPr>
            </a:lvl4pPr>
            <a:lvl5pPr indent="-463550" lvl="4" marL="2286000" marR="0" algn="l">
              <a:lnSpc>
                <a:spcPct val="100000"/>
              </a:lnSpc>
              <a:spcBef>
                <a:spcPts val="0"/>
              </a:spcBef>
              <a:spcAft>
                <a:spcPts val="0"/>
              </a:spcAft>
              <a:buClr>
                <a:srgbClr val="000000"/>
              </a:buClr>
              <a:buSzPts val="3700"/>
              <a:buFont typeface="Proxima Nova"/>
              <a:buChar char="○"/>
              <a:defRPr b="0" i="0" sz="3700" u="none" cap="none" strike="noStrike">
                <a:solidFill>
                  <a:srgbClr val="000000"/>
                </a:solidFill>
                <a:latin typeface="Proxima Nova"/>
                <a:ea typeface="Proxima Nova"/>
                <a:cs typeface="Proxima Nova"/>
                <a:sym typeface="Proxima Nova"/>
              </a:defRPr>
            </a:lvl5pPr>
            <a:lvl6pPr indent="-463550" lvl="5" marL="2743200" marR="0" algn="l">
              <a:lnSpc>
                <a:spcPct val="100000"/>
              </a:lnSpc>
              <a:spcBef>
                <a:spcPts val="0"/>
              </a:spcBef>
              <a:spcAft>
                <a:spcPts val="0"/>
              </a:spcAft>
              <a:buClr>
                <a:srgbClr val="000000"/>
              </a:buClr>
              <a:buSzPts val="3700"/>
              <a:buFont typeface="Proxima Nova"/>
              <a:buChar char="■"/>
              <a:defRPr b="0" i="0" sz="3700" u="none" cap="none" strike="noStrike">
                <a:solidFill>
                  <a:srgbClr val="000000"/>
                </a:solidFill>
                <a:latin typeface="Proxima Nova"/>
                <a:ea typeface="Proxima Nova"/>
                <a:cs typeface="Proxima Nova"/>
                <a:sym typeface="Proxima Nova"/>
              </a:defRPr>
            </a:lvl6pPr>
            <a:lvl7pPr indent="-463550" lvl="6" marL="3200400" marR="0" algn="l">
              <a:lnSpc>
                <a:spcPct val="100000"/>
              </a:lnSpc>
              <a:spcBef>
                <a:spcPts val="0"/>
              </a:spcBef>
              <a:spcAft>
                <a:spcPts val="0"/>
              </a:spcAft>
              <a:buClr>
                <a:srgbClr val="000000"/>
              </a:buClr>
              <a:buSzPts val="3700"/>
              <a:buFont typeface="Proxima Nova"/>
              <a:buChar char="●"/>
              <a:defRPr b="0" i="0" sz="3700" u="none" cap="none" strike="noStrike">
                <a:solidFill>
                  <a:srgbClr val="000000"/>
                </a:solidFill>
                <a:latin typeface="Proxima Nova"/>
                <a:ea typeface="Proxima Nova"/>
                <a:cs typeface="Proxima Nova"/>
                <a:sym typeface="Proxima Nova"/>
              </a:defRPr>
            </a:lvl7pPr>
            <a:lvl8pPr indent="-463550" lvl="7" marL="3657600" marR="0" algn="l">
              <a:lnSpc>
                <a:spcPct val="100000"/>
              </a:lnSpc>
              <a:spcBef>
                <a:spcPts val="0"/>
              </a:spcBef>
              <a:spcAft>
                <a:spcPts val="0"/>
              </a:spcAft>
              <a:buClr>
                <a:srgbClr val="000000"/>
              </a:buClr>
              <a:buSzPts val="3700"/>
              <a:buFont typeface="Proxima Nova"/>
              <a:buChar char="○"/>
              <a:defRPr b="0" i="0" sz="3700" u="none" cap="none" strike="noStrike">
                <a:solidFill>
                  <a:srgbClr val="000000"/>
                </a:solidFill>
                <a:latin typeface="Proxima Nova"/>
                <a:ea typeface="Proxima Nova"/>
                <a:cs typeface="Proxima Nova"/>
                <a:sym typeface="Proxima Nova"/>
              </a:defRPr>
            </a:lvl8pPr>
            <a:lvl9pPr indent="-463550" lvl="8" marL="4114800" marR="0" algn="l">
              <a:lnSpc>
                <a:spcPct val="100000"/>
              </a:lnSpc>
              <a:spcBef>
                <a:spcPts val="0"/>
              </a:spcBef>
              <a:spcAft>
                <a:spcPts val="0"/>
              </a:spcAft>
              <a:buClr>
                <a:srgbClr val="000000"/>
              </a:buClr>
              <a:buSzPts val="3700"/>
              <a:buFont typeface="Proxima Nova"/>
              <a:buChar char="■"/>
              <a:defRPr b="0" i="0" sz="3700" u="none" cap="none" strike="noStrike">
                <a:solidFill>
                  <a:srgbClr val="000000"/>
                </a:solidFill>
                <a:latin typeface="Proxima Nova"/>
                <a:ea typeface="Proxima Nova"/>
                <a:cs typeface="Proxima Nova"/>
                <a:sym typeface="Proxima Nova"/>
              </a:defRPr>
            </a:lvl9pPr>
          </a:lstStyle>
          <a:p/>
        </p:txBody>
      </p:sp>
    </p:spTree>
  </p:cSld>
  <p:clrMapOvr>
    <a:masterClrMapping/>
  </p:clrMapOvr>
  <p:extLst>
    <p:ext uri="{DCECCB84-F9BA-43D5-87BE-67443E8EF086}">
      <p15:sldGuideLst>
        <p15:guide id="1" orient="horz" pos="1213">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sidebar 1">
  <p:cSld name="TITLE_1_11">
    <p:spTree>
      <p:nvGrpSpPr>
        <p:cNvPr id="113" name="Shape 113"/>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sidebar">
  <p:cSld name="TITLE_1">
    <p:spTree>
      <p:nvGrpSpPr>
        <p:cNvPr id="119" name="Shape 119"/>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Slide Gradient 1 1">
  <p:cSld name="TITLE_1_3">
    <p:spTree>
      <p:nvGrpSpPr>
        <p:cNvPr id="120" name="Shape 120"/>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Slide">
  <p:cSld name="TITLE_2">
    <p:spTree>
      <p:nvGrpSpPr>
        <p:cNvPr id="121" name="Shape 12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Slide 4 2">
  <p:cSld name="TITLE_1_3_1">
    <p:spTree>
      <p:nvGrpSpPr>
        <p:cNvPr id="18" name="Shape 18"/>
        <p:cNvGrpSpPr/>
        <p:nvPr/>
      </p:nvGrpSpPr>
      <p:grpSpPr>
        <a:xfrm>
          <a:off x="0" y="0"/>
          <a:ext cx="0" cy="0"/>
          <a:chOff x="0" y="0"/>
          <a:chExt cx="0" cy="0"/>
        </a:xfrm>
      </p:grpSpPr>
      <p:sp>
        <p:nvSpPr>
          <p:cNvPr id="19" name="Google Shape;19;p5"/>
          <p:cNvSpPr txBox="1"/>
          <p:nvPr>
            <p:ph type="title"/>
          </p:nvPr>
        </p:nvSpPr>
        <p:spPr>
          <a:xfrm>
            <a:off x="831304" y="373933"/>
            <a:ext cx="21995700" cy="1527300"/>
          </a:xfrm>
          <a:prstGeom prst="rect">
            <a:avLst/>
          </a:prstGeom>
          <a:noFill/>
          <a:ln>
            <a:noFill/>
          </a:ln>
        </p:spPr>
        <p:txBody>
          <a:bodyPr anchorCtr="0" anchor="ctr" bIns="243825" lIns="243825" spcFirstLastPara="1" rIns="243825" wrap="square" tIns="243825">
            <a:normAutofit/>
          </a:bodyPr>
          <a:lstStyle>
            <a:lvl1pPr lvl="0">
              <a:spcBef>
                <a:spcPts val="0"/>
              </a:spcBef>
              <a:spcAft>
                <a:spcPts val="0"/>
              </a:spcAft>
              <a:buClr>
                <a:schemeClr val="dk1"/>
              </a:buClr>
              <a:buSzPts val="5300"/>
              <a:buFont typeface="Proxima Nova"/>
              <a:buNone/>
              <a:defRPr sz="53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7500"/>
              <a:buFont typeface="Proxima Nova"/>
              <a:buNone/>
              <a:defRPr sz="75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7500"/>
              <a:buFont typeface="Proxima Nova"/>
              <a:buNone/>
              <a:defRPr sz="75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7500"/>
              <a:buFont typeface="Proxima Nova"/>
              <a:buNone/>
              <a:defRPr sz="75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7500"/>
              <a:buFont typeface="Proxima Nova"/>
              <a:buNone/>
              <a:defRPr sz="75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7500"/>
              <a:buFont typeface="Proxima Nova"/>
              <a:buNone/>
              <a:defRPr sz="75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7500"/>
              <a:buFont typeface="Proxima Nova"/>
              <a:buNone/>
              <a:defRPr sz="75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7500"/>
              <a:buFont typeface="Proxima Nova"/>
              <a:buNone/>
              <a:defRPr sz="75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7500"/>
              <a:buFont typeface="Proxima Nova"/>
              <a:buNone/>
              <a:defRPr sz="7500">
                <a:solidFill>
                  <a:schemeClr val="dk1"/>
                </a:solidFill>
                <a:latin typeface="Proxima Nova"/>
                <a:ea typeface="Proxima Nova"/>
                <a:cs typeface="Proxima Nova"/>
                <a:sym typeface="Proxima Nova"/>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Slide 1">
  <p:cSld name="TITLE_99">
    <p:spTree>
      <p:nvGrpSpPr>
        <p:cNvPr id="122" name="Shape 122"/>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Slide 7 2">
  <p:cSld name="TITLE_1_8">
    <p:spTree>
      <p:nvGrpSpPr>
        <p:cNvPr id="20" name="Shape 20"/>
        <p:cNvGrpSpPr/>
        <p:nvPr/>
      </p:nvGrpSpPr>
      <p:grpSpPr>
        <a:xfrm>
          <a:off x="0" y="0"/>
          <a:ext cx="0" cy="0"/>
          <a:chOff x="0" y="0"/>
          <a:chExt cx="0" cy="0"/>
        </a:xfrm>
      </p:grpSpPr>
      <p:sp>
        <p:nvSpPr>
          <p:cNvPr id="21" name="Google Shape;21;p6"/>
          <p:cNvSpPr txBox="1"/>
          <p:nvPr>
            <p:ph type="title"/>
          </p:nvPr>
        </p:nvSpPr>
        <p:spPr>
          <a:xfrm>
            <a:off x="831304" y="373933"/>
            <a:ext cx="21995700" cy="1527300"/>
          </a:xfrm>
          <a:prstGeom prst="rect">
            <a:avLst/>
          </a:prstGeom>
          <a:noFill/>
          <a:ln>
            <a:noFill/>
          </a:ln>
        </p:spPr>
        <p:txBody>
          <a:bodyPr anchorCtr="0" anchor="ctr" bIns="243825" lIns="243825" spcFirstLastPara="1" rIns="243825" wrap="square" tIns="243825">
            <a:normAutofit/>
          </a:bodyPr>
          <a:lstStyle>
            <a:lvl1pPr lvl="0">
              <a:spcBef>
                <a:spcPts val="0"/>
              </a:spcBef>
              <a:spcAft>
                <a:spcPts val="0"/>
              </a:spcAft>
              <a:buClr>
                <a:schemeClr val="dk1"/>
              </a:buClr>
              <a:buSzPts val="5300"/>
              <a:buFont typeface="Proxima Nova"/>
              <a:buNone/>
              <a:defRPr sz="53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7500"/>
              <a:buFont typeface="Proxima Nova"/>
              <a:buNone/>
              <a:defRPr sz="75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7500"/>
              <a:buFont typeface="Proxima Nova"/>
              <a:buNone/>
              <a:defRPr sz="75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7500"/>
              <a:buFont typeface="Proxima Nova"/>
              <a:buNone/>
              <a:defRPr sz="75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7500"/>
              <a:buFont typeface="Proxima Nova"/>
              <a:buNone/>
              <a:defRPr sz="75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7500"/>
              <a:buFont typeface="Proxima Nova"/>
              <a:buNone/>
              <a:defRPr sz="75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7500"/>
              <a:buFont typeface="Proxima Nova"/>
              <a:buNone/>
              <a:defRPr sz="75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7500"/>
              <a:buFont typeface="Proxima Nova"/>
              <a:buNone/>
              <a:defRPr sz="75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7500"/>
              <a:buFont typeface="Proxima Nova"/>
              <a:buNone/>
              <a:defRPr sz="7500">
                <a:solidFill>
                  <a:schemeClr val="dk1"/>
                </a:solidFill>
                <a:latin typeface="Proxima Nova"/>
                <a:ea typeface="Proxima Nova"/>
                <a:cs typeface="Proxima Nova"/>
                <a:sym typeface="Proxima Nova"/>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showMasterSp="0">
  <p:cSld name="TITLE_AND_BODY_1">
    <p:spTree>
      <p:nvGrpSpPr>
        <p:cNvPr id="22" name="Shape 22"/>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sidebar">
  <p:cSld name="TITLE_1_9">
    <p:spTree>
      <p:nvGrpSpPr>
        <p:cNvPr id="23" name="Shape 2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Content 1">
  <p:cSld name="TITLE_2_4">
    <p:spTree>
      <p:nvGrpSpPr>
        <p:cNvPr id="24" name="Shape 24"/>
        <p:cNvGrpSpPr/>
        <p:nvPr/>
      </p:nvGrpSpPr>
      <p:grpSpPr>
        <a:xfrm>
          <a:off x="0" y="0"/>
          <a:ext cx="0" cy="0"/>
          <a:chOff x="0" y="0"/>
          <a:chExt cx="0" cy="0"/>
        </a:xfrm>
      </p:grpSpPr>
      <p:sp>
        <p:nvSpPr>
          <p:cNvPr id="25" name="Google Shape;25;p9"/>
          <p:cNvSpPr txBox="1"/>
          <p:nvPr>
            <p:ph type="title"/>
          </p:nvPr>
        </p:nvSpPr>
        <p:spPr>
          <a:xfrm>
            <a:off x="1264575" y="948125"/>
            <a:ext cx="20906700" cy="8271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SzPts val="4800"/>
              <a:buFont typeface="Proxima Nova"/>
              <a:buNone/>
              <a:defRPr b="1" sz="4800">
                <a:latin typeface="Proxima Nova"/>
                <a:ea typeface="Proxima Nova"/>
                <a:cs typeface="Proxima Nova"/>
                <a:sym typeface="Proxima Nova"/>
              </a:defRPr>
            </a:lvl1pPr>
            <a:lvl2pPr lvl="1">
              <a:lnSpc>
                <a:spcPct val="90000"/>
              </a:lnSpc>
              <a:spcBef>
                <a:spcPts val="0"/>
              </a:spcBef>
              <a:spcAft>
                <a:spcPts val="0"/>
              </a:spcAft>
              <a:buSzPts val="4800"/>
              <a:buFont typeface="Proxima Nova"/>
              <a:buNone/>
              <a:defRPr sz="4800">
                <a:latin typeface="Proxima Nova"/>
                <a:ea typeface="Proxima Nova"/>
                <a:cs typeface="Proxima Nova"/>
                <a:sym typeface="Proxima Nova"/>
              </a:defRPr>
            </a:lvl2pPr>
            <a:lvl3pPr lvl="2">
              <a:lnSpc>
                <a:spcPct val="90000"/>
              </a:lnSpc>
              <a:spcBef>
                <a:spcPts val="0"/>
              </a:spcBef>
              <a:spcAft>
                <a:spcPts val="0"/>
              </a:spcAft>
              <a:buSzPts val="4800"/>
              <a:buFont typeface="Proxima Nova"/>
              <a:buNone/>
              <a:defRPr sz="4800">
                <a:latin typeface="Proxima Nova"/>
                <a:ea typeface="Proxima Nova"/>
                <a:cs typeface="Proxima Nova"/>
                <a:sym typeface="Proxima Nova"/>
              </a:defRPr>
            </a:lvl3pPr>
            <a:lvl4pPr lvl="3">
              <a:lnSpc>
                <a:spcPct val="90000"/>
              </a:lnSpc>
              <a:spcBef>
                <a:spcPts val="0"/>
              </a:spcBef>
              <a:spcAft>
                <a:spcPts val="0"/>
              </a:spcAft>
              <a:buSzPts val="4800"/>
              <a:buFont typeface="Proxima Nova"/>
              <a:buNone/>
              <a:defRPr sz="4800">
                <a:latin typeface="Proxima Nova"/>
                <a:ea typeface="Proxima Nova"/>
                <a:cs typeface="Proxima Nova"/>
                <a:sym typeface="Proxima Nova"/>
              </a:defRPr>
            </a:lvl4pPr>
            <a:lvl5pPr lvl="4">
              <a:lnSpc>
                <a:spcPct val="90000"/>
              </a:lnSpc>
              <a:spcBef>
                <a:spcPts val="0"/>
              </a:spcBef>
              <a:spcAft>
                <a:spcPts val="0"/>
              </a:spcAft>
              <a:buSzPts val="4800"/>
              <a:buFont typeface="Proxima Nova"/>
              <a:buNone/>
              <a:defRPr sz="4800">
                <a:latin typeface="Proxima Nova"/>
                <a:ea typeface="Proxima Nova"/>
                <a:cs typeface="Proxima Nova"/>
                <a:sym typeface="Proxima Nova"/>
              </a:defRPr>
            </a:lvl5pPr>
            <a:lvl6pPr lvl="5">
              <a:lnSpc>
                <a:spcPct val="90000"/>
              </a:lnSpc>
              <a:spcBef>
                <a:spcPts val="0"/>
              </a:spcBef>
              <a:spcAft>
                <a:spcPts val="0"/>
              </a:spcAft>
              <a:buSzPts val="4800"/>
              <a:buFont typeface="Proxima Nova"/>
              <a:buNone/>
              <a:defRPr sz="4800">
                <a:latin typeface="Proxima Nova"/>
                <a:ea typeface="Proxima Nova"/>
                <a:cs typeface="Proxima Nova"/>
                <a:sym typeface="Proxima Nova"/>
              </a:defRPr>
            </a:lvl6pPr>
            <a:lvl7pPr lvl="6">
              <a:lnSpc>
                <a:spcPct val="90000"/>
              </a:lnSpc>
              <a:spcBef>
                <a:spcPts val="0"/>
              </a:spcBef>
              <a:spcAft>
                <a:spcPts val="0"/>
              </a:spcAft>
              <a:buSzPts val="4800"/>
              <a:buFont typeface="Proxima Nova"/>
              <a:buNone/>
              <a:defRPr sz="4800">
                <a:latin typeface="Proxima Nova"/>
                <a:ea typeface="Proxima Nova"/>
                <a:cs typeface="Proxima Nova"/>
                <a:sym typeface="Proxima Nova"/>
              </a:defRPr>
            </a:lvl7pPr>
            <a:lvl8pPr lvl="7">
              <a:lnSpc>
                <a:spcPct val="90000"/>
              </a:lnSpc>
              <a:spcBef>
                <a:spcPts val="0"/>
              </a:spcBef>
              <a:spcAft>
                <a:spcPts val="0"/>
              </a:spcAft>
              <a:buSzPts val="4800"/>
              <a:buFont typeface="Proxima Nova"/>
              <a:buNone/>
              <a:defRPr sz="4800">
                <a:latin typeface="Proxima Nova"/>
                <a:ea typeface="Proxima Nova"/>
                <a:cs typeface="Proxima Nova"/>
                <a:sym typeface="Proxima Nova"/>
              </a:defRPr>
            </a:lvl8pPr>
            <a:lvl9pPr lvl="8">
              <a:lnSpc>
                <a:spcPct val="90000"/>
              </a:lnSpc>
              <a:spcBef>
                <a:spcPts val="0"/>
              </a:spcBef>
              <a:spcAft>
                <a:spcPts val="0"/>
              </a:spcAft>
              <a:buSzPts val="4800"/>
              <a:buFont typeface="Proxima Nova"/>
              <a:buNone/>
              <a:defRPr sz="4800">
                <a:latin typeface="Proxima Nova"/>
                <a:ea typeface="Proxima Nova"/>
                <a:cs typeface="Proxima Nova"/>
                <a:sym typeface="Proxima Nova"/>
              </a:defRPr>
            </a:lvl9pPr>
          </a:lstStyle>
          <a:p/>
        </p:txBody>
      </p:sp>
      <p:sp>
        <p:nvSpPr>
          <p:cNvPr id="26" name="Google Shape;26;p9"/>
          <p:cNvSpPr txBox="1"/>
          <p:nvPr>
            <p:ph idx="1" type="body"/>
          </p:nvPr>
        </p:nvSpPr>
        <p:spPr>
          <a:xfrm>
            <a:off x="1264575" y="2816600"/>
            <a:ext cx="21052800" cy="9608400"/>
          </a:xfrm>
          <a:prstGeom prst="rect">
            <a:avLst/>
          </a:prstGeom>
          <a:noFill/>
          <a:ln>
            <a:noFill/>
          </a:ln>
        </p:spPr>
        <p:txBody>
          <a:bodyPr anchorCtr="0" anchor="t" bIns="0" lIns="0" spcFirstLastPara="1" rIns="0" wrap="square" tIns="0">
            <a:noAutofit/>
          </a:bodyPr>
          <a:lstStyle>
            <a:lvl1pPr indent="-463550" lvl="0" marL="457200">
              <a:spcBef>
                <a:spcPts val="0"/>
              </a:spcBef>
              <a:spcAft>
                <a:spcPts val="0"/>
              </a:spcAft>
              <a:buSzPts val="3700"/>
              <a:buFont typeface="Proxima Nova"/>
              <a:buChar char="●"/>
              <a:defRPr sz="3700">
                <a:latin typeface="Proxima Nova"/>
                <a:ea typeface="Proxima Nova"/>
                <a:cs typeface="Proxima Nova"/>
                <a:sym typeface="Proxima Nova"/>
              </a:defRPr>
            </a:lvl1pPr>
            <a:lvl2pPr indent="-463550" lvl="1" marL="914400">
              <a:spcBef>
                <a:spcPts val="0"/>
              </a:spcBef>
              <a:spcAft>
                <a:spcPts val="0"/>
              </a:spcAft>
              <a:buSzPts val="3700"/>
              <a:buFont typeface="Proxima Nova"/>
              <a:buChar char="○"/>
              <a:defRPr sz="3700">
                <a:latin typeface="Proxima Nova"/>
                <a:ea typeface="Proxima Nova"/>
                <a:cs typeface="Proxima Nova"/>
                <a:sym typeface="Proxima Nova"/>
              </a:defRPr>
            </a:lvl2pPr>
            <a:lvl3pPr indent="-463550" lvl="2" marL="1371600">
              <a:spcBef>
                <a:spcPts val="0"/>
              </a:spcBef>
              <a:spcAft>
                <a:spcPts val="0"/>
              </a:spcAft>
              <a:buSzPts val="3700"/>
              <a:buFont typeface="Proxima Nova"/>
              <a:buChar char="■"/>
              <a:defRPr sz="3700">
                <a:latin typeface="Proxima Nova"/>
                <a:ea typeface="Proxima Nova"/>
                <a:cs typeface="Proxima Nova"/>
                <a:sym typeface="Proxima Nova"/>
              </a:defRPr>
            </a:lvl3pPr>
            <a:lvl4pPr indent="-463550" lvl="3" marL="1828800">
              <a:spcBef>
                <a:spcPts val="0"/>
              </a:spcBef>
              <a:spcAft>
                <a:spcPts val="0"/>
              </a:spcAft>
              <a:buSzPts val="3700"/>
              <a:buFont typeface="Proxima Nova"/>
              <a:buChar char="●"/>
              <a:defRPr sz="3700">
                <a:latin typeface="Proxima Nova"/>
                <a:ea typeface="Proxima Nova"/>
                <a:cs typeface="Proxima Nova"/>
                <a:sym typeface="Proxima Nova"/>
              </a:defRPr>
            </a:lvl4pPr>
            <a:lvl5pPr indent="-463550" lvl="4" marL="2286000">
              <a:spcBef>
                <a:spcPts val="0"/>
              </a:spcBef>
              <a:spcAft>
                <a:spcPts val="0"/>
              </a:spcAft>
              <a:buSzPts val="3700"/>
              <a:buFont typeface="Proxima Nova"/>
              <a:buChar char="○"/>
              <a:defRPr sz="3700">
                <a:latin typeface="Proxima Nova"/>
                <a:ea typeface="Proxima Nova"/>
                <a:cs typeface="Proxima Nova"/>
                <a:sym typeface="Proxima Nova"/>
              </a:defRPr>
            </a:lvl5pPr>
            <a:lvl6pPr indent="-463550" lvl="5" marL="2743200">
              <a:spcBef>
                <a:spcPts val="0"/>
              </a:spcBef>
              <a:spcAft>
                <a:spcPts val="0"/>
              </a:spcAft>
              <a:buSzPts val="3700"/>
              <a:buFont typeface="Proxima Nova"/>
              <a:buChar char="■"/>
              <a:defRPr sz="3700">
                <a:latin typeface="Proxima Nova"/>
                <a:ea typeface="Proxima Nova"/>
                <a:cs typeface="Proxima Nova"/>
                <a:sym typeface="Proxima Nova"/>
              </a:defRPr>
            </a:lvl6pPr>
            <a:lvl7pPr indent="-463550" lvl="6" marL="3200400">
              <a:spcBef>
                <a:spcPts val="0"/>
              </a:spcBef>
              <a:spcAft>
                <a:spcPts val="0"/>
              </a:spcAft>
              <a:buSzPts val="3700"/>
              <a:buFont typeface="Proxima Nova"/>
              <a:buChar char="●"/>
              <a:defRPr sz="3700">
                <a:latin typeface="Proxima Nova"/>
                <a:ea typeface="Proxima Nova"/>
                <a:cs typeface="Proxima Nova"/>
                <a:sym typeface="Proxima Nova"/>
              </a:defRPr>
            </a:lvl7pPr>
            <a:lvl8pPr indent="-463550" lvl="7" marL="3657600">
              <a:spcBef>
                <a:spcPts val="0"/>
              </a:spcBef>
              <a:spcAft>
                <a:spcPts val="0"/>
              </a:spcAft>
              <a:buSzPts val="3700"/>
              <a:buFont typeface="Proxima Nova"/>
              <a:buChar char="○"/>
              <a:defRPr sz="3700">
                <a:latin typeface="Proxima Nova"/>
                <a:ea typeface="Proxima Nova"/>
                <a:cs typeface="Proxima Nova"/>
                <a:sym typeface="Proxima Nova"/>
              </a:defRPr>
            </a:lvl8pPr>
            <a:lvl9pPr indent="-463550" lvl="8" marL="4114800">
              <a:spcBef>
                <a:spcPts val="0"/>
              </a:spcBef>
              <a:spcAft>
                <a:spcPts val="0"/>
              </a:spcAft>
              <a:buSzPts val="3700"/>
              <a:buFont typeface="Proxima Nova"/>
              <a:buChar char="■"/>
              <a:defRPr sz="3700">
                <a:latin typeface="Proxima Nova"/>
                <a:ea typeface="Proxima Nova"/>
                <a:cs typeface="Proxima Nova"/>
                <a:sym typeface="Proxima Nova"/>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Slide 1">
  <p:cSld name="TITLE_65">
    <p:spTree>
      <p:nvGrpSpPr>
        <p:cNvPr id="27" name="Shape 27"/>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23.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slideLayout" Target="../slideLayouts/slideLayout28.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11" Type="http://schemas.openxmlformats.org/officeDocument/2006/relationships/slideLayout" Target="../slideLayouts/slideLayout10.xml"/><Relationship Id="rId33" Type="http://schemas.openxmlformats.org/officeDocument/2006/relationships/slideLayout" Target="../slideLayouts/slideLayout32.xml"/><Relationship Id="rId10" Type="http://schemas.openxmlformats.org/officeDocument/2006/relationships/slideLayout" Target="../slideLayouts/slideLayout9.xml"/><Relationship Id="rId32" Type="http://schemas.openxmlformats.org/officeDocument/2006/relationships/slideLayout" Target="../slideLayouts/slideLayout31.xml"/><Relationship Id="rId13" Type="http://schemas.openxmlformats.org/officeDocument/2006/relationships/slideLayout" Target="../slideLayouts/slideLayout12.xml"/><Relationship Id="rId35" Type="http://schemas.openxmlformats.org/officeDocument/2006/relationships/slideLayout" Target="../slideLayouts/slideLayout34.xml"/><Relationship Id="rId12" Type="http://schemas.openxmlformats.org/officeDocument/2006/relationships/slideLayout" Target="../slideLayouts/slideLayout11.xml"/><Relationship Id="rId34" Type="http://schemas.openxmlformats.org/officeDocument/2006/relationships/slideLayout" Target="../slideLayouts/slideLayout33.xml"/><Relationship Id="rId15" Type="http://schemas.openxmlformats.org/officeDocument/2006/relationships/slideLayout" Target="../slideLayouts/slideLayout14.xml"/><Relationship Id="rId37" Type="http://schemas.openxmlformats.org/officeDocument/2006/relationships/slideLayout" Target="../slideLayouts/slideLayout36.xml"/><Relationship Id="rId14" Type="http://schemas.openxmlformats.org/officeDocument/2006/relationships/slideLayout" Target="../slideLayouts/slideLayout13.xml"/><Relationship Id="rId36" Type="http://schemas.openxmlformats.org/officeDocument/2006/relationships/slideLayout" Target="../slideLayouts/slideLayout35.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38" Type="http://schemas.openxmlformats.org/officeDocument/2006/relationships/theme" Target="../theme/theme1.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p:nvPr/>
        </p:nvSpPr>
        <p:spPr>
          <a:xfrm>
            <a:off x="23136427" y="0"/>
            <a:ext cx="1253100" cy="13716000"/>
          </a:xfrm>
          <a:prstGeom prst="rect">
            <a:avLst/>
          </a:prstGeom>
          <a:solidFill>
            <a:schemeClr val="lt1"/>
          </a:solidFill>
          <a:ln>
            <a:noFill/>
          </a:ln>
        </p:spPr>
        <p:txBody>
          <a:bodyPr anchorCtr="0" anchor="t" bIns="243825" lIns="243825" spcFirstLastPara="1" rIns="243825" wrap="square" tIns="243825">
            <a:noAutofit/>
          </a:bodyPr>
          <a:lstStyle/>
          <a:p>
            <a:pPr indent="0" lvl="0" marL="0" rtl="0" algn="l">
              <a:spcBef>
                <a:spcPts val="0"/>
              </a:spcBef>
              <a:spcAft>
                <a:spcPts val="0"/>
              </a:spcAft>
              <a:buNone/>
            </a:pPr>
            <a:r>
              <a:t/>
            </a:r>
            <a:endParaRPr/>
          </a:p>
        </p:txBody>
      </p:sp>
      <p:sp>
        <p:nvSpPr>
          <p:cNvPr id="7" name="Google Shape;7;p1"/>
          <p:cNvSpPr/>
          <p:nvPr/>
        </p:nvSpPr>
        <p:spPr>
          <a:xfrm>
            <a:off x="23136427" y="0"/>
            <a:ext cx="1253100" cy="13716000"/>
          </a:xfrm>
          <a:prstGeom prst="rect">
            <a:avLst/>
          </a:prstGeom>
          <a:solidFill>
            <a:srgbClr val="18EDBA">
              <a:alpha val="21570"/>
            </a:srgbClr>
          </a:solidFill>
          <a:ln>
            <a:noFill/>
          </a:ln>
        </p:spPr>
        <p:txBody>
          <a:bodyPr anchorCtr="0" anchor="t" bIns="243825" lIns="243825" spcFirstLastPara="1" rIns="243825" wrap="square" tIns="243825">
            <a:noAutofit/>
          </a:bodyPr>
          <a:lstStyle/>
          <a:p>
            <a:pPr indent="0" lvl="0" marL="0" rtl="0" algn="l">
              <a:spcBef>
                <a:spcPts val="0"/>
              </a:spcBef>
              <a:spcAft>
                <a:spcPts val="0"/>
              </a:spcAft>
              <a:buNone/>
            </a:pPr>
            <a:r>
              <a:t/>
            </a:r>
            <a:endParaRPr/>
          </a:p>
        </p:txBody>
      </p:sp>
      <p:sp>
        <p:nvSpPr>
          <p:cNvPr id="8" name="Google Shape;8;p1"/>
          <p:cNvSpPr txBox="1"/>
          <p:nvPr/>
        </p:nvSpPr>
        <p:spPr>
          <a:xfrm rot="-5400000">
            <a:off x="19969353" y="8521196"/>
            <a:ext cx="7608900" cy="861900"/>
          </a:xfrm>
          <a:prstGeom prst="rect">
            <a:avLst/>
          </a:prstGeom>
          <a:noFill/>
          <a:ln>
            <a:noFill/>
          </a:ln>
        </p:spPr>
        <p:txBody>
          <a:bodyPr anchorCtr="0" anchor="t" bIns="243825" lIns="243825" spcFirstLastPara="1" rIns="243825" wrap="square" tIns="243825">
            <a:spAutoFit/>
          </a:bodyPr>
          <a:lstStyle/>
          <a:p>
            <a:pPr indent="0" lvl="0" marL="0" rtl="0" algn="l">
              <a:spcBef>
                <a:spcPts val="0"/>
              </a:spcBef>
              <a:spcAft>
                <a:spcPts val="0"/>
              </a:spcAft>
              <a:buNone/>
            </a:pPr>
            <a:r>
              <a:rPr lang="en" sz="2400">
                <a:solidFill>
                  <a:srgbClr val="0B1F30"/>
                </a:solidFill>
                <a:latin typeface="Proxima Nova Semibold"/>
                <a:ea typeface="Proxima Nova Semibold"/>
                <a:cs typeface="Proxima Nova Semibold"/>
                <a:sym typeface="Proxima Nova Semibold"/>
              </a:rPr>
              <a:t>Ginkgo Bioworks — JP Morgan Healthcare  — 2025</a:t>
            </a:r>
            <a:endParaRPr sz="2400">
              <a:solidFill>
                <a:srgbClr val="0B1F30"/>
              </a:solidFill>
              <a:latin typeface="Proxima Nova Semibold"/>
              <a:ea typeface="Proxima Nova Semibold"/>
              <a:cs typeface="Proxima Nova Semibold"/>
              <a:sym typeface="Proxima Nova Semibold"/>
            </a:endParaRPr>
          </a:p>
        </p:txBody>
      </p:sp>
      <p:cxnSp>
        <p:nvCxnSpPr>
          <p:cNvPr id="9" name="Google Shape;9;p1"/>
          <p:cNvCxnSpPr/>
          <p:nvPr/>
        </p:nvCxnSpPr>
        <p:spPr>
          <a:xfrm>
            <a:off x="23135227" y="0"/>
            <a:ext cx="0" cy="13716000"/>
          </a:xfrm>
          <a:prstGeom prst="straightConnector1">
            <a:avLst/>
          </a:prstGeom>
          <a:noFill/>
          <a:ln cap="flat" cmpd="sng" w="9525">
            <a:solidFill>
              <a:srgbClr val="CCCCCC"/>
            </a:solidFill>
            <a:prstDash val="solid"/>
            <a:round/>
            <a:headEnd len="med" w="med" type="none"/>
            <a:tailEnd len="med" w="med" type="none"/>
          </a:ln>
        </p:spPr>
      </p:cxnSp>
      <p:pic>
        <p:nvPicPr>
          <p:cNvPr id="10" name="Google Shape;10;p1"/>
          <p:cNvPicPr preferRelativeResize="0"/>
          <p:nvPr/>
        </p:nvPicPr>
        <p:blipFill>
          <a:blip r:embed="rId1">
            <a:alphaModFix/>
          </a:blip>
          <a:stretch>
            <a:fillRect/>
          </a:stretch>
        </p:blipFill>
        <p:spPr>
          <a:xfrm>
            <a:off x="23372856" y="12703867"/>
            <a:ext cx="779901" cy="779901"/>
          </a:xfrm>
          <a:prstGeom prst="rect">
            <a:avLst/>
          </a:prstGeom>
          <a:noFill/>
          <a:ln>
            <a:noFill/>
          </a:ln>
        </p:spPr>
      </p:pic>
      <p:sp>
        <p:nvSpPr>
          <p:cNvPr id="11" name="Google Shape;11;p1"/>
          <p:cNvSpPr txBox="1"/>
          <p:nvPr/>
        </p:nvSpPr>
        <p:spPr>
          <a:xfrm rot="-5400000">
            <a:off x="20858553" y="2688000"/>
            <a:ext cx="5830500" cy="861900"/>
          </a:xfrm>
          <a:prstGeom prst="rect">
            <a:avLst/>
          </a:prstGeom>
          <a:noFill/>
          <a:ln>
            <a:noFill/>
          </a:ln>
        </p:spPr>
        <p:txBody>
          <a:bodyPr anchorCtr="0" anchor="t" bIns="243825" lIns="243825" spcFirstLastPara="1" rIns="243825" wrap="square" tIns="243825">
            <a:spAutoFit/>
          </a:bodyPr>
          <a:lstStyle/>
          <a:p>
            <a:pPr indent="0" lvl="0" marL="0" rtl="0" algn="r">
              <a:spcBef>
                <a:spcPts val="0"/>
              </a:spcBef>
              <a:spcAft>
                <a:spcPts val="0"/>
              </a:spcAft>
              <a:buNone/>
            </a:pPr>
            <a:r>
              <a:rPr lang="en" sz="1900">
                <a:solidFill>
                  <a:srgbClr val="08C5A0"/>
                </a:solidFill>
                <a:latin typeface="Proxima Nova"/>
                <a:ea typeface="Proxima Nova"/>
                <a:cs typeface="Proxima Nova"/>
                <a:sym typeface="Proxima Nova"/>
              </a:rPr>
              <a:t>Property of Ginkgo Bioworks — </a:t>
            </a:r>
            <a:r>
              <a:rPr lang="en" sz="2400">
                <a:solidFill>
                  <a:srgbClr val="08C5A0"/>
                </a:solidFill>
                <a:latin typeface="Proxima Nova"/>
                <a:ea typeface="Proxima Nova"/>
                <a:cs typeface="Proxima Nova"/>
                <a:sym typeface="Proxima Nova"/>
              </a:rPr>
              <a:t> </a:t>
            </a:r>
            <a:fld id="{00000000-1234-1234-1234-123412341234}" type="slidenum">
              <a:rPr lang="en" sz="2400">
                <a:solidFill>
                  <a:schemeClr val="dk1"/>
                </a:solidFill>
                <a:latin typeface="Proxima Nova"/>
                <a:ea typeface="Proxima Nova"/>
                <a:cs typeface="Proxima Nova"/>
                <a:sym typeface="Proxima Nova"/>
              </a:rPr>
              <a:t>‹#›</a:t>
            </a:fld>
            <a:endParaRPr sz="2400">
              <a:solidFill>
                <a:schemeClr val="dk1"/>
              </a:solidFill>
              <a:latin typeface="Proxima Nova"/>
              <a:ea typeface="Proxima Nova"/>
              <a:cs typeface="Proxima Nova"/>
              <a:sym typeface="Proxima Nova"/>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 id="2147483683" r:id="rId3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114" name="Shape 114"/>
        <p:cNvGrpSpPr/>
        <p:nvPr/>
      </p:nvGrpSpPr>
      <p:grpSpPr>
        <a:xfrm>
          <a:off x="0" y="0"/>
          <a:ext cx="0" cy="0"/>
          <a:chOff x="0" y="0"/>
          <a:chExt cx="0" cy="0"/>
        </a:xfrm>
      </p:grpSpPr>
      <p:sp>
        <p:nvSpPr>
          <p:cNvPr id="115" name="Google Shape;115;p38"/>
          <p:cNvSpPr txBox="1"/>
          <p:nvPr/>
        </p:nvSpPr>
        <p:spPr>
          <a:xfrm rot="-5400000">
            <a:off x="20929428" y="2702213"/>
            <a:ext cx="5830500" cy="861900"/>
          </a:xfrm>
          <a:prstGeom prst="rect">
            <a:avLst/>
          </a:prstGeom>
          <a:noFill/>
          <a:ln>
            <a:noFill/>
          </a:ln>
        </p:spPr>
        <p:txBody>
          <a:bodyPr anchorCtr="0" anchor="t" bIns="243825" lIns="243825" spcFirstLastPara="1" rIns="243825" wrap="square" tIns="243825">
            <a:spAutoFit/>
          </a:bodyPr>
          <a:lstStyle/>
          <a:p>
            <a:pPr indent="0" lvl="0" marL="0" rtl="0" algn="r">
              <a:spcBef>
                <a:spcPts val="0"/>
              </a:spcBef>
              <a:spcAft>
                <a:spcPts val="0"/>
              </a:spcAft>
              <a:buNone/>
            </a:pPr>
            <a:r>
              <a:rPr lang="en" sz="1800">
                <a:solidFill>
                  <a:srgbClr val="B7B7B7"/>
                </a:solidFill>
                <a:latin typeface="IBM Plex Mono"/>
                <a:ea typeface="IBM Plex Mono"/>
                <a:cs typeface="IBM Plex Mono"/>
                <a:sym typeface="IBM Plex Mono"/>
              </a:rPr>
              <a:t>Property of Ginkgo Bioworks  — </a:t>
            </a:r>
            <a:r>
              <a:rPr lang="en" sz="2400">
                <a:solidFill>
                  <a:srgbClr val="B7B7B7"/>
                </a:solidFill>
                <a:latin typeface="IBM Plex Mono"/>
                <a:ea typeface="IBM Plex Mono"/>
                <a:cs typeface="IBM Plex Mono"/>
                <a:sym typeface="IBM Plex Mono"/>
              </a:rPr>
              <a:t> </a:t>
            </a:r>
            <a:fld id="{00000000-1234-1234-1234-123412341234}" type="slidenum">
              <a:rPr lang="en" sz="2400">
                <a:solidFill>
                  <a:srgbClr val="000000"/>
                </a:solidFill>
                <a:latin typeface="IBM Plex Mono"/>
                <a:ea typeface="IBM Plex Mono"/>
                <a:cs typeface="IBM Plex Mono"/>
                <a:sym typeface="IBM Plex Mono"/>
              </a:rPr>
              <a:t>‹#›</a:t>
            </a:fld>
            <a:endParaRPr sz="2400">
              <a:solidFill>
                <a:srgbClr val="000000"/>
              </a:solidFill>
              <a:latin typeface="IBM Plex Mono"/>
              <a:ea typeface="IBM Plex Mono"/>
              <a:cs typeface="IBM Plex Mono"/>
              <a:sym typeface="IBM Plex Mono"/>
            </a:endParaRPr>
          </a:p>
        </p:txBody>
      </p:sp>
      <p:sp>
        <p:nvSpPr>
          <p:cNvPr id="116" name="Google Shape;116;p38"/>
          <p:cNvSpPr txBox="1"/>
          <p:nvPr/>
        </p:nvSpPr>
        <p:spPr>
          <a:xfrm rot="-5400000">
            <a:off x="20040228" y="8566159"/>
            <a:ext cx="7608900" cy="800400"/>
          </a:xfrm>
          <a:prstGeom prst="rect">
            <a:avLst/>
          </a:prstGeom>
          <a:noFill/>
          <a:ln>
            <a:noFill/>
          </a:ln>
        </p:spPr>
        <p:txBody>
          <a:bodyPr anchorCtr="0" anchor="t" bIns="243825" lIns="243825" spcFirstLastPara="1" rIns="243825" wrap="square" tIns="243825">
            <a:spAutoFit/>
          </a:bodyPr>
          <a:lstStyle/>
          <a:p>
            <a:pPr indent="0" lvl="0" marL="0" rtl="0" algn="l">
              <a:spcBef>
                <a:spcPts val="0"/>
              </a:spcBef>
              <a:spcAft>
                <a:spcPts val="0"/>
              </a:spcAft>
              <a:buNone/>
            </a:pPr>
            <a:r>
              <a:rPr lang="en" sz="2000">
                <a:latin typeface="IBM Plex Mono"/>
                <a:ea typeface="IBM Plex Mono"/>
                <a:cs typeface="IBM Plex Mono"/>
                <a:sym typeface="IBM Plex Mono"/>
              </a:rPr>
              <a:t>GINKGO DATAPOINTS - ANTIBODY DEVELOPABILITY</a:t>
            </a:r>
            <a:endParaRPr sz="2000">
              <a:solidFill>
                <a:srgbClr val="000000"/>
              </a:solidFill>
              <a:latin typeface="IBM Plex Mono"/>
              <a:ea typeface="IBM Plex Mono"/>
              <a:cs typeface="IBM Plex Mono"/>
              <a:sym typeface="IBM Plex Mono"/>
            </a:endParaRPr>
          </a:p>
        </p:txBody>
      </p:sp>
      <p:cxnSp>
        <p:nvCxnSpPr>
          <p:cNvPr id="117" name="Google Shape;117;p38"/>
          <p:cNvCxnSpPr/>
          <p:nvPr/>
        </p:nvCxnSpPr>
        <p:spPr>
          <a:xfrm>
            <a:off x="23287627" y="0"/>
            <a:ext cx="0" cy="13716000"/>
          </a:xfrm>
          <a:prstGeom prst="straightConnector1">
            <a:avLst/>
          </a:prstGeom>
          <a:noFill/>
          <a:ln cap="flat" cmpd="sng" w="9525">
            <a:solidFill>
              <a:srgbClr val="000000"/>
            </a:solidFill>
            <a:prstDash val="solid"/>
            <a:round/>
            <a:headEnd len="med" w="med" type="none"/>
            <a:tailEnd len="med" w="med" type="none"/>
          </a:ln>
        </p:spPr>
      </p:cxnSp>
      <p:pic>
        <p:nvPicPr>
          <p:cNvPr id="118" name="Google Shape;118;p38"/>
          <p:cNvPicPr preferRelativeResize="0"/>
          <p:nvPr/>
        </p:nvPicPr>
        <p:blipFill>
          <a:blip r:embed="rId1">
            <a:alphaModFix/>
          </a:blip>
          <a:stretch>
            <a:fillRect/>
          </a:stretch>
        </p:blipFill>
        <p:spPr>
          <a:xfrm>
            <a:off x="23454678" y="12718079"/>
            <a:ext cx="780000" cy="780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4" r:id="rId2"/>
    <p:sldLayoutId id="2147483685" r:id="rId3"/>
    <p:sldLayoutId id="2147483686" r:id="rId4"/>
    <p:sldLayoutId id="2147483687"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69">
          <p15:clr>
            <a:srgbClr val="EA4335"/>
          </p15:clr>
        </p15:guide>
        <p15:guide id="2" pos="1338">
          <p15:clr>
            <a:srgbClr val="EA4335"/>
          </p15:clr>
        </p15:guide>
        <p15:guide id="3" pos="1520">
          <p15:clr>
            <a:srgbClr val="EA4335"/>
          </p15:clr>
        </p15:guide>
        <p15:guide id="4" pos="2588">
          <p15:clr>
            <a:srgbClr val="EA4335"/>
          </p15:clr>
        </p15:guide>
        <p15:guide id="5" pos="2769">
          <p15:clr>
            <a:srgbClr val="EA4335"/>
          </p15:clr>
        </p15:guide>
        <p15:guide id="6" pos="3837">
          <p15:clr>
            <a:srgbClr val="EA4335"/>
          </p15:clr>
        </p15:guide>
        <p15:guide id="7" pos="4019">
          <p15:clr>
            <a:srgbClr val="EA4335"/>
          </p15:clr>
        </p15:guide>
        <p15:guide id="8" pos="5088">
          <p15:clr>
            <a:srgbClr val="EA4335"/>
          </p15:clr>
        </p15:guide>
        <p15:guide id="9" pos="5269">
          <p15:clr>
            <a:srgbClr val="EA4335"/>
          </p15:clr>
        </p15:guide>
        <p15:guide id="10" pos="6338">
          <p15:clr>
            <a:srgbClr val="EA4335"/>
          </p15:clr>
        </p15:guide>
        <p15:guide id="11" pos="6519">
          <p15:clr>
            <a:srgbClr val="EA4335"/>
          </p15:clr>
        </p15:guide>
        <p15:guide id="12" pos="7587">
          <p15:clr>
            <a:srgbClr val="EA4335"/>
          </p15:clr>
        </p15:guide>
        <p15:guide id="13" pos="7769">
          <p15:clr>
            <a:srgbClr val="EA4335"/>
          </p15:clr>
        </p15:guide>
        <p15:guide id="14" pos="8837">
          <p15:clr>
            <a:srgbClr val="EA4335"/>
          </p15:clr>
        </p15:guide>
        <p15:guide id="15" pos="9019">
          <p15:clr>
            <a:srgbClr val="EA4335"/>
          </p15:clr>
        </p15:guide>
        <p15:guide id="16" pos="10087">
          <p15:clr>
            <a:srgbClr val="EA4335"/>
          </p15:clr>
        </p15:guide>
        <p15:guide id="17" pos="10268">
          <p15:clr>
            <a:srgbClr val="EA4335"/>
          </p15:clr>
        </p15:guide>
        <p15:guide id="18" pos="11337">
          <p15:clr>
            <a:srgbClr val="EA4335"/>
          </p15:clr>
        </p15:guide>
        <p15:guide id="19" pos="11519">
          <p15:clr>
            <a:srgbClr val="EA4335"/>
          </p15:clr>
        </p15:guide>
        <p15:guide id="20" pos="12587">
          <p15:clr>
            <a:srgbClr val="EA4335"/>
          </p15:clr>
        </p15:guide>
        <p15:guide id="21" pos="12769">
          <p15:clr>
            <a:srgbClr val="EA4335"/>
          </p15:clr>
        </p15:guide>
        <p15:guide id="22" pos="13837">
          <p15:clr>
            <a:srgbClr val="EA4335"/>
          </p15:clr>
        </p15:guide>
        <p15:guide id="23" pos="14018">
          <p15:clr>
            <a:srgbClr val="EA4335"/>
          </p15:clr>
        </p15:guide>
        <p15:guide id="24" pos="15087">
          <p15:clr>
            <a:srgbClr val="EA4335"/>
          </p15:clr>
        </p15:guide>
        <p15:guide id="25" orient="horz" pos="269">
          <p15:clr>
            <a:srgbClr val="EA4335"/>
          </p15:clr>
        </p15:guide>
        <p15:guide id="26" orient="horz" pos="1581">
          <p15:clr>
            <a:srgbClr val="EA4335"/>
          </p15:clr>
        </p15:guide>
        <p15:guide id="27" orient="horz" pos="2711">
          <p15:clr>
            <a:srgbClr val="EA4335"/>
          </p15:clr>
        </p15:guide>
        <p15:guide id="28" orient="horz" pos="2892">
          <p15:clr>
            <a:srgbClr val="EA4335"/>
          </p15:clr>
        </p15:guide>
        <p15:guide id="29" orient="horz" pos="4022">
          <p15:clr>
            <a:srgbClr val="EA4335"/>
          </p15:clr>
        </p15:guide>
        <p15:guide id="30" orient="horz" pos="4204">
          <p15:clr>
            <a:srgbClr val="EA4335"/>
          </p15:clr>
        </p15:guide>
        <p15:guide id="31" orient="horz" pos="5334">
          <p15:clr>
            <a:srgbClr val="EA4335"/>
          </p15:clr>
        </p15:guide>
        <p15:guide id="32" orient="horz" pos="5515">
          <p15:clr>
            <a:srgbClr val="EA4335"/>
          </p15:clr>
        </p15:guide>
        <p15:guide id="33" orient="horz" pos="6645">
          <p15:clr>
            <a:srgbClr val="EA4335"/>
          </p15:clr>
        </p15:guide>
        <p15:guide id="34" orient="horz" pos="6827">
          <p15:clr>
            <a:srgbClr val="EA4335"/>
          </p15:clr>
        </p15:guide>
        <p15:guide id="35" orient="horz" pos="7957">
          <p15:clr>
            <a:srgbClr val="EA4335"/>
          </p15:clr>
        </p15:guide>
        <p15:guide id="36" orient="horz" pos="8502">
          <p15:clr>
            <a:srgbClr val="EA4335"/>
          </p15:clr>
        </p15:guide>
        <p15:guide id="37" pos="136">
          <p15:clr>
            <a:srgbClr val="EA4335"/>
          </p15:clr>
        </p15:guide>
        <p15:guide id="38" pos="15226">
          <p15:clr>
            <a:srgbClr val="EA4335"/>
          </p15:clr>
        </p15:guide>
        <p15:guide id="39" orient="horz" pos="136">
          <p15:clr>
            <a:srgbClr val="EA4335"/>
          </p15:clr>
        </p15:guide>
        <p15:guide id="40" orient="horz" pos="1399">
          <p15:clr>
            <a:srgbClr val="EA4335"/>
          </p15:clr>
        </p15:guide>
        <p15:guide id="41" orient="horz" pos="8249">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74.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3.xml"/><Relationship Id="rId3" Type="http://schemas.openxmlformats.org/officeDocument/2006/relationships/image" Target="../media/image11.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13.png"/><Relationship Id="rId4" Type="http://schemas.openxmlformats.org/officeDocument/2006/relationships/image" Target="../media/image12.png"/><Relationship Id="rId5"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 Id="rId3" Type="http://schemas.openxmlformats.org/officeDocument/2006/relationships/image" Target="../media/image22.png"/><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36.png"/><Relationship Id="rId4" Type="http://schemas.openxmlformats.org/officeDocument/2006/relationships/hyperlink" Target="https://pharmaphorum.com/news/genentech-nvidia-partner-lab-loop-ai-platform" TargetMode="External"/><Relationship Id="rId5" Type="http://schemas.openxmlformats.org/officeDocument/2006/relationships/hyperlink" Target="https://blogs.nvidia.com/blog/drug-discovery-recursion-supercomputer/" TargetMode="External"/><Relationship Id="rId6" Type="http://schemas.openxmlformats.org/officeDocument/2006/relationships/image" Target="../media/image25.jpg"/><Relationship Id="rId7" Type="http://schemas.openxmlformats.org/officeDocument/2006/relationships/image" Target="../media/image61.png"/><Relationship Id="rId8"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2.xml"/><Relationship Id="rId3" Type="http://schemas.openxmlformats.org/officeDocument/2006/relationships/image" Target="../media/image21.png"/><Relationship Id="rId4" Type="http://schemas.openxmlformats.org/officeDocument/2006/relationships/image" Target="../media/image37.png"/><Relationship Id="rId5" Type="http://schemas.openxmlformats.org/officeDocument/2006/relationships/hyperlink" Target="https://www.ginkgobioworks.com/functional-genomics/" TargetMode="External"/><Relationship Id="rId6"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hyperlink" Target="https://datapoints.ginkgo.bio/functional-genomics/gdpx2" TargetMode="External"/><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5.xml"/><Relationship Id="rId3" Type="http://schemas.openxmlformats.org/officeDocument/2006/relationships/image" Target="../media/image24.png"/><Relationship Id="rId4" Type="http://schemas.openxmlformats.org/officeDocument/2006/relationships/image" Target="../media/image38.png"/><Relationship Id="rId5" Type="http://schemas.openxmlformats.org/officeDocument/2006/relationships/hyperlink" Target="https://www.ginkgobioworks.com/antibody-developability/" TargetMode="External"/><Relationship Id="rId6"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6.xml"/><Relationship Id="rId3"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 Id="rId3" Type="http://schemas.openxmlformats.org/officeDocument/2006/relationships/image" Target="../media/image45.png"/><Relationship Id="rId4" Type="http://schemas.openxmlformats.org/officeDocument/2006/relationships/image" Target="../media/image31.png"/><Relationship Id="rId5"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 Id="rId3" Type="http://schemas.openxmlformats.org/officeDocument/2006/relationships/image" Target="../media/image4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9.xml"/><Relationship Id="rId3" Type="http://schemas.openxmlformats.org/officeDocument/2006/relationships/image" Target="../media/image53.jp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2.png"/><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65.jpg"/><Relationship Id="rId4" Type="http://schemas.openxmlformats.org/officeDocument/2006/relationships/image" Target="../media/image6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55.jpg"/><Relationship Id="rId4" Type="http://schemas.openxmlformats.org/officeDocument/2006/relationships/image" Target="../media/image43.png"/><Relationship Id="rId5" Type="http://schemas.openxmlformats.org/officeDocument/2006/relationships/image" Target="../media/image48.png"/><Relationship Id="rId6" Type="http://schemas.openxmlformats.org/officeDocument/2006/relationships/image" Target="../media/image60.jpg"/><Relationship Id="rId7" Type="http://schemas.openxmlformats.org/officeDocument/2006/relationships/image" Target="../media/image6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68.gif"/><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7.png"/><Relationship Id="rId4" Type="http://schemas.openxmlformats.org/officeDocument/2006/relationships/image" Target="../media/image51.png"/><Relationship Id="rId9" Type="http://schemas.openxmlformats.org/officeDocument/2006/relationships/image" Target="../media/image72.png"/><Relationship Id="rId5" Type="http://schemas.openxmlformats.org/officeDocument/2006/relationships/image" Target="../media/image52.png"/><Relationship Id="rId6" Type="http://schemas.openxmlformats.org/officeDocument/2006/relationships/image" Target="../media/image67.png"/><Relationship Id="rId7" Type="http://schemas.openxmlformats.org/officeDocument/2006/relationships/image" Target="../media/image57.png"/><Relationship Id="rId8" Type="http://schemas.openxmlformats.org/officeDocument/2006/relationships/image" Target="../media/image58.png"/><Relationship Id="rId10" Type="http://schemas.openxmlformats.org/officeDocument/2006/relationships/image" Target="../media/image5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71.png"/><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44.png"/><Relationship Id="rId9" Type="http://schemas.openxmlformats.org/officeDocument/2006/relationships/image" Target="../media/image56.png"/><Relationship Id="rId5" Type="http://schemas.openxmlformats.org/officeDocument/2006/relationships/image" Target="../media/image3.png"/><Relationship Id="rId6" Type="http://schemas.openxmlformats.org/officeDocument/2006/relationships/image" Target="../media/image73.png"/><Relationship Id="rId7" Type="http://schemas.openxmlformats.org/officeDocument/2006/relationships/image" Target="../media/image8.png"/><Relationship Id="rId8" Type="http://schemas.openxmlformats.org/officeDocument/2006/relationships/image" Target="../media/image46.png"/><Relationship Id="rId11" Type="http://schemas.openxmlformats.org/officeDocument/2006/relationships/image" Target="../media/image14.jpg"/><Relationship Id="rId10" Type="http://schemas.openxmlformats.org/officeDocument/2006/relationships/image" Target="../media/image5.png"/><Relationship Id="rId12"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hyperlink" Target="https://investors.ginkgobioworks.com/news/news-details/2023/Ginkgo-Bioworks-Announces-Collaboration-with-Merck-to-Improve-Biologic-Manufacturing/default.aspx" TargetMode="External"/><Relationship Id="rId4" Type="http://schemas.openxmlformats.org/officeDocument/2006/relationships/hyperlink" Target="https://investors.ginkgobioworks.com/news/news-details/2024/Ginkgo-Bioworks-Advances-Collaboration-with-Merck-to-Improve-Biologics-Manufacturing/default.aspx" TargetMode="External"/><Relationship Id="rId5" Type="http://schemas.openxmlformats.org/officeDocument/2006/relationships/hyperlink" Target="https://investors.ginkgobioworks.com/news/news-details/2024/Ginkgo-Bioworks-Advances-Collaboration-with-Merck-to-Improve-Biologics-Manufacturing/default.aspx" TargetMode="External"/><Relationship Id="rId6" Type="http://schemas.openxmlformats.org/officeDocument/2006/relationships/hyperlink" Target="https://investors.ginkgobioworks.com/news/news-details/2024/Ginkgo-Bioworks-Advances-Collaboration-with-Merck-to-Improve-Biologics-Manufacturing/default.aspx" TargetMode="External"/><Relationship Id="rId7" Type="http://schemas.openxmlformats.org/officeDocument/2006/relationships/image" Target="../media/image16.png"/><Relationship Id="rId8"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xml"/><Relationship Id="rId3" Type="http://schemas.openxmlformats.org/officeDocument/2006/relationships/hyperlink" Target="https://investors.ginkgobioworks.com/news/news-details/2022/Ginkgo-Bioworks-and-Novo-Nordisk-to-Collaborate-on-Expression-Systems-for-Pharmaceutical-Products/default.aspx" TargetMode="External"/><Relationship Id="rId4" Type="http://schemas.openxmlformats.org/officeDocument/2006/relationships/hyperlink" Target="https://investors.ginkgobioworks.com/news/news-details/2023/Ginkgo-Bioworks-Advances-Collaboration-with-Novo-Nordisk-on-Expression-Systems-for-Pharmaceutical-Products/default.aspx" TargetMode="External"/><Relationship Id="rId5" Type="http://schemas.openxmlformats.org/officeDocument/2006/relationships/hyperlink" Target="https://investors.ginkgobioworks.com/news/news-details/2024/Ginkgo-Bioworks-and-Novo-Nordisk-Expand-Alliance-to-Collaborate-Across-RD-Value-Chain/default.aspx" TargetMode="External"/><Relationship Id="rId6"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hyperlink" Target="https://investors.ginkgobioworks.com/news/news-details/2023/Ginkgo-Bioworks-Advances-Collaboration-with-Novo-Nordisk-on-Expression-Systems-for-Pharmaceutical-Products/default.aspx" TargetMode="External"/><Relationship Id="rId9" Type="http://schemas.openxmlformats.org/officeDocument/2006/relationships/hyperlink" Target="https://www.prnewswire.com/news-releases/ginkgo-bioworks-announces-multi-target-rna-discovery-collaboration-with-pfizer-301939570.html" TargetMode="External"/><Relationship Id="rId5" Type="http://schemas.openxmlformats.org/officeDocument/2006/relationships/hyperlink" Target="https://www.prnewswire.com/news-releases/ginkgo-bioworks-announces-collaboration-with-merck-to-improve-biologic-manufacturing-301893643.html" TargetMode="External"/><Relationship Id="rId6" Type="http://schemas.openxmlformats.org/officeDocument/2006/relationships/image" Target="../media/image6.png"/><Relationship Id="rId7" Type="http://schemas.openxmlformats.org/officeDocument/2006/relationships/hyperlink" Target="https://www.prnewswire.com/news-releases/ginkgo-bioworks-completes-program-with-biogen-to-boost-productivity-of-gene-therapy-manufacturing-platform-302025717.html" TargetMode="External"/><Relationship Id="rId8" Type="http://schemas.openxmlformats.org/officeDocument/2006/relationships/image" Target="../media/image16.png"/><Relationship Id="rId10"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43"/>
          <p:cNvSpPr/>
          <p:nvPr/>
        </p:nvSpPr>
        <p:spPr>
          <a:xfrm>
            <a:off x="0" y="133"/>
            <a:ext cx="24387000" cy="13716000"/>
          </a:xfrm>
          <a:prstGeom prst="rect">
            <a:avLst/>
          </a:prstGeom>
          <a:gradFill>
            <a:gsLst>
              <a:gs pos="0">
                <a:srgbClr val="000000">
                  <a:alpha val="34117"/>
                </a:srgbClr>
              </a:gs>
              <a:gs pos="100000">
                <a:srgbClr val="FFFFFF">
                  <a:alpha val="0"/>
                </a:srgbClr>
              </a:gs>
            </a:gsLst>
            <a:lin ang="5400012" scaled="0"/>
          </a:gra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pic>
        <p:nvPicPr>
          <p:cNvPr id="128" name="Google Shape;128;p43"/>
          <p:cNvPicPr preferRelativeResize="0"/>
          <p:nvPr/>
        </p:nvPicPr>
        <p:blipFill rotWithShape="1">
          <a:blip r:embed="rId3">
            <a:alphaModFix/>
          </a:blip>
          <a:srcRect b="8934" l="132" r="11582" t="2514"/>
          <a:stretch/>
        </p:blipFill>
        <p:spPr>
          <a:xfrm>
            <a:off x="0" y="2"/>
            <a:ext cx="24380948" cy="13714280"/>
          </a:xfrm>
          <a:prstGeom prst="rect">
            <a:avLst/>
          </a:prstGeom>
          <a:noFill/>
          <a:ln>
            <a:noFill/>
          </a:ln>
        </p:spPr>
      </p:pic>
      <p:sp>
        <p:nvSpPr>
          <p:cNvPr id="129" name="Google Shape;129;p43"/>
          <p:cNvSpPr/>
          <p:nvPr/>
        </p:nvSpPr>
        <p:spPr>
          <a:xfrm rot="-5400000">
            <a:off x="5114700" y="-5114767"/>
            <a:ext cx="13710600" cy="23940000"/>
          </a:xfrm>
          <a:prstGeom prst="rect">
            <a:avLst/>
          </a:prstGeom>
          <a:gradFill>
            <a:gsLst>
              <a:gs pos="0">
                <a:srgbClr val="000000">
                  <a:alpha val="34117"/>
                </a:srgbClr>
              </a:gs>
              <a:gs pos="100000">
                <a:srgbClr val="FFFFFF">
                  <a:alpha val="0"/>
                </a:srgbClr>
              </a:gs>
            </a:gsLst>
            <a:lin ang="5400012" scaled="0"/>
          </a:gra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pic>
        <p:nvPicPr>
          <p:cNvPr id="130" name="Google Shape;130;p43"/>
          <p:cNvPicPr preferRelativeResize="0"/>
          <p:nvPr/>
        </p:nvPicPr>
        <p:blipFill rotWithShape="1">
          <a:blip r:embed="rId4">
            <a:alphaModFix/>
          </a:blip>
          <a:srcRect b="0" l="0" r="0" t="0"/>
          <a:stretch/>
        </p:blipFill>
        <p:spPr>
          <a:xfrm>
            <a:off x="830102" y="864396"/>
            <a:ext cx="3881971" cy="1049470"/>
          </a:xfrm>
          <a:prstGeom prst="rect">
            <a:avLst/>
          </a:prstGeom>
          <a:noFill/>
          <a:ln>
            <a:noFill/>
          </a:ln>
        </p:spPr>
      </p:pic>
      <p:cxnSp>
        <p:nvCxnSpPr>
          <p:cNvPr id="131" name="Google Shape;131;p43"/>
          <p:cNvCxnSpPr/>
          <p:nvPr/>
        </p:nvCxnSpPr>
        <p:spPr>
          <a:xfrm>
            <a:off x="885711" y="2768533"/>
            <a:ext cx="22615800" cy="0"/>
          </a:xfrm>
          <a:prstGeom prst="straightConnector1">
            <a:avLst/>
          </a:prstGeom>
          <a:noFill/>
          <a:ln cap="flat" cmpd="sng" w="9525">
            <a:solidFill>
              <a:srgbClr val="9D9FA2"/>
            </a:solidFill>
            <a:prstDash val="solid"/>
            <a:round/>
            <a:headEnd len="med" w="med" type="none"/>
            <a:tailEnd len="med" w="med" type="none"/>
          </a:ln>
        </p:spPr>
      </p:cxnSp>
      <p:sp>
        <p:nvSpPr>
          <p:cNvPr id="132" name="Google Shape;132;p43"/>
          <p:cNvSpPr/>
          <p:nvPr/>
        </p:nvSpPr>
        <p:spPr>
          <a:xfrm>
            <a:off x="885694" y="3623175"/>
            <a:ext cx="16836000" cy="5400000"/>
          </a:xfrm>
          <a:prstGeom prst="rect">
            <a:avLst/>
          </a:prstGeom>
          <a:noFill/>
          <a:ln>
            <a:noFill/>
          </a:ln>
        </p:spPr>
        <p:txBody>
          <a:bodyPr anchorCtr="0" anchor="t" bIns="71425" lIns="71425" spcFirstLastPara="1" rIns="71425" wrap="square" tIns="71425">
            <a:noAutofit/>
          </a:bodyPr>
          <a:lstStyle/>
          <a:p>
            <a:pPr indent="0" lvl="0" marL="0" rtl="0" algn="l">
              <a:lnSpc>
                <a:spcPct val="90000"/>
              </a:lnSpc>
              <a:spcBef>
                <a:spcPts val="0"/>
              </a:spcBef>
              <a:spcAft>
                <a:spcPts val="0"/>
              </a:spcAft>
              <a:buClr>
                <a:schemeClr val="lt1"/>
              </a:buClr>
              <a:buFont typeface="Proxima Nova"/>
              <a:buNone/>
            </a:pPr>
            <a:r>
              <a:rPr lang="en" sz="8500">
                <a:solidFill>
                  <a:schemeClr val="lt1"/>
                </a:solidFill>
                <a:latin typeface="Proxima Nova Semibold"/>
                <a:ea typeface="Proxima Nova Semibold"/>
                <a:cs typeface="Proxima Nova Semibold"/>
                <a:sym typeface="Proxima Nova Semibold"/>
              </a:rPr>
              <a:t>Grow with Ginkgo</a:t>
            </a:r>
            <a:endParaRPr sz="8500">
              <a:solidFill>
                <a:schemeClr val="lt1"/>
              </a:solidFill>
              <a:latin typeface="Proxima Nova Semibold"/>
              <a:ea typeface="Proxima Nova Semibold"/>
              <a:cs typeface="Proxima Nova Semibold"/>
              <a:sym typeface="Proxima Nova Semibold"/>
            </a:endParaRPr>
          </a:p>
          <a:p>
            <a:pPr indent="0" lvl="0" marL="0" rtl="0" algn="l">
              <a:lnSpc>
                <a:spcPct val="90000"/>
              </a:lnSpc>
              <a:spcBef>
                <a:spcPts val="0"/>
              </a:spcBef>
              <a:spcAft>
                <a:spcPts val="0"/>
              </a:spcAft>
              <a:buClr>
                <a:schemeClr val="lt1"/>
              </a:buClr>
              <a:buFont typeface="Proxima Nova"/>
              <a:buNone/>
            </a:pPr>
            <a:r>
              <a:rPr lang="en" sz="7300">
                <a:solidFill>
                  <a:srgbClr val="D9D9D9"/>
                </a:solidFill>
                <a:latin typeface="Proxima Nova"/>
                <a:ea typeface="Proxima Nova"/>
                <a:cs typeface="Proxima Nova"/>
                <a:sym typeface="Proxima Nova"/>
              </a:rPr>
              <a:t>J.P. Morgan Healthcare Conference</a:t>
            </a:r>
            <a:endParaRPr sz="7300">
              <a:solidFill>
                <a:srgbClr val="FFFFFF"/>
              </a:solidFill>
              <a:latin typeface="Proxima Nova Semibold"/>
              <a:ea typeface="Proxima Nova Semibold"/>
              <a:cs typeface="Proxima Nova Semibold"/>
              <a:sym typeface="Proxima Nova Semibold"/>
            </a:endParaRPr>
          </a:p>
          <a:p>
            <a:pPr indent="0" lvl="0" marL="0" rtl="0" algn="l">
              <a:spcBef>
                <a:spcPts val="5300"/>
              </a:spcBef>
              <a:spcAft>
                <a:spcPts val="0"/>
              </a:spcAft>
              <a:buClr>
                <a:srgbClr val="FFFFFF"/>
              </a:buClr>
              <a:buFont typeface="Proxima Nova"/>
              <a:buNone/>
            </a:pPr>
            <a:r>
              <a:t/>
            </a:r>
            <a:endParaRPr b="1" sz="4800">
              <a:solidFill>
                <a:srgbClr val="FFFFFF"/>
              </a:solidFill>
              <a:latin typeface="Proxima Nova"/>
              <a:ea typeface="Proxima Nova"/>
              <a:cs typeface="Proxima Nova"/>
              <a:sym typeface="Proxima Nova"/>
            </a:endParaRPr>
          </a:p>
          <a:p>
            <a:pPr indent="0" lvl="0" marL="0" rtl="0" algn="l">
              <a:spcBef>
                <a:spcPts val="0"/>
              </a:spcBef>
              <a:spcAft>
                <a:spcPts val="0"/>
              </a:spcAft>
              <a:buClr>
                <a:srgbClr val="FFFFFF"/>
              </a:buClr>
              <a:buFont typeface="Proxima Nova"/>
              <a:buNone/>
            </a:pPr>
            <a:r>
              <a:rPr b="1" lang="en" sz="4800">
                <a:solidFill>
                  <a:srgbClr val="FFFFFF"/>
                </a:solidFill>
                <a:latin typeface="Proxima Nova"/>
                <a:ea typeface="Proxima Nova"/>
                <a:cs typeface="Proxima Nova"/>
                <a:sym typeface="Proxima Nova"/>
              </a:rPr>
              <a:t>Jason Kelly</a:t>
            </a:r>
            <a:endParaRPr b="1" sz="4800">
              <a:solidFill>
                <a:srgbClr val="FFFFFF"/>
              </a:solidFill>
              <a:latin typeface="Proxima Nova"/>
              <a:ea typeface="Proxima Nova"/>
              <a:cs typeface="Proxima Nova"/>
              <a:sym typeface="Proxima Nova"/>
            </a:endParaRPr>
          </a:p>
          <a:p>
            <a:pPr indent="0" lvl="0" marL="0" rtl="0" algn="l">
              <a:spcBef>
                <a:spcPts val="0"/>
              </a:spcBef>
              <a:spcAft>
                <a:spcPts val="0"/>
              </a:spcAft>
              <a:buClr>
                <a:srgbClr val="FFFFFF"/>
              </a:buClr>
              <a:buFont typeface="Proxima Nova"/>
              <a:buNone/>
            </a:pPr>
            <a:r>
              <a:rPr lang="en" sz="4800">
                <a:solidFill>
                  <a:srgbClr val="FFFFFF"/>
                </a:solidFill>
                <a:latin typeface="Proxima Nova"/>
                <a:ea typeface="Proxima Nova"/>
                <a:cs typeface="Proxima Nova"/>
                <a:sym typeface="Proxima Nova"/>
              </a:rPr>
              <a:t>Co-Founder &amp; CEO</a:t>
            </a:r>
            <a:endParaRPr sz="4800">
              <a:solidFill>
                <a:srgbClr val="FFFFFF"/>
              </a:solidFill>
              <a:latin typeface="Proxima Nova"/>
              <a:ea typeface="Proxima Nova"/>
              <a:cs typeface="Proxima Nova"/>
              <a:sym typeface="Proxima Nova"/>
            </a:endParaRPr>
          </a:p>
          <a:p>
            <a:pPr indent="0" lvl="0" marL="0" rtl="0" algn="l">
              <a:spcBef>
                <a:spcPts val="0"/>
              </a:spcBef>
              <a:spcAft>
                <a:spcPts val="0"/>
              </a:spcAft>
              <a:buClr>
                <a:srgbClr val="FFFFFF"/>
              </a:buClr>
              <a:buFont typeface="Proxima Nova"/>
              <a:buNone/>
            </a:pPr>
            <a:r>
              <a:rPr lang="en" sz="4800">
                <a:solidFill>
                  <a:srgbClr val="FFFFFF"/>
                </a:solidFill>
                <a:highlight>
                  <a:schemeClr val="dk1"/>
                </a:highlight>
                <a:latin typeface="Proxima Nova"/>
                <a:ea typeface="Proxima Nova"/>
                <a:cs typeface="Proxima Nova"/>
                <a:sym typeface="Proxima Nova"/>
              </a:rPr>
              <a:t>January 16, </a:t>
            </a:r>
            <a:r>
              <a:rPr lang="en" sz="4800">
                <a:solidFill>
                  <a:srgbClr val="FFFFFF"/>
                </a:solidFill>
                <a:highlight>
                  <a:schemeClr val="dk1"/>
                </a:highlight>
                <a:latin typeface="Proxima Nova"/>
                <a:ea typeface="Proxima Nova"/>
                <a:cs typeface="Proxima Nova"/>
                <a:sym typeface="Proxima Nova"/>
              </a:rPr>
              <a:t>2024</a:t>
            </a:r>
            <a:r>
              <a:rPr lang="en" sz="4800">
                <a:solidFill>
                  <a:srgbClr val="FFFFFF"/>
                </a:solidFill>
                <a:highlight>
                  <a:schemeClr val="dk1"/>
                </a:highlight>
                <a:latin typeface="Proxima Nova"/>
                <a:ea typeface="Proxima Nova"/>
                <a:cs typeface="Proxima Nova"/>
                <a:sym typeface="Proxima Nova"/>
              </a:rPr>
              <a:t> 10:30AM Pacific</a:t>
            </a:r>
            <a:endParaRPr sz="1300">
              <a:solidFill>
                <a:srgbClr val="FFFFFF"/>
              </a:solidFill>
            </a:endParaRPr>
          </a:p>
        </p:txBody>
      </p:sp>
      <p:sp>
        <p:nvSpPr>
          <p:cNvPr id="133" name="Google Shape;133;p43"/>
          <p:cNvSpPr txBox="1"/>
          <p:nvPr>
            <p:ph idx="12" type="sldNum"/>
          </p:nvPr>
        </p:nvSpPr>
        <p:spPr>
          <a:xfrm>
            <a:off x="22596047" y="12435245"/>
            <a:ext cx="1463400" cy="1049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84" name="Shape 284"/>
        <p:cNvGrpSpPr/>
        <p:nvPr/>
      </p:nvGrpSpPr>
      <p:grpSpPr>
        <a:xfrm>
          <a:off x="0" y="0"/>
          <a:ext cx="0" cy="0"/>
          <a:chOff x="0" y="0"/>
          <a:chExt cx="0" cy="0"/>
        </a:xfrm>
      </p:grpSpPr>
      <p:sp>
        <p:nvSpPr>
          <p:cNvPr id="285" name="Google Shape;285;p52"/>
          <p:cNvSpPr txBox="1"/>
          <p:nvPr/>
        </p:nvSpPr>
        <p:spPr>
          <a:xfrm>
            <a:off x="1317356" y="2664055"/>
            <a:ext cx="881700" cy="1569900"/>
          </a:xfrm>
          <a:prstGeom prst="rect">
            <a:avLst/>
          </a:prstGeom>
          <a:noFill/>
          <a:ln>
            <a:noFill/>
          </a:ln>
        </p:spPr>
        <p:txBody>
          <a:bodyPr anchorCtr="0" anchor="t" bIns="45725" lIns="91475" spcFirstLastPara="1" rIns="91475" wrap="square" tIns="45725">
            <a:spAutoFit/>
          </a:bodyPr>
          <a:lstStyle/>
          <a:p>
            <a:pPr indent="0" lvl="0" marL="0" marR="0" rtl="0" algn="l">
              <a:spcBef>
                <a:spcPts val="0"/>
              </a:spcBef>
              <a:spcAft>
                <a:spcPts val="0"/>
              </a:spcAft>
              <a:buNone/>
            </a:pPr>
            <a:r>
              <a:rPr b="1" lang="en" sz="9600">
                <a:solidFill>
                  <a:schemeClr val="accent2"/>
                </a:solidFill>
                <a:latin typeface="Proxima Nova"/>
                <a:ea typeface="Proxima Nova"/>
                <a:cs typeface="Proxima Nova"/>
                <a:sym typeface="Proxima Nova"/>
              </a:rPr>
              <a:t>1</a:t>
            </a:r>
            <a:endParaRPr sz="1300">
              <a:solidFill>
                <a:schemeClr val="accent2"/>
              </a:solidFill>
              <a:latin typeface="Proxima Nova"/>
              <a:ea typeface="Proxima Nova"/>
              <a:cs typeface="Proxima Nova"/>
              <a:sym typeface="Proxima Nova"/>
            </a:endParaRPr>
          </a:p>
        </p:txBody>
      </p:sp>
      <p:sp>
        <p:nvSpPr>
          <p:cNvPr id="286" name="Google Shape;286;p52"/>
          <p:cNvSpPr txBox="1"/>
          <p:nvPr/>
        </p:nvSpPr>
        <p:spPr>
          <a:xfrm>
            <a:off x="8362105" y="2664056"/>
            <a:ext cx="1138500" cy="1569900"/>
          </a:xfrm>
          <a:prstGeom prst="rect">
            <a:avLst/>
          </a:prstGeom>
          <a:noFill/>
          <a:ln>
            <a:noFill/>
          </a:ln>
        </p:spPr>
        <p:txBody>
          <a:bodyPr anchorCtr="0" anchor="t" bIns="45725" lIns="91475" spcFirstLastPara="1" rIns="91475" wrap="square" tIns="45725">
            <a:spAutoFit/>
          </a:bodyPr>
          <a:lstStyle/>
          <a:p>
            <a:pPr indent="0" lvl="0" marL="0" marR="0" rtl="0" algn="l">
              <a:spcBef>
                <a:spcPts val="0"/>
              </a:spcBef>
              <a:spcAft>
                <a:spcPts val="0"/>
              </a:spcAft>
              <a:buNone/>
            </a:pPr>
            <a:r>
              <a:rPr b="1" lang="en" sz="9600">
                <a:solidFill>
                  <a:schemeClr val="accent2"/>
                </a:solidFill>
                <a:latin typeface="Proxima Nova"/>
                <a:ea typeface="Proxima Nova"/>
                <a:cs typeface="Proxima Nova"/>
                <a:sym typeface="Proxima Nova"/>
              </a:rPr>
              <a:t>2</a:t>
            </a:r>
            <a:endParaRPr sz="1300">
              <a:solidFill>
                <a:schemeClr val="accent2"/>
              </a:solidFill>
              <a:latin typeface="Proxima Nova"/>
              <a:ea typeface="Proxima Nova"/>
              <a:cs typeface="Proxima Nova"/>
              <a:sym typeface="Proxima Nova"/>
            </a:endParaRPr>
          </a:p>
        </p:txBody>
      </p:sp>
      <p:sp>
        <p:nvSpPr>
          <p:cNvPr id="287" name="Google Shape;287;p52"/>
          <p:cNvSpPr txBox="1"/>
          <p:nvPr/>
        </p:nvSpPr>
        <p:spPr>
          <a:xfrm>
            <a:off x="15729308" y="2664055"/>
            <a:ext cx="1128000" cy="1569900"/>
          </a:xfrm>
          <a:prstGeom prst="rect">
            <a:avLst/>
          </a:prstGeom>
          <a:noFill/>
          <a:ln>
            <a:noFill/>
          </a:ln>
        </p:spPr>
        <p:txBody>
          <a:bodyPr anchorCtr="0" anchor="t" bIns="45725" lIns="91475" spcFirstLastPara="1" rIns="91475" wrap="square" tIns="45725">
            <a:spAutoFit/>
          </a:bodyPr>
          <a:lstStyle/>
          <a:p>
            <a:pPr indent="0" lvl="0" marL="0" marR="0" rtl="0" algn="l">
              <a:lnSpc>
                <a:spcPct val="100000"/>
              </a:lnSpc>
              <a:spcBef>
                <a:spcPts val="0"/>
              </a:spcBef>
              <a:spcAft>
                <a:spcPts val="0"/>
              </a:spcAft>
              <a:buNone/>
            </a:pPr>
            <a:r>
              <a:rPr b="1" lang="en" sz="9600">
                <a:solidFill>
                  <a:schemeClr val="accent2"/>
                </a:solidFill>
                <a:latin typeface="Proxima Nova"/>
                <a:ea typeface="Proxima Nova"/>
                <a:cs typeface="Proxima Nova"/>
                <a:sym typeface="Proxima Nova"/>
              </a:rPr>
              <a:t>3</a:t>
            </a:r>
            <a:endParaRPr sz="1300">
              <a:solidFill>
                <a:schemeClr val="accent2"/>
              </a:solidFill>
              <a:latin typeface="Proxima Nova"/>
              <a:ea typeface="Proxima Nova"/>
              <a:cs typeface="Proxima Nova"/>
              <a:sym typeface="Proxima Nova"/>
            </a:endParaRPr>
          </a:p>
        </p:txBody>
      </p:sp>
      <p:sp>
        <p:nvSpPr>
          <p:cNvPr id="288" name="Google Shape;288;p52"/>
          <p:cNvSpPr/>
          <p:nvPr/>
        </p:nvSpPr>
        <p:spPr>
          <a:xfrm>
            <a:off x="8546113" y="4312600"/>
            <a:ext cx="6227100" cy="1963200"/>
          </a:xfrm>
          <a:prstGeom prst="rect">
            <a:avLst/>
          </a:prstGeom>
          <a:noFill/>
          <a:ln>
            <a:noFill/>
          </a:ln>
        </p:spPr>
        <p:txBody>
          <a:bodyPr anchorCtr="0" anchor="t" bIns="91475" lIns="91475" spcFirstLastPara="1" rIns="91475" wrap="square" tIns="91475">
            <a:noAutofit/>
          </a:bodyPr>
          <a:lstStyle/>
          <a:p>
            <a:pPr indent="0" lvl="0" marL="0" rtl="0" algn="l">
              <a:spcBef>
                <a:spcPts val="0"/>
              </a:spcBef>
              <a:spcAft>
                <a:spcPts val="0"/>
              </a:spcAft>
              <a:buClr>
                <a:schemeClr val="dk1"/>
              </a:buClr>
              <a:buFont typeface="Arial"/>
              <a:buNone/>
            </a:pPr>
            <a:r>
              <a:rPr b="1" lang="en" sz="4000">
                <a:solidFill>
                  <a:schemeClr val="lt1"/>
                </a:solidFill>
                <a:latin typeface="Proxima Nova"/>
                <a:ea typeface="Proxima Nova"/>
                <a:cs typeface="Proxima Nova"/>
                <a:sym typeface="Proxima Nova"/>
              </a:rPr>
              <a:t>Restructuring in mid-2024 has greatly reduced cash opex</a:t>
            </a:r>
            <a:endParaRPr b="1" sz="4000">
              <a:solidFill>
                <a:schemeClr val="lt1"/>
              </a:solidFill>
              <a:latin typeface="Proxima Nova"/>
              <a:ea typeface="Proxima Nova"/>
              <a:cs typeface="Proxima Nova"/>
              <a:sym typeface="Proxima Nova"/>
            </a:endParaRPr>
          </a:p>
          <a:p>
            <a:pPr indent="0" lvl="0" marL="0" rtl="0" algn="l">
              <a:spcBef>
                <a:spcPts val="0"/>
              </a:spcBef>
              <a:spcAft>
                <a:spcPts val="0"/>
              </a:spcAft>
              <a:buClr>
                <a:schemeClr val="dk1"/>
              </a:buClr>
              <a:buSzPts val="2900"/>
              <a:buFont typeface="Arial"/>
              <a:buNone/>
            </a:pPr>
            <a:r>
              <a:t/>
            </a:r>
            <a:endParaRPr b="1" sz="4000">
              <a:solidFill>
                <a:schemeClr val="lt1"/>
              </a:solidFill>
              <a:latin typeface="Proxima Nova"/>
              <a:ea typeface="Proxima Nova"/>
              <a:cs typeface="Proxima Nova"/>
              <a:sym typeface="Proxima Nova"/>
            </a:endParaRPr>
          </a:p>
          <a:p>
            <a:pPr indent="0" lvl="0" marL="0" rtl="0" algn="l">
              <a:spcBef>
                <a:spcPts val="0"/>
              </a:spcBef>
              <a:spcAft>
                <a:spcPts val="0"/>
              </a:spcAft>
              <a:buClr>
                <a:schemeClr val="dk1"/>
              </a:buClr>
              <a:buFont typeface="Arial"/>
              <a:buNone/>
            </a:pPr>
            <a:r>
              <a:rPr b="1" lang="en" sz="4000">
                <a:solidFill>
                  <a:schemeClr val="lt1"/>
                </a:solidFill>
                <a:latin typeface="Proxima Nova"/>
                <a:ea typeface="Proxima Nova"/>
                <a:cs typeface="Proxima Nova"/>
                <a:sym typeface="Proxima Nova"/>
              </a:rPr>
              <a:t> </a:t>
            </a:r>
            <a:endParaRPr b="1" sz="4000">
              <a:solidFill>
                <a:schemeClr val="lt1"/>
              </a:solidFill>
              <a:latin typeface="Proxima Nova"/>
              <a:ea typeface="Proxima Nova"/>
              <a:cs typeface="Proxima Nova"/>
              <a:sym typeface="Proxima Nova"/>
            </a:endParaRPr>
          </a:p>
        </p:txBody>
      </p:sp>
      <p:sp>
        <p:nvSpPr>
          <p:cNvPr id="289" name="Google Shape;289;p52"/>
          <p:cNvSpPr/>
          <p:nvPr/>
        </p:nvSpPr>
        <p:spPr>
          <a:xfrm>
            <a:off x="1341450" y="4312600"/>
            <a:ext cx="6213600" cy="1963200"/>
          </a:xfrm>
          <a:prstGeom prst="rect">
            <a:avLst/>
          </a:prstGeom>
          <a:noFill/>
          <a:ln>
            <a:noFill/>
          </a:ln>
        </p:spPr>
        <p:txBody>
          <a:bodyPr anchorCtr="0" anchor="t" bIns="91475" lIns="91475" spcFirstLastPara="1" rIns="91475" wrap="square" tIns="91475">
            <a:noAutofit/>
          </a:bodyPr>
          <a:lstStyle/>
          <a:p>
            <a:pPr indent="0" lvl="0" marL="0" rtl="0" algn="l">
              <a:spcBef>
                <a:spcPts val="0"/>
              </a:spcBef>
              <a:spcAft>
                <a:spcPts val="0"/>
              </a:spcAft>
              <a:buClr>
                <a:schemeClr val="dk1"/>
              </a:buClr>
              <a:buSzPts val="2900"/>
              <a:buFont typeface="Arial"/>
              <a:buNone/>
            </a:pPr>
            <a:r>
              <a:rPr b="1" lang="en" sz="4000">
                <a:solidFill>
                  <a:schemeClr val="lt2"/>
                </a:solidFill>
                <a:latin typeface="Proxima Nova"/>
                <a:ea typeface="Proxima Nova"/>
                <a:cs typeface="Proxima Nova"/>
                <a:sym typeface="Proxima Nova"/>
              </a:rPr>
              <a:t>Ginkgo continues to grow our revenue in biopharma</a:t>
            </a:r>
            <a:endParaRPr b="1" sz="4000">
              <a:solidFill>
                <a:schemeClr val="lt2"/>
              </a:solidFill>
              <a:latin typeface="Proxima Nova"/>
              <a:ea typeface="Proxima Nova"/>
              <a:cs typeface="Proxima Nova"/>
              <a:sym typeface="Proxima Nova"/>
            </a:endParaRPr>
          </a:p>
        </p:txBody>
      </p:sp>
      <p:sp>
        <p:nvSpPr>
          <p:cNvPr id="290" name="Google Shape;290;p52"/>
          <p:cNvSpPr/>
          <p:nvPr/>
        </p:nvSpPr>
        <p:spPr>
          <a:xfrm>
            <a:off x="15764575" y="4312600"/>
            <a:ext cx="6434400" cy="1963200"/>
          </a:xfrm>
          <a:prstGeom prst="rect">
            <a:avLst/>
          </a:prstGeom>
          <a:noFill/>
          <a:ln>
            <a:noFill/>
          </a:ln>
        </p:spPr>
        <p:txBody>
          <a:bodyPr anchorCtr="0" anchor="t" bIns="91475" lIns="91475" spcFirstLastPara="1" rIns="91475" wrap="square" tIns="91475">
            <a:noAutofit/>
          </a:bodyPr>
          <a:lstStyle/>
          <a:p>
            <a:pPr indent="0" lvl="0" marL="0" marR="0" rtl="0" algn="l">
              <a:spcBef>
                <a:spcPts val="0"/>
              </a:spcBef>
              <a:spcAft>
                <a:spcPts val="0"/>
              </a:spcAft>
              <a:buClr>
                <a:schemeClr val="dk1"/>
              </a:buClr>
              <a:buSzPts val="1100"/>
              <a:buFont typeface="Arial"/>
              <a:buNone/>
            </a:pPr>
            <a:r>
              <a:rPr b="1" lang="en" sz="4000">
                <a:solidFill>
                  <a:schemeClr val="lt2"/>
                </a:solidFill>
                <a:latin typeface="Proxima Nova"/>
                <a:ea typeface="Proxima Nova"/>
                <a:cs typeface="Proxima Nova"/>
                <a:sym typeface="Proxima Nova"/>
              </a:rPr>
              <a:t>Expansion into direct sales of life science tools &amp; services is opening new markets for our transformational tech</a:t>
            </a:r>
            <a:endParaRPr b="1" sz="4000">
              <a:solidFill>
                <a:schemeClr val="lt2"/>
              </a:solidFill>
              <a:highlight>
                <a:schemeClr val="accent6"/>
              </a:highlight>
              <a:latin typeface="Proxima Nova"/>
              <a:ea typeface="Proxima Nova"/>
              <a:cs typeface="Proxima Nova"/>
              <a:sym typeface="Proxima Nova"/>
            </a:endParaRPr>
          </a:p>
        </p:txBody>
      </p:sp>
      <p:sp>
        <p:nvSpPr>
          <p:cNvPr id="291" name="Google Shape;291;p52"/>
          <p:cNvSpPr txBox="1"/>
          <p:nvPr>
            <p:ph idx="12" type="sldNum"/>
          </p:nvPr>
        </p:nvSpPr>
        <p:spPr>
          <a:xfrm>
            <a:off x="17223354" y="12712701"/>
            <a:ext cx="5487000" cy="730500"/>
          </a:xfrm>
          <a:prstGeom prst="rect">
            <a:avLst/>
          </a:prstGeom>
        </p:spPr>
        <p:txBody>
          <a:bodyPr anchorCtr="0" anchor="ctr" bIns="243825" lIns="243825" spcFirstLastPara="1" rIns="243825" wrap="square" tIns="243825">
            <a:noAutofit/>
          </a:bodyPr>
          <a:lstStyle/>
          <a:p>
            <a:pPr indent="0" lvl="0" marL="0" rtl="0" algn="r">
              <a:spcBef>
                <a:spcPts val="0"/>
              </a:spcBef>
              <a:spcAft>
                <a:spcPts val="0"/>
              </a:spcAft>
              <a:buClr>
                <a:srgbClr val="000000"/>
              </a:buClr>
              <a:buFont typeface="Arial"/>
              <a:buNone/>
            </a:pPr>
            <a:fld id="{00000000-1234-1234-1234-123412341234}" type="slidenum">
              <a:rPr lang="en" sz="3700"/>
              <a:t>‹#›</a:t>
            </a:fld>
            <a:endParaRPr sz="3700"/>
          </a:p>
        </p:txBody>
      </p:sp>
      <p:cxnSp>
        <p:nvCxnSpPr>
          <p:cNvPr id="292" name="Google Shape;292;p52"/>
          <p:cNvCxnSpPr/>
          <p:nvPr/>
        </p:nvCxnSpPr>
        <p:spPr>
          <a:xfrm rot="10800000">
            <a:off x="8609267" y="6428200"/>
            <a:ext cx="6100800" cy="0"/>
          </a:xfrm>
          <a:prstGeom prst="straightConnector1">
            <a:avLst/>
          </a:prstGeom>
          <a:noFill/>
          <a:ln cap="flat" cmpd="sng" w="76200">
            <a:solidFill>
              <a:srgbClr val="08C5A0"/>
            </a:solidFill>
            <a:prstDash val="solid"/>
            <a:miter lim="800000"/>
            <a:headEnd len="sm" w="sm" type="none"/>
            <a:tailEnd len="sm" w="sm" type="none"/>
          </a:ln>
        </p:spPr>
      </p:cxnSp>
      <p:sp>
        <p:nvSpPr>
          <p:cNvPr id="293" name="Google Shape;293;p52"/>
          <p:cNvSpPr/>
          <p:nvPr/>
        </p:nvSpPr>
        <p:spPr>
          <a:xfrm>
            <a:off x="1199206" y="1150350"/>
            <a:ext cx="5214300" cy="708000"/>
          </a:xfrm>
          <a:prstGeom prst="rect">
            <a:avLst/>
          </a:prstGeom>
          <a:noFill/>
          <a:ln>
            <a:noFill/>
          </a:ln>
        </p:spPr>
        <p:txBody>
          <a:bodyPr anchorCtr="0" anchor="t" bIns="45725" lIns="91475" spcFirstLastPara="1" rIns="91475" wrap="square" tIns="45725">
            <a:noAutofit/>
          </a:bodyPr>
          <a:lstStyle/>
          <a:p>
            <a:pPr indent="0" lvl="0" marL="0" marR="0" rtl="0" algn="l">
              <a:spcBef>
                <a:spcPts val="0"/>
              </a:spcBef>
              <a:spcAft>
                <a:spcPts val="0"/>
              </a:spcAft>
              <a:buNone/>
            </a:pPr>
            <a:r>
              <a:rPr b="1" i="1" lang="en" sz="4800">
                <a:solidFill>
                  <a:schemeClr val="lt1"/>
                </a:solidFill>
                <a:latin typeface="Proxima Nova"/>
                <a:ea typeface="Proxima Nova"/>
                <a:cs typeface="Proxima Nova"/>
                <a:sym typeface="Proxima Nova"/>
              </a:rPr>
              <a:t>We </a:t>
            </a:r>
            <a:r>
              <a:rPr b="1" i="1" lang="en" sz="4800">
                <a:solidFill>
                  <a:schemeClr val="lt1"/>
                </a:solidFill>
                <a:latin typeface="Proxima Nova"/>
                <a:ea typeface="Proxima Nova"/>
                <a:cs typeface="Proxima Nova"/>
                <a:sym typeface="Proxima Nova"/>
              </a:rPr>
              <a:t>believe…</a:t>
            </a:r>
            <a:endParaRPr b="1" i="1" sz="4800">
              <a:solidFill>
                <a:schemeClr val="dk1"/>
              </a:solidFill>
              <a:latin typeface="Proxima Nova"/>
              <a:ea typeface="Proxima Nova"/>
              <a:cs typeface="Proxima Nova"/>
              <a:sym typeface="Proxima Nova"/>
            </a:endParaRPr>
          </a:p>
        </p:txBody>
      </p:sp>
      <p:cxnSp>
        <p:nvCxnSpPr>
          <p:cNvPr id="294" name="Google Shape;294;p52"/>
          <p:cNvCxnSpPr/>
          <p:nvPr/>
        </p:nvCxnSpPr>
        <p:spPr>
          <a:xfrm>
            <a:off x="1317341" y="2079814"/>
            <a:ext cx="3317100" cy="0"/>
          </a:xfrm>
          <a:prstGeom prst="straightConnector1">
            <a:avLst/>
          </a:prstGeom>
          <a:noFill/>
          <a:ln cap="flat" cmpd="sng" w="38100">
            <a:solidFill>
              <a:schemeClr val="lt1"/>
            </a:solidFill>
            <a:prstDash val="solid"/>
            <a:miter lim="800000"/>
            <a:headEnd len="sm" w="sm" type="none"/>
            <a:tailEnd len="sm" w="sm"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53"/>
          <p:cNvSpPr/>
          <p:nvPr/>
        </p:nvSpPr>
        <p:spPr>
          <a:xfrm>
            <a:off x="0" y="0"/>
            <a:ext cx="9529200" cy="13716000"/>
          </a:xfrm>
          <a:prstGeom prst="rect">
            <a:avLst/>
          </a:prstGeom>
          <a:solidFill>
            <a:srgbClr val="F3F3F3">
              <a:alpha val="50000"/>
            </a:srgbClr>
          </a:solidFill>
          <a:ln>
            <a:noFill/>
          </a:ln>
        </p:spPr>
        <p:txBody>
          <a:bodyPr anchorCtr="0" anchor="ctr" bIns="91400" lIns="91400" spcFirstLastPara="1" rIns="91400" wrap="square" tIns="91400">
            <a:noAutofit/>
          </a:bodyPr>
          <a:lstStyle/>
          <a:p>
            <a:pPr indent="0" lvl="0" marL="0" rtl="0" algn="ctr">
              <a:spcBef>
                <a:spcPts val="0"/>
              </a:spcBef>
              <a:spcAft>
                <a:spcPts val="0"/>
              </a:spcAft>
              <a:buNone/>
            </a:pPr>
            <a:r>
              <a:t/>
            </a:r>
            <a:endParaRPr sz="1300"/>
          </a:p>
        </p:txBody>
      </p:sp>
      <p:sp>
        <p:nvSpPr>
          <p:cNvPr id="300" name="Google Shape;300;p53"/>
          <p:cNvSpPr txBox="1"/>
          <p:nvPr>
            <p:ph type="title"/>
          </p:nvPr>
        </p:nvSpPr>
        <p:spPr>
          <a:xfrm>
            <a:off x="9926400" y="346325"/>
            <a:ext cx="12927000" cy="137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latin typeface="Proxima Nova"/>
                <a:ea typeface="Proxima Nova"/>
                <a:cs typeface="Proxima Nova"/>
                <a:sym typeface="Proxima Nova"/>
              </a:rPr>
              <a:t>Restructuring accomplishments </a:t>
            </a:r>
            <a:r>
              <a:rPr lang="en">
                <a:latin typeface="Proxima Nova"/>
                <a:ea typeface="Proxima Nova"/>
                <a:cs typeface="Proxima Nova"/>
                <a:sym typeface="Proxima Nova"/>
              </a:rPr>
              <a:t>to date</a:t>
            </a:r>
            <a:endParaRPr>
              <a:latin typeface="Proxima Nova"/>
              <a:ea typeface="Proxima Nova"/>
              <a:cs typeface="Proxima Nova"/>
              <a:sym typeface="Proxima Nova"/>
            </a:endParaRPr>
          </a:p>
        </p:txBody>
      </p:sp>
      <p:pic>
        <p:nvPicPr>
          <p:cNvPr id="301" name="Google Shape;301;p53" title="Chart"/>
          <p:cNvPicPr preferRelativeResize="0"/>
          <p:nvPr/>
        </p:nvPicPr>
        <p:blipFill rotWithShape="1">
          <a:blip r:embed="rId3">
            <a:alphaModFix/>
          </a:blip>
          <a:srcRect b="0" l="7547" r="7266" t="13785"/>
          <a:stretch/>
        </p:blipFill>
        <p:spPr>
          <a:xfrm>
            <a:off x="307875" y="2459300"/>
            <a:ext cx="8687599" cy="10512401"/>
          </a:xfrm>
          <a:prstGeom prst="rect">
            <a:avLst/>
          </a:prstGeom>
          <a:noFill/>
          <a:ln>
            <a:noFill/>
          </a:ln>
        </p:spPr>
      </p:pic>
      <p:sp>
        <p:nvSpPr>
          <p:cNvPr id="302" name="Google Shape;302;p53"/>
          <p:cNvSpPr/>
          <p:nvPr/>
        </p:nvSpPr>
        <p:spPr>
          <a:xfrm>
            <a:off x="624325" y="7923725"/>
            <a:ext cx="1965900" cy="4123800"/>
          </a:xfrm>
          <a:prstGeom prst="rect">
            <a:avLst/>
          </a:prstGeom>
          <a:noFill/>
          <a:ln>
            <a:noFill/>
          </a:ln>
        </p:spPr>
        <p:txBody>
          <a:bodyPr anchorCtr="0" anchor="ctr" bIns="91400" lIns="91400" spcFirstLastPara="1" rIns="91400" wrap="square" tIns="91400">
            <a:noAutofit/>
          </a:bodyPr>
          <a:lstStyle/>
          <a:p>
            <a:pPr indent="0" lvl="0" marL="0" rtl="0" algn="ctr">
              <a:spcBef>
                <a:spcPts val="0"/>
              </a:spcBef>
              <a:spcAft>
                <a:spcPts val="0"/>
              </a:spcAft>
              <a:buNone/>
            </a:pPr>
            <a:r>
              <a:rPr b="1" lang="en" sz="3200">
                <a:solidFill>
                  <a:srgbClr val="FFFFFF"/>
                </a:solidFill>
                <a:latin typeface="Proxima Nova"/>
                <a:ea typeface="Proxima Nova"/>
                <a:cs typeface="Proxima Nova"/>
                <a:sym typeface="Proxima Nova"/>
              </a:rPr>
              <a:t>Other expenses</a:t>
            </a:r>
            <a:r>
              <a:rPr lang="en" sz="3200">
                <a:solidFill>
                  <a:srgbClr val="FFFFFF"/>
                </a:solidFill>
                <a:latin typeface="Proxima Nova"/>
                <a:ea typeface="Proxima Nova"/>
                <a:cs typeface="Proxima Nova"/>
                <a:sym typeface="Proxima Nova"/>
              </a:rPr>
              <a:t> </a:t>
            </a:r>
            <a:r>
              <a:rPr i="1" lang="en" sz="2400">
                <a:solidFill>
                  <a:srgbClr val="FFFFFF"/>
                </a:solidFill>
                <a:latin typeface="Proxima Nova"/>
                <a:ea typeface="Proxima Nova"/>
                <a:cs typeface="Proxima Nova"/>
                <a:sym typeface="Proxima Nova"/>
              </a:rPr>
              <a:t>(overhead &amp; program execution spending)</a:t>
            </a:r>
            <a:endParaRPr i="1" sz="2400">
              <a:solidFill>
                <a:srgbClr val="FFFFFF"/>
              </a:solidFill>
              <a:latin typeface="Proxima Nova"/>
              <a:ea typeface="Proxima Nova"/>
              <a:cs typeface="Proxima Nova"/>
              <a:sym typeface="Proxima Nova"/>
            </a:endParaRPr>
          </a:p>
        </p:txBody>
      </p:sp>
      <p:sp>
        <p:nvSpPr>
          <p:cNvPr id="303" name="Google Shape;303;p53"/>
          <p:cNvSpPr/>
          <p:nvPr/>
        </p:nvSpPr>
        <p:spPr>
          <a:xfrm>
            <a:off x="624325" y="3463325"/>
            <a:ext cx="1965900" cy="4460400"/>
          </a:xfrm>
          <a:prstGeom prst="rect">
            <a:avLst/>
          </a:prstGeom>
          <a:noFill/>
          <a:ln>
            <a:noFill/>
          </a:ln>
        </p:spPr>
        <p:txBody>
          <a:bodyPr anchorCtr="0" anchor="ctr" bIns="91400" lIns="91400" spcFirstLastPara="1" rIns="91400" wrap="square" tIns="91400">
            <a:noAutofit/>
          </a:bodyPr>
          <a:lstStyle/>
          <a:p>
            <a:pPr indent="0" lvl="0" marL="0" rtl="0" algn="ctr">
              <a:spcBef>
                <a:spcPts val="0"/>
              </a:spcBef>
              <a:spcAft>
                <a:spcPts val="0"/>
              </a:spcAft>
              <a:buNone/>
            </a:pPr>
            <a:r>
              <a:rPr b="1" lang="en" sz="3200">
                <a:latin typeface="Proxima Nova"/>
                <a:ea typeface="Proxima Nova"/>
                <a:cs typeface="Proxima Nova"/>
                <a:sym typeface="Proxima Nova"/>
              </a:rPr>
              <a:t>People</a:t>
            </a:r>
            <a:endParaRPr b="1" sz="3200">
              <a:latin typeface="Proxima Nova"/>
              <a:ea typeface="Proxima Nova"/>
              <a:cs typeface="Proxima Nova"/>
              <a:sym typeface="Proxima Nova"/>
            </a:endParaRPr>
          </a:p>
        </p:txBody>
      </p:sp>
      <p:sp>
        <p:nvSpPr>
          <p:cNvPr id="304" name="Google Shape;304;p53"/>
          <p:cNvSpPr/>
          <p:nvPr/>
        </p:nvSpPr>
        <p:spPr>
          <a:xfrm>
            <a:off x="624325" y="2544425"/>
            <a:ext cx="1965900" cy="918900"/>
          </a:xfrm>
          <a:prstGeom prst="rect">
            <a:avLst/>
          </a:prstGeom>
          <a:noFill/>
          <a:ln>
            <a:noFill/>
          </a:ln>
        </p:spPr>
        <p:txBody>
          <a:bodyPr anchorCtr="0" anchor="ctr" bIns="91400" lIns="91400" spcFirstLastPara="1" rIns="91400" wrap="square" tIns="91400">
            <a:noAutofit/>
          </a:bodyPr>
          <a:lstStyle/>
          <a:p>
            <a:pPr indent="0" lvl="0" marL="0" rtl="0" algn="ctr">
              <a:spcBef>
                <a:spcPts val="0"/>
              </a:spcBef>
              <a:spcAft>
                <a:spcPts val="0"/>
              </a:spcAft>
              <a:buNone/>
            </a:pPr>
            <a:r>
              <a:rPr b="1" lang="en" sz="3200">
                <a:latin typeface="Proxima Nova"/>
                <a:ea typeface="Proxima Nova"/>
                <a:cs typeface="Proxima Nova"/>
                <a:sym typeface="Proxima Nova"/>
              </a:rPr>
              <a:t>Space</a:t>
            </a:r>
            <a:endParaRPr b="1" sz="3200">
              <a:latin typeface="Proxima Nova"/>
              <a:ea typeface="Proxima Nova"/>
              <a:cs typeface="Proxima Nova"/>
              <a:sym typeface="Proxima Nova"/>
            </a:endParaRPr>
          </a:p>
        </p:txBody>
      </p:sp>
      <p:sp>
        <p:nvSpPr>
          <p:cNvPr id="305" name="Google Shape;305;p53"/>
          <p:cNvSpPr txBox="1"/>
          <p:nvPr/>
        </p:nvSpPr>
        <p:spPr>
          <a:xfrm>
            <a:off x="242950" y="1806925"/>
            <a:ext cx="30000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400">
                <a:solidFill>
                  <a:schemeClr val="accent2"/>
                </a:solidFill>
              </a:rPr>
              <a:t>~</a:t>
            </a:r>
            <a:r>
              <a:rPr b="1" lang="en" sz="3400">
                <a:solidFill>
                  <a:schemeClr val="accent2"/>
                </a:solidFill>
                <a:latin typeface="Proxima Nova"/>
                <a:ea typeface="Proxima Nova"/>
                <a:cs typeface="Proxima Nova"/>
                <a:sym typeface="Proxima Nova"/>
              </a:rPr>
              <a:t>$500M </a:t>
            </a:r>
            <a:r>
              <a:rPr b="1" baseline="30000" lang="en" sz="3400">
                <a:solidFill>
                  <a:schemeClr val="accent2"/>
                </a:solidFill>
                <a:latin typeface="Proxima Nova"/>
                <a:ea typeface="Proxima Nova"/>
                <a:cs typeface="Proxima Nova"/>
                <a:sym typeface="Proxima Nova"/>
              </a:rPr>
              <a:t>(1)</a:t>
            </a:r>
            <a:endParaRPr/>
          </a:p>
        </p:txBody>
      </p:sp>
      <p:sp>
        <p:nvSpPr>
          <p:cNvPr id="306" name="Google Shape;306;p53"/>
          <p:cNvSpPr txBox="1"/>
          <p:nvPr/>
        </p:nvSpPr>
        <p:spPr>
          <a:xfrm>
            <a:off x="856490" y="1079373"/>
            <a:ext cx="7767600" cy="4926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None/>
            </a:pPr>
            <a:r>
              <a:rPr b="1" lang="en" sz="3200">
                <a:solidFill>
                  <a:schemeClr val="dk1"/>
                </a:solidFill>
                <a:latin typeface="Proxima Nova"/>
                <a:ea typeface="Proxima Nova"/>
                <a:cs typeface="Proxima Nova"/>
                <a:sym typeface="Proxima Nova"/>
              </a:rPr>
              <a:t>Annualized, Run-Rate Cash Opex</a:t>
            </a:r>
            <a:endParaRPr b="1" sz="3200">
              <a:solidFill>
                <a:schemeClr val="dk1"/>
              </a:solidFill>
              <a:latin typeface="Proxima Nova"/>
              <a:ea typeface="Proxima Nova"/>
              <a:cs typeface="Proxima Nova"/>
              <a:sym typeface="Proxima Nova"/>
            </a:endParaRPr>
          </a:p>
        </p:txBody>
      </p:sp>
      <p:cxnSp>
        <p:nvCxnSpPr>
          <p:cNvPr id="307" name="Google Shape;307;p53"/>
          <p:cNvCxnSpPr/>
          <p:nvPr/>
        </p:nvCxnSpPr>
        <p:spPr>
          <a:xfrm rot="10800000">
            <a:off x="803800" y="953975"/>
            <a:ext cx="8296800" cy="0"/>
          </a:xfrm>
          <a:prstGeom prst="straightConnector1">
            <a:avLst/>
          </a:prstGeom>
          <a:noFill/>
          <a:ln cap="flat" cmpd="sng" w="19050">
            <a:solidFill>
              <a:schemeClr val="dk1"/>
            </a:solidFill>
            <a:prstDash val="solid"/>
            <a:round/>
            <a:headEnd len="med" w="med" type="none"/>
            <a:tailEnd len="med" w="med" type="none"/>
          </a:ln>
        </p:spPr>
      </p:cxnSp>
      <p:sp>
        <p:nvSpPr>
          <p:cNvPr id="308" name="Google Shape;308;p53"/>
          <p:cNvSpPr txBox="1"/>
          <p:nvPr/>
        </p:nvSpPr>
        <p:spPr>
          <a:xfrm>
            <a:off x="-247600" y="12687475"/>
            <a:ext cx="9635400" cy="1231500"/>
          </a:xfrm>
          <a:prstGeom prst="rect">
            <a:avLst/>
          </a:prstGeom>
          <a:noFill/>
          <a:ln>
            <a:noFill/>
          </a:ln>
        </p:spPr>
        <p:txBody>
          <a:bodyPr anchorCtr="0" anchor="t" bIns="243825" lIns="243825" spcFirstLastPara="1" rIns="243825" wrap="square" tIns="243825">
            <a:spAutoFit/>
          </a:bodyPr>
          <a:lstStyle/>
          <a:p>
            <a:pPr indent="-273050" lvl="0" marL="514350" rtl="0" algn="l">
              <a:spcBef>
                <a:spcPts val="0"/>
              </a:spcBef>
              <a:spcAft>
                <a:spcPts val="0"/>
              </a:spcAft>
              <a:buClr>
                <a:srgbClr val="595959"/>
              </a:buClr>
              <a:buSzPts val="1600"/>
              <a:buFont typeface="Proxima Nova"/>
              <a:buAutoNum type="arabicParenR"/>
            </a:pPr>
            <a:r>
              <a:rPr lang="en" sz="1600">
                <a:solidFill>
                  <a:srgbClr val="595959"/>
                </a:solidFill>
                <a:latin typeface="Proxima Nova"/>
                <a:ea typeface="Proxima Nova"/>
                <a:cs typeface="Proxima Nova"/>
                <a:sym typeface="Proxima Nova"/>
              </a:rPr>
              <a:t>Q1, Q2, and Q3 2024 R&amp;D and G&amp;A Expenses (excluding one-time M&amp;A costs, stock-based compensation, depreciation &amp; amortization, and non-cash lease expenses), respectively,  multiplied by 4</a:t>
            </a:r>
            <a:endParaRPr sz="1600">
              <a:solidFill>
                <a:srgbClr val="595959"/>
              </a:solidFill>
              <a:latin typeface="Proxima Nova"/>
              <a:ea typeface="Proxima Nova"/>
              <a:cs typeface="Proxima Nova"/>
              <a:sym typeface="Proxima Nova"/>
            </a:endParaRPr>
          </a:p>
        </p:txBody>
      </p:sp>
      <p:sp>
        <p:nvSpPr>
          <p:cNvPr id="309" name="Google Shape;309;p53"/>
          <p:cNvSpPr txBox="1"/>
          <p:nvPr/>
        </p:nvSpPr>
        <p:spPr>
          <a:xfrm>
            <a:off x="6156954" y="4245325"/>
            <a:ext cx="30000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400">
                <a:solidFill>
                  <a:schemeClr val="accent2"/>
                </a:solidFill>
              </a:rPr>
              <a:t>~$</a:t>
            </a:r>
            <a:r>
              <a:rPr b="1" lang="en" sz="3400">
                <a:solidFill>
                  <a:schemeClr val="accent2"/>
                </a:solidFill>
                <a:latin typeface="Proxima Nova"/>
                <a:ea typeface="Proxima Nova"/>
                <a:cs typeface="Proxima Nova"/>
                <a:sym typeface="Proxima Nova"/>
              </a:rPr>
              <a:t>375M </a:t>
            </a:r>
            <a:r>
              <a:rPr b="1" baseline="30000" lang="en" sz="3400">
                <a:solidFill>
                  <a:schemeClr val="accent2"/>
                </a:solidFill>
                <a:latin typeface="Proxima Nova"/>
                <a:ea typeface="Proxima Nova"/>
                <a:cs typeface="Proxima Nova"/>
                <a:sym typeface="Proxima Nova"/>
              </a:rPr>
              <a:t>(1)</a:t>
            </a:r>
            <a:endParaRPr/>
          </a:p>
        </p:txBody>
      </p:sp>
      <p:sp>
        <p:nvSpPr>
          <p:cNvPr id="310" name="Google Shape;310;p53"/>
          <p:cNvSpPr/>
          <p:nvPr/>
        </p:nvSpPr>
        <p:spPr>
          <a:xfrm rot="-5400000">
            <a:off x="9952650" y="5978263"/>
            <a:ext cx="3062700" cy="2810400"/>
          </a:xfrm>
          <a:prstGeom prst="round2SameRect">
            <a:avLst>
              <a:gd fmla="val 16667" name="adj1"/>
              <a:gd fmla="val 0" name="adj2"/>
            </a:avLst>
          </a:prstGeom>
          <a:solidFill>
            <a:srgbClr val="54C3A0"/>
          </a:solidFill>
          <a:ln>
            <a:noFill/>
          </a:ln>
        </p:spPr>
        <p:txBody>
          <a:bodyPr anchorCtr="0" anchor="ctr" bIns="243825" lIns="243825" spcFirstLastPara="1" rIns="243825" wrap="square" tIns="243825">
            <a:noAutofit/>
          </a:bodyPr>
          <a:lstStyle/>
          <a:p>
            <a:pPr indent="0" lvl="0" marL="0" marR="0" rtl="0" algn="ctr">
              <a:lnSpc>
                <a:spcPct val="100000"/>
              </a:lnSpc>
              <a:spcBef>
                <a:spcPts val="0"/>
              </a:spcBef>
              <a:spcAft>
                <a:spcPts val="0"/>
              </a:spcAft>
              <a:buNone/>
            </a:pPr>
            <a:r>
              <a:t/>
            </a:r>
            <a:endParaRPr sz="3700">
              <a:solidFill>
                <a:srgbClr val="126680"/>
              </a:solidFill>
              <a:latin typeface="Proxima Nova"/>
              <a:ea typeface="Proxima Nova"/>
              <a:cs typeface="Proxima Nova"/>
              <a:sym typeface="Proxima Nova"/>
            </a:endParaRPr>
          </a:p>
        </p:txBody>
      </p:sp>
      <p:sp>
        <p:nvSpPr>
          <p:cNvPr id="311" name="Google Shape;311;p53"/>
          <p:cNvSpPr/>
          <p:nvPr/>
        </p:nvSpPr>
        <p:spPr>
          <a:xfrm rot="-5400000">
            <a:off x="9952650" y="9238750"/>
            <a:ext cx="3062700" cy="2810400"/>
          </a:xfrm>
          <a:prstGeom prst="round2SameRect">
            <a:avLst>
              <a:gd fmla="val 16667" name="adj1"/>
              <a:gd fmla="val 0" name="adj2"/>
            </a:avLst>
          </a:prstGeom>
          <a:solidFill>
            <a:schemeClr val="accent1"/>
          </a:solidFill>
          <a:ln>
            <a:noFill/>
          </a:ln>
        </p:spPr>
        <p:txBody>
          <a:bodyPr anchorCtr="0" anchor="ctr" bIns="243825" lIns="243825" spcFirstLastPara="1" rIns="243825" wrap="square" tIns="243825">
            <a:noAutofit/>
          </a:bodyPr>
          <a:lstStyle/>
          <a:p>
            <a:pPr indent="0" lvl="0" marL="0" marR="0" rtl="0" algn="ctr">
              <a:lnSpc>
                <a:spcPct val="100000"/>
              </a:lnSpc>
              <a:spcBef>
                <a:spcPts val="0"/>
              </a:spcBef>
              <a:spcAft>
                <a:spcPts val="0"/>
              </a:spcAft>
              <a:buNone/>
            </a:pPr>
            <a:r>
              <a:t/>
            </a:r>
            <a:endParaRPr sz="3700">
              <a:solidFill>
                <a:srgbClr val="4258A5"/>
              </a:solidFill>
              <a:latin typeface="Proxima Nova"/>
              <a:ea typeface="Proxima Nova"/>
              <a:cs typeface="Proxima Nova"/>
              <a:sym typeface="Proxima Nova"/>
            </a:endParaRPr>
          </a:p>
        </p:txBody>
      </p:sp>
      <p:sp>
        <p:nvSpPr>
          <p:cNvPr id="312" name="Google Shape;312;p53"/>
          <p:cNvSpPr/>
          <p:nvPr/>
        </p:nvSpPr>
        <p:spPr>
          <a:xfrm rot="5400000">
            <a:off x="16248350" y="-641650"/>
            <a:ext cx="3062700" cy="9529200"/>
          </a:xfrm>
          <a:prstGeom prst="round2SameRect">
            <a:avLst>
              <a:gd fmla="val 16667" name="adj1"/>
              <a:gd fmla="val 0" name="adj2"/>
            </a:avLst>
          </a:prstGeom>
          <a:solidFill>
            <a:srgbClr val="EEEEEE"/>
          </a:solidFill>
          <a:ln>
            <a:noFill/>
          </a:ln>
        </p:spPr>
        <p:txBody>
          <a:bodyPr anchorCtr="0" anchor="ctr" bIns="243825" lIns="243825" spcFirstLastPara="1" rIns="243825" wrap="square" tIns="243825">
            <a:noAutofit/>
          </a:bodyPr>
          <a:lstStyle/>
          <a:p>
            <a:pPr indent="0" lvl="0" marL="0" marR="0" rtl="0" algn="ctr">
              <a:lnSpc>
                <a:spcPct val="100000"/>
              </a:lnSpc>
              <a:spcBef>
                <a:spcPts val="0"/>
              </a:spcBef>
              <a:spcAft>
                <a:spcPts val="0"/>
              </a:spcAft>
              <a:buNone/>
            </a:pPr>
            <a:r>
              <a:t/>
            </a:r>
            <a:endParaRPr sz="3700">
              <a:solidFill>
                <a:srgbClr val="005244"/>
              </a:solidFill>
              <a:latin typeface="Proxima Nova"/>
              <a:ea typeface="Proxima Nova"/>
              <a:cs typeface="Proxima Nova"/>
              <a:sym typeface="Proxima Nova"/>
            </a:endParaRPr>
          </a:p>
        </p:txBody>
      </p:sp>
      <p:sp>
        <p:nvSpPr>
          <p:cNvPr id="313" name="Google Shape;313;p53"/>
          <p:cNvSpPr/>
          <p:nvPr/>
        </p:nvSpPr>
        <p:spPr>
          <a:xfrm rot="5400000">
            <a:off x="16248350" y="2618837"/>
            <a:ext cx="3062700" cy="9529200"/>
          </a:xfrm>
          <a:prstGeom prst="round2SameRect">
            <a:avLst>
              <a:gd fmla="val 16667" name="adj1"/>
              <a:gd fmla="val 0" name="adj2"/>
            </a:avLst>
          </a:prstGeom>
          <a:solidFill>
            <a:srgbClr val="EEEEEE"/>
          </a:solidFill>
          <a:ln>
            <a:noFill/>
          </a:ln>
        </p:spPr>
        <p:txBody>
          <a:bodyPr anchorCtr="0" anchor="ctr" bIns="243825" lIns="243825" spcFirstLastPara="1" rIns="243825" wrap="square" tIns="243825">
            <a:noAutofit/>
          </a:bodyPr>
          <a:lstStyle/>
          <a:p>
            <a:pPr indent="0" lvl="0" marL="0" marR="0" rtl="0" algn="ctr">
              <a:lnSpc>
                <a:spcPct val="100000"/>
              </a:lnSpc>
              <a:spcBef>
                <a:spcPts val="0"/>
              </a:spcBef>
              <a:spcAft>
                <a:spcPts val="0"/>
              </a:spcAft>
              <a:buNone/>
            </a:pPr>
            <a:r>
              <a:t/>
            </a:r>
            <a:endParaRPr sz="3700">
              <a:solidFill>
                <a:srgbClr val="005244"/>
              </a:solidFill>
              <a:latin typeface="Proxima Nova"/>
              <a:ea typeface="Proxima Nova"/>
              <a:cs typeface="Proxima Nova"/>
              <a:sym typeface="Proxima Nova"/>
            </a:endParaRPr>
          </a:p>
        </p:txBody>
      </p:sp>
      <p:sp>
        <p:nvSpPr>
          <p:cNvPr id="314" name="Google Shape;314;p53"/>
          <p:cNvSpPr/>
          <p:nvPr/>
        </p:nvSpPr>
        <p:spPr>
          <a:xfrm rot="5400000">
            <a:off x="16248350" y="5879325"/>
            <a:ext cx="3062700" cy="9529200"/>
          </a:xfrm>
          <a:prstGeom prst="round2SameRect">
            <a:avLst>
              <a:gd fmla="val 16667" name="adj1"/>
              <a:gd fmla="val 0" name="adj2"/>
            </a:avLst>
          </a:prstGeom>
          <a:solidFill>
            <a:srgbClr val="EEEEEE"/>
          </a:solidFill>
          <a:ln>
            <a:noFill/>
          </a:ln>
        </p:spPr>
        <p:txBody>
          <a:bodyPr anchorCtr="0" anchor="ctr" bIns="243825" lIns="243825" spcFirstLastPara="1" rIns="243825" wrap="square" tIns="243825">
            <a:noAutofit/>
          </a:bodyPr>
          <a:lstStyle/>
          <a:p>
            <a:pPr indent="0" lvl="0" marL="0" marR="0" rtl="0" algn="ctr">
              <a:lnSpc>
                <a:spcPct val="100000"/>
              </a:lnSpc>
              <a:spcBef>
                <a:spcPts val="0"/>
              </a:spcBef>
              <a:spcAft>
                <a:spcPts val="0"/>
              </a:spcAft>
              <a:buNone/>
            </a:pPr>
            <a:r>
              <a:t/>
            </a:r>
            <a:endParaRPr sz="3700">
              <a:solidFill>
                <a:srgbClr val="005244"/>
              </a:solidFill>
              <a:latin typeface="Proxima Nova"/>
              <a:ea typeface="Proxima Nova"/>
              <a:cs typeface="Proxima Nova"/>
              <a:sym typeface="Proxima Nova"/>
            </a:endParaRPr>
          </a:p>
        </p:txBody>
      </p:sp>
      <p:sp>
        <p:nvSpPr>
          <p:cNvPr id="315" name="Google Shape;315;p53"/>
          <p:cNvSpPr/>
          <p:nvPr/>
        </p:nvSpPr>
        <p:spPr>
          <a:xfrm rot="-5400000">
            <a:off x="9952650" y="2717776"/>
            <a:ext cx="3062700" cy="2810400"/>
          </a:xfrm>
          <a:prstGeom prst="round2SameRect">
            <a:avLst>
              <a:gd fmla="val 16667" name="adj1"/>
              <a:gd fmla="val 0" name="adj2"/>
            </a:avLst>
          </a:prstGeom>
          <a:solidFill>
            <a:srgbClr val="E0FAF1"/>
          </a:solidFill>
          <a:ln>
            <a:noFill/>
          </a:ln>
        </p:spPr>
        <p:txBody>
          <a:bodyPr anchorCtr="0" anchor="ctr" bIns="243825" lIns="243825" spcFirstLastPara="1" rIns="243825" wrap="square" tIns="243825">
            <a:noAutofit/>
          </a:bodyPr>
          <a:lstStyle/>
          <a:p>
            <a:pPr indent="0" lvl="0" marL="0" marR="0" rtl="0" algn="ctr">
              <a:lnSpc>
                <a:spcPct val="100000"/>
              </a:lnSpc>
              <a:spcBef>
                <a:spcPts val="0"/>
              </a:spcBef>
              <a:spcAft>
                <a:spcPts val="0"/>
              </a:spcAft>
              <a:buNone/>
            </a:pPr>
            <a:r>
              <a:t/>
            </a:r>
            <a:endParaRPr sz="3700">
              <a:solidFill>
                <a:srgbClr val="005244"/>
              </a:solidFill>
              <a:latin typeface="Proxima Nova"/>
              <a:ea typeface="Proxima Nova"/>
              <a:cs typeface="Proxima Nova"/>
              <a:sym typeface="Proxima Nova"/>
            </a:endParaRPr>
          </a:p>
        </p:txBody>
      </p:sp>
      <p:sp>
        <p:nvSpPr>
          <p:cNvPr id="316" name="Google Shape;316;p53"/>
          <p:cNvSpPr txBox="1"/>
          <p:nvPr/>
        </p:nvSpPr>
        <p:spPr>
          <a:xfrm>
            <a:off x="10405608" y="3821475"/>
            <a:ext cx="2117700" cy="507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3300">
                <a:solidFill>
                  <a:schemeClr val="dk1"/>
                </a:solidFill>
                <a:latin typeface="Proxima Nova"/>
                <a:ea typeface="Proxima Nova"/>
                <a:cs typeface="Proxima Nova"/>
                <a:sym typeface="Proxima Nova"/>
              </a:rPr>
              <a:t>Space</a:t>
            </a:r>
            <a:endParaRPr b="1" sz="2000">
              <a:solidFill>
                <a:schemeClr val="dk1"/>
              </a:solidFill>
            </a:endParaRPr>
          </a:p>
        </p:txBody>
      </p:sp>
      <p:sp>
        <p:nvSpPr>
          <p:cNvPr id="317" name="Google Shape;317;p53"/>
          <p:cNvSpPr txBox="1"/>
          <p:nvPr/>
        </p:nvSpPr>
        <p:spPr>
          <a:xfrm>
            <a:off x="13177579" y="3289086"/>
            <a:ext cx="9178500" cy="1852200"/>
          </a:xfrm>
          <a:prstGeom prst="rect">
            <a:avLst/>
          </a:prstGeom>
          <a:noFill/>
          <a:ln>
            <a:noFill/>
          </a:ln>
        </p:spPr>
        <p:txBody>
          <a:bodyPr anchorCtr="0" anchor="t" bIns="0" lIns="0" spcFirstLastPara="1" rIns="0" wrap="square" tIns="0">
            <a:spAutoFit/>
          </a:bodyPr>
          <a:lstStyle/>
          <a:p>
            <a:pPr indent="-406400" lvl="0" marL="457200" rtl="0" algn="l">
              <a:spcBef>
                <a:spcPts val="0"/>
              </a:spcBef>
              <a:spcAft>
                <a:spcPts val="0"/>
              </a:spcAft>
              <a:buClr>
                <a:schemeClr val="dk1"/>
              </a:buClr>
              <a:buSzPts val="2800"/>
              <a:buFont typeface="Proxima Nova"/>
              <a:buChar char="●"/>
            </a:pPr>
            <a:r>
              <a:rPr lang="en" sz="2800">
                <a:solidFill>
                  <a:schemeClr val="dk1"/>
                </a:solidFill>
                <a:latin typeface="Proxima Nova"/>
                <a:ea typeface="Proxima Nova"/>
                <a:cs typeface="Proxima Nova"/>
                <a:sym typeface="Proxima Nova"/>
              </a:rPr>
              <a:t>Transitioning out of several offices to reduce overall footprint</a:t>
            </a:r>
            <a:endParaRPr sz="2800">
              <a:solidFill>
                <a:schemeClr val="dk1"/>
              </a:solidFill>
              <a:latin typeface="Proxima Nova"/>
              <a:ea typeface="Proxima Nova"/>
              <a:cs typeface="Proxima Nova"/>
              <a:sym typeface="Proxima Nova"/>
            </a:endParaRPr>
          </a:p>
          <a:p>
            <a:pPr indent="-406400" lvl="0" marL="457200" rtl="0" algn="l">
              <a:spcBef>
                <a:spcPts val="1000"/>
              </a:spcBef>
              <a:spcAft>
                <a:spcPts val="1000"/>
              </a:spcAft>
              <a:buClr>
                <a:schemeClr val="dk1"/>
              </a:buClr>
              <a:buSzPts val="2800"/>
              <a:buFont typeface="Proxima Nova"/>
              <a:buChar char="●"/>
            </a:pPr>
            <a:r>
              <a:rPr lang="en" sz="2800">
                <a:solidFill>
                  <a:schemeClr val="dk1"/>
                </a:solidFill>
                <a:latin typeface="Proxima Nova"/>
                <a:ea typeface="Proxima Nova"/>
                <a:cs typeface="Proxima Nova"/>
                <a:sym typeface="Proxima Nova"/>
              </a:rPr>
              <a:t>Boston area site consolidation complete by end of year, approximately 6 months ahead of schedule</a:t>
            </a:r>
            <a:endParaRPr sz="2800">
              <a:solidFill>
                <a:schemeClr val="dk1"/>
              </a:solidFill>
              <a:latin typeface="Proxima Nova"/>
              <a:ea typeface="Proxima Nova"/>
              <a:cs typeface="Proxima Nova"/>
              <a:sym typeface="Proxima Nova"/>
            </a:endParaRPr>
          </a:p>
        </p:txBody>
      </p:sp>
      <p:sp>
        <p:nvSpPr>
          <p:cNvPr id="318" name="Google Shape;318;p53"/>
          <p:cNvSpPr txBox="1"/>
          <p:nvPr/>
        </p:nvSpPr>
        <p:spPr>
          <a:xfrm>
            <a:off x="10405608" y="7153452"/>
            <a:ext cx="2117700" cy="507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3300">
                <a:solidFill>
                  <a:schemeClr val="dk1"/>
                </a:solidFill>
                <a:latin typeface="Proxima Nova"/>
                <a:ea typeface="Proxima Nova"/>
                <a:cs typeface="Proxima Nova"/>
                <a:sym typeface="Proxima Nova"/>
              </a:rPr>
              <a:t>People</a:t>
            </a:r>
            <a:endParaRPr b="1" sz="2000">
              <a:solidFill>
                <a:schemeClr val="dk1"/>
              </a:solidFill>
            </a:endParaRPr>
          </a:p>
        </p:txBody>
      </p:sp>
      <p:sp>
        <p:nvSpPr>
          <p:cNvPr id="319" name="Google Shape;319;p53"/>
          <p:cNvSpPr txBox="1"/>
          <p:nvPr/>
        </p:nvSpPr>
        <p:spPr>
          <a:xfrm>
            <a:off x="13170797" y="7154357"/>
            <a:ext cx="8795400" cy="431100"/>
          </a:xfrm>
          <a:prstGeom prst="rect">
            <a:avLst/>
          </a:prstGeom>
          <a:noFill/>
          <a:ln>
            <a:noFill/>
          </a:ln>
        </p:spPr>
        <p:txBody>
          <a:bodyPr anchorCtr="0" anchor="t" bIns="0" lIns="0" spcFirstLastPara="1" rIns="0" wrap="square" tIns="0">
            <a:spAutoFit/>
          </a:bodyPr>
          <a:lstStyle/>
          <a:p>
            <a:pPr indent="-406400" lvl="0" marL="457200" rtl="0" algn="l">
              <a:spcBef>
                <a:spcPts val="0"/>
              </a:spcBef>
              <a:spcAft>
                <a:spcPts val="1000"/>
              </a:spcAft>
              <a:buClr>
                <a:schemeClr val="dk1"/>
              </a:buClr>
              <a:buSzPts val="2800"/>
              <a:buFont typeface="Proxima Nova"/>
              <a:buChar char="●"/>
            </a:pPr>
            <a:r>
              <a:rPr lang="en" sz="2800">
                <a:solidFill>
                  <a:schemeClr val="dk1"/>
                </a:solidFill>
                <a:latin typeface="Proxima Nova"/>
                <a:ea typeface="Proxima Nova"/>
                <a:cs typeface="Proxima Nova"/>
                <a:sym typeface="Proxima Nova"/>
              </a:rPr>
              <a:t>Previously announced headcount reduction of </a:t>
            </a:r>
            <a:r>
              <a:rPr lang="en" sz="2800">
                <a:solidFill>
                  <a:schemeClr val="dk1"/>
                </a:solidFill>
              </a:rPr>
              <a:t>~</a:t>
            </a:r>
            <a:r>
              <a:rPr lang="en" sz="2800">
                <a:solidFill>
                  <a:schemeClr val="dk1"/>
                </a:solidFill>
                <a:latin typeface="Proxima Nova"/>
                <a:ea typeface="Proxima Nova"/>
                <a:cs typeface="Proxima Nova"/>
                <a:sym typeface="Proxima Nova"/>
              </a:rPr>
              <a:t>35%</a:t>
            </a:r>
            <a:endParaRPr sz="2800">
              <a:solidFill>
                <a:schemeClr val="dk1"/>
              </a:solidFill>
              <a:latin typeface="Proxima Nova"/>
              <a:ea typeface="Proxima Nova"/>
              <a:cs typeface="Proxima Nova"/>
              <a:sym typeface="Proxima Nova"/>
            </a:endParaRPr>
          </a:p>
        </p:txBody>
      </p:sp>
      <p:sp>
        <p:nvSpPr>
          <p:cNvPr id="320" name="Google Shape;320;p53"/>
          <p:cNvSpPr txBox="1"/>
          <p:nvPr/>
        </p:nvSpPr>
        <p:spPr>
          <a:xfrm>
            <a:off x="10405608" y="10180583"/>
            <a:ext cx="2117700" cy="1015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3300">
                <a:solidFill>
                  <a:schemeClr val="lt1"/>
                </a:solidFill>
                <a:latin typeface="Proxima Nova"/>
                <a:ea typeface="Proxima Nova"/>
                <a:cs typeface="Proxima Nova"/>
                <a:sym typeface="Proxima Nova"/>
              </a:rPr>
              <a:t>Other Expenses</a:t>
            </a:r>
            <a:endParaRPr b="1" sz="2000">
              <a:solidFill>
                <a:schemeClr val="lt1"/>
              </a:solidFill>
            </a:endParaRPr>
          </a:p>
        </p:txBody>
      </p:sp>
      <p:sp>
        <p:nvSpPr>
          <p:cNvPr id="321" name="Google Shape;321;p53"/>
          <p:cNvSpPr txBox="1"/>
          <p:nvPr/>
        </p:nvSpPr>
        <p:spPr>
          <a:xfrm>
            <a:off x="13177579" y="9698176"/>
            <a:ext cx="9178500" cy="1980600"/>
          </a:xfrm>
          <a:prstGeom prst="rect">
            <a:avLst/>
          </a:prstGeom>
          <a:noFill/>
          <a:ln>
            <a:noFill/>
          </a:ln>
        </p:spPr>
        <p:txBody>
          <a:bodyPr anchorCtr="0" anchor="t" bIns="0" lIns="0" spcFirstLastPara="1" rIns="0" wrap="square" tIns="0">
            <a:spAutoFit/>
          </a:bodyPr>
          <a:lstStyle/>
          <a:p>
            <a:pPr indent="-406400" lvl="0" marL="457200" rtl="0" algn="l">
              <a:spcBef>
                <a:spcPts val="0"/>
              </a:spcBef>
              <a:spcAft>
                <a:spcPts val="0"/>
              </a:spcAft>
              <a:buClr>
                <a:schemeClr val="dk1"/>
              </a:buClr>
              <a:buSzPts val="2800"/>
              <a:buFont typeface="Proxima Nova"/>
              <a:buChar char="●"/>
            </a:pPr>
            <a:r>
              <a:rPr lang="en" sz="2800">
                <a:solidFill>
                  <a:schemeClr val="dk1"/>
                </a:solidFill>
                <a:latin typeface="Proxima Nova"/>
                <a:ea typeface="Proxima Nova"/>
                <a:cs typeface="Proxima Nova"/>
                <a:sym typeface="Proxima Nova"/>
              </a:rPr>
              <a:t>Contractor and temp labor pool reduced by nearly 60%</a:t>
            </a:r>
            <a:endParaRPr sz="2800">
              <a:solidFill>
                <a:schemeClr val="dk1"/>
              </a:solidFill>
              <a:latin typeface="Proxima Nova"/>
              <a:ea typeface="Proxima Nova"/>
              <a:cs typeface="Proxima Nova"/>
              <a:sym typeface="Proxima Nova"/>
            </a:endParaRPr>
          </a:p>
          <a:p>
            <a:pPr indent="-406400" lvl="0" marL="457200" rtl="0" algn="l">
              <a:spcBef>
                <a:spcPts val="1000"/>
              </a:spcBef>
              <a:spcAft>
                <a:spcPts val="0"/>
              </a:spcAft>
              <a:buClr>
                <a:schemeClr val="dk1"/>
              </a:buClr>
              <a:buSzPts val="2800"/>
              <a:buFont typeface="Proxima Nova"/>
              <a:buChar char="●"/>
            </a:pPr>
            <a:r>
              <a:rPr lang="en" sz="2800">
                <a:solidFill>
                  <a:schemeClr val="dk1"/>
                </a:solidFill>
                <a:latin typeface="Proxima Nova"/>
                <a:ea typeface="Proxima Nova"/>
                <a:cs typeface="Proxima Nova"/>
                <a:sym typeface="Proxima Nova"/>
              </a:rPr>
              <a:t>Professional fees reduced by </a:t>
            </a:r>
            <a:r>
              <a:rPr lang="en" sz="2800">
                <a:solidFill>
                  <a:schemeClr val="dk1"/>
                </a:solidFill>
              </a:rPr>
              <a:t>~</a:t>
            </a:r>
            <a:r>
              <a:rPr lang="en" sz="2800">
                <a:solidFill>
                  <a:schemeClr val="dk1"/>
                </a:solidFill>
                <a:latin typeface="Proxima Nova"/>
                <a:ea typeface="Proxima Nova"/>
                <a:cs typeface="Proxima Nova"/>
                <a:sym typeface="Proxima Nova"/>
              </a:rPr>
              <a:t>40% Q3 vs Q1</a:t>
            </a:r>
            <a:endParaRPr sz="2800">
              <a:solidFill>
                <a:schemeClr val="dk1"/>
              </a:solidFill>
              <a:latin typeface="Proxima Nova"/>
              <a:ea typeface="Proxima Nova"/>
              <a:cs typeface="Proxima Nova"/>
              <a:sym typeface="Proxima Nova"/>
            </a:endParaRPr>
          </a:p>
          <a:p>
            <a:pPr indent="-406400" lvl="0" marL="457200" rtl="0" algn="l">
              <a:spcBef>
                <a:spcPts val="1000"/>
              </a:spcBef>
              <a:spcAft>
                <a:spcPts val="1000"/>
              </a:spcAft>
              <a:buClr>
                <a:schemeClr val="dk1"/>
              </a:buClr>
              <a:buSzPts val="2800"/>
              <a:buFont typeface="Proxima Nova"/>
              <a:buChar char="●"/>
            </a:pPr>
            <a:r>
              <a:rPr lang="en" sz="2800">
                <a:solidFill>
                  <a:schemeClr val="dk1"/>
                </a:solidFill>
                <a:latin typeface="Proxima Nova"/>
                <a:ea typeface="Proxima Nova"/>
                <a:cs typeface="Proxima Nova"/>
                <a:sym typeface="Proxima Nova"/>
              </a:rPr>
              <a:t>Significant reduction in software licenses and applications through strict rationalization</a:t>
            </a:r>
            <a:endParaRPr sz="2800">
              <a:solidFill>
                <a:schemeClr val="dk1"/>
              </a:solidFill>
              <a:highlight>
                <a:schemeClr val="accent6"/>
              </a:highlight>
              <a:latin typeface="Proxima Nova"/>
              <a:ea typeface="Proxima Nova"/>
              <a:cs typeface="Proxima Nova"/>
              <a:sym typeface="Proxima Nova"/>
            </a:endParaRPr>
          </a:p>
        </p:txBody>
      </p:sp>
      <p:sp>
        <p:nvSpPr>
          <p:cNvPr id="322" name="Google Shape;322;p53"/>
          <p:cNvSpPr txBox="1"/>
          <p:nvPr/>
        </p:nvSpPr>
        <p:spPr>
          <a:xfrm>
            <a:off x="3264589" y="1661638"/>
            <a:ext cx="30000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400">
                <a:solidFill>
                  <a:schemeClr val="accent2"/>
                </a:solidFill>
              </a:rPr>
              <a:t>~</a:t>
            </a:r>
            <a:r>
              <a:rPr b="1" lang="en" sz="3400">
                <a:solidFill>
                  <a:schemeClr val="accent2"/>
                </a:solidFill>
                <a:latin typeface="Proxima Nova"/>
                <a:ea typeface="Proxima Nova"/>
                <a:cs typeface="Proxima Nova"/>
                <a:sym typeface="Proxima Nova"/>
              </a:rPr>
              <a:t>$515M </a:t>
            </a:r>
            <a:r>
              <a:rPr b="1" baseline="30000" lang="en" sz="3400">
                <a:solidFill>
                  <a:schemeClr val="accent2"/>
                </a:solidFill>
                <a:latin typeface="Proxima Nova"/>
                <a:ea typeface="Proxima Nova"/>
                <a:cs typeface="Proxima Nova"/>
                <a:sym typeface="Proxima Nova"/>
              </a:rPr>
              <a:t>(1)</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54"/>
          <p:cNvSpPr/>
          <p:nvPr/>
        </p:nvSpPr>
        <p:spPr>
          <a:xfrm>
            <a:off x="15819425" y="-12700"/>
            <a:ext cx="7338600" cy="13716000"/>
          </a:xfrm>
          <a:prstGeom prst="rect">
            <a:avLst/>
          </a:prstGeom>
          <a:solidFill>
            <a:srgbClr val="F3F3F3">
              <a:alpha val="498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8" name="Google Shape;328;p54"/>
          <p:cNvSpPr txBox="1"/>
          <p:nvPr>
            <p:ph type="title"/>
          </p:nvPr>
        </p:nvSpPr>
        <p:spPr>
          <a:xfrm>
            <a:off x="732996" y="277200"/>
            <a:ext cx="13455000" cy="1352700"/>
          </a:xfrm>
          <a:prstGeom prst="rect">
            <a:avLst/>
          </a:prstGeom>
        </p:spPr>
        <p:txBody>
          <a:bodyPr anchorCtr="0" anchor="t" bIns="243825" lIns="0" spcFirstLastPara="1" rIns="243825" wrap="square" tIns="243825">
            <a:noAutofit/>
          </a:bodyPr>
          <a:lstStyle/>
          <a:p>
            <a:pPr indent="0" lvl="0" marL="0" rtl="0" algn="l">
              <a:spcBef>
                <a:spcPts val="0"/>
              </a:spcBef>
              <a:spcAft>
                <a:spcPts val="0"/>
              </a:spcAft>
              <a:buNone/>
            </a:pPr>
            <a:r>
              <a:rPr b="0" lang="en" sz="5100">
                <a:latin typeface="Proxima Nova Semibold"/>
                <a:ea typeface="Proxima Nova Semibold"/>
                <a:cs typeface="Proxima Nova Semibold"/>
                <a:sym typeface="Proxima Nova Semibold"/>
              </a:rPr>
              <a:t>Ginkgo is six months ahead of schedule in Site Consolidation</a:t>
            </a:r>
            <a:endParaRPr b="0" sz="5100">
              <a:latin typeface="Proxima Nova Semibold"/>
              <a:ea typeface="Proxima Nova Semibold"/>
              <a:cs typeface="Proxima Nova Semibold"/>
              <a:sym typeface="Proxima Nova Semibold"/>
            </a:endParaRPr>
          </a:p>
        </p:txBody>
      </p:sp>
      <p:sp>
        <p:nvSpPr>
          <p:cNvPr id="329" name="Google Shape;329;p54"/>
          <p:cNvSpPr/>
          <p:nvPr/>
        </p:nvSpPr>
        <p:spPr>
          <a:xfrm>
            <a:off x="16468850" y="2669000"/>
            <a:ext cx="6191700" cy="8160000"/>
          </a:xfrm>
          <a:prstGeom prst="roundRect">
            <a:avLst>
              <a:gd fmla="val 0" name="adj"/>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None/>
            </a:pPr>
            <a:r>
              <a:rPr b="1" lang="en" sz="2900">
                <a:solidFill>
                  <a:schemeClr val="accent2"/>
                </a:solidFill>
                <a:latin typeface="Proxima Nova"/>
                <a:ea typeface="Proxima Nova"/>
                <a:cs typeface="Proxima Nova"/>
                <a:sym typeface="Proxima Nova"/>
              </a:rPr>
              <a:t>Evry </a:t>
            </a:r>
            <a:br>
              <a:rPr b="1" lang="en" sz="2900">
                <a:solidFill>
                  <a:schemeClr val="dk1"/>
                </a:solidFill>
                <a:latin typeface="Proxima Nova"/>
                <a:ea typeface="Proxima Nova"/>
                <a:cs typeface="Proxima Nova"/>
                <a:sym typeface="Proxima Nova"/>
              </a:rPr>
            </a:br>
            <a:r>
              <a:rPr lang="en" sz="2800">
                <a:solidFill>
                  <a:schemeClr val="dk2"/>
                </a:solidFill>
                <a:latin typeface="Proxima Nova"/>
                <a:ea typeface="Proxima Nova"/>
                <a:cs typeface="Proxima Nova"/>
                <a:sym typeface="Proxima Nova"/>
              </a:rPr>
              <a:t>Sold Altar SAS to Lesaffre including ALE entity in France. </a:t>
            </a:r>
            <a:r>
              <a:rPr b="1" lang="en" sz="2800">
                <a:solidFill>
                  <a:schemeClr val="dk2"/>
                </a:solidFill>
                <a:latin typeface="Proxima Nova"/>
                <a:ea typeface="Proxima Nova"/>
                <a:cs typeface="Proxima Nova"/>
                <a:sym typeface="Proxima Nova"/>
              </a:rPr>
              <a:t>Transaction closed 9/30/2024.</a:t>
            </a:r>
            <a:endParaRPr sz="2800">
              <a:solidFill>
                <a:schemeClr val="dk2"/>
              </a:solidFill>
              <a:highlight>
                <a:schemeClr val="accent6"/>
              </a:highlight>
              <a:latin typeface="Proxima Nova"/>
              <a:ea typeface="Proxima Nova"/>
              <a:cs typeface="Proxima Nova"/>
              <a:sym typeface="Proxima Nova"/>
            </a:endParaRPr>
          </a:p>
          <a:p>
            <a:pPr indent="0" lvl="0" marL="444500" rtl="0" algn="l">
              <a:lnSpc>
                <a:spcPct val="105000"/>
              </a:lnSpc>
              <a:spcBef>
                <a:spcPts val="200"/>
              </a:spcBef>
              <a:spcAft>
                <a:spcPts val="0"/>
              </a:spcAft>
              <a:buNone/>
            </a:pPr>
            <a:r>
              <a:t/>
            </a:r>
            <a:endParaRPr sz="2900">
              <a:solidFill>
                <a:schemeClr val="accent2"/>
              </a:solidFill>
              <a:latin typeface="Proxima Nova"/>
              <a:ea typeface="Proxima Nova"/>
              <a:cs typeface="Proxima Nova"/>
              <a:sym typeface="Proxima Nova"/>
            </a:endParaRPr>
          </a:p>
          <a:p>
            <a:pPr indent="0" lvl="0" marL="0" rtl="0" algn="l">
              <a:lnSpc>
                <a:spcPct val="105000"/>
              </a:lnSpc>
              <a:spcBef>
                <a:spcPts val="200"/>
              </a:spcBef>
              <a:spcAft>
                <a:spcPts val="0"/>
              </a:spcAft>
              <a:buNone/>
            </a:pPr>
            <a:r>
              <a:rPr b="1" lang="en" sz="2900">
                <a:solidFill>
                  <a:schemeClr val="accent2"/>
                </a:solidFill>
                <a:latin typeface="Proxima Nova"/>
                <a:ea typeface="Proxima Nova"/>
                <a:cs typeface="Proxima Nova"/>
                <a:sym typeface="Proxima Nova"/>
              </a:rPr>
              <a:t>Zeist </a:t>
            </a:r>
            <a:br>
              <a:rPr b="1" lang="en" sz="2900">
                <a:solidFill>
                  <a:schemeClr val="dk1"/>
                </a:solidFill>
                <a:latin typeface="Proxima Nova"/>
                <a:ea typeface="Proxima Nova"/>
                <a:cs typeface="Proxima Nova"/>
                <a:sym typeface="Proxima Nova"/>
              </a:rPr>
            </a:br>
            <a:r>
              <a:rPr lang="en" sz="2800">
                <a:solidFill>
                  <a:schemeClr val="dk2"/>
                </a:solidFill>
                <a:latin typeface="Proxima Nova"/>
                <a:ea typeface="Proxima Nova"/>
                <a:cs typeface="Proxima Nova"/>
                <a:sym typeface="Proxima Nova"/>
              </a:rPr>
              <a:t>Site closure activities are underway. </a:t>
            </a:r>
            <a:r>
              <a:rPr b="1" lang="en" sz="2800">
                <a:solidFill>
                  <a:schemeClr val="dk2"/>
                </a:solidFill>
                <a:latin typeface="Proxima Nova"/>
                <a:ea typeface="Proxima Nova"/>
                <a:cs typeface="Proxima Nova"/>
                <a:sym typeface="Proxima Nova"/>
              </a:rPr>
              <a:t>Tracking towards site closure by 12/1/2024</a:t>
            </a:r>
            <a:r>
              <a:rPr lang="en" sz="2800">
                <a:solidFill>
                  <a:schemeClr val="dk2"/>
                </a:solidFill>
                <a:latin typeface="Proxima Nova"/>
                <a:ea typeface="Proxima Nova"/>
                <a:cs typeface="Proxima Nova"/>
                <a:sym typeface="Proxima Nova"/>
              </a:rPr>
              <a:t>.</a:t>
            </a:r>
            <a:endParaRPr sz="2800">
              <a:solidFill>
                <a:schemeClr val="dk2"/>
              </a:solidFill>
              <a:latin typeface="Proxima Nova"/>
              <a:ea typeface="Proxima Nova"/>
              <a:cs typeface="Proxima Nova"/>
              <a:sym typeface="Proxima Nova"/>
            </a:endParaRPr>
          </a:p>
          <a:p>
            <a:pPr indent="0" lvl="0" marL="444500" rtl="0" algn="l">
              <a:lnSpc>
                <a:spcPct val="105000"/>
              </a:lnSpc>
              <a:spcBef>
                <a:spcPts val="200"/>
              </a:spcBef>
              <a:spcAft>
                <a:spcPts val="0"/>
              </a:spcAft>
              <a:buNone/>
            </a:pPr>
            <a:r>
              <a:t/>
            </a:r>
            <a:endParaRPr sz="2900">
              <a:solidFill>
                <a:schemeClr val="dk1"/>
              </a:solidFill>
              <a:latin typeface="Proxima Nova"/>
              <a:ea typeface="Proxima Nova"/>
              <a:cs typeface="Proxima Nova"/>
              <a:sym typeface="Proxima Nova"/>
            </a:endParaRPr>
          </a:p>
          <a:p>
            <a:pPr indent="0" lvl="0" marL="0" rtl="0" algn="l">
              <a:lnSpc>
                <a:spcPct val="105000"/>
              </a:lnSpc>
              <a:spcBef>
                <a:spcPts val="200"/>
              </a:spcBef>
              <a:spcAft>
                <a:spcPts val="200"/>
              </a:spcAft>
              <a:buNone/>
            </a:pPr>
            <a:r>
              <a:rPr b="1" lang="en" sz="2900">
                <a:solidFill>
                  <a:schemeClr val="accent2"/>
                </a:solidFill>
                <a:latin typeface="Proxima Nova"/>
                <a:ea typeface="Proxima Nova"/>
                <a:cs typeface="Proxima Nova"/>
                <a:sym typeface="Proxima Nova"/>
              </a:rPr>
              <a:t>Boston / Cambridge </a:t>
            </a:r>
            <a:br>
              <a:rPr b="1" lang="en" sz="2900">
                <a:solidFill>
                  <a:schemeClr val="dk1"/>
                </a:solidFill>
                <a:latin typeface="Proxima Nova"/>
                <a:ea typeface="Proxima Nova"/>
                <a:cs typeface="Proxima Nova"/>
                <a:sym typeface="Proxima Nova"/>
              </a:rPr>
            </a:br>
            <a:r>
              <a:rPr lang="en" sz="2800">
                <a:solidFill>
                  <a:schemeClr val="dk2"/>
                </a:solidFill>
                <a:latin typeface="Proxima Nova"/>
                <a:ea typeface="Proxima Nova"/>
                <a:cs typeface="Proxima Nova"/>
                <a:sym typeface="Proxima Nova"/>
              </a:rPr>
              <a:t>Future footprint has been established. </a:t>
            </a:r>
            <a:r>
              <a:rPr b="1" lang="en" sz="2800">
                <a:solidFill>
                  <a:schemeClr val="dk2"/>
                </a:solidFill>
                <a:latin typeface="Proxima Nova"/>
                <a:ea typeface="Proxima Nova"/>
                <a:cs typeface="Proxima Nova"/>
                <a:sym typeface="Proxima Nova"/>
              </a:rPr>
              <a:t>Move out of Cambridge sites (10 Wilson &amp; 45 Moulton) is underway and expected to complete by 11/30/2024.</a:t>
            </a:r>
            <a:r>
              <a:rPr lang="en" sz="2800">
                <a:solidFill>
                  <a:schemeClr val="dk2"/>
                </a:solidFill>
                <a:latin typeface="Proxima Nova"/>
                <a:ea typeface="Proxima Nova"/>
                <a:cs typeface="Proxima Nova"/>
                <a:sym typeface="Proxima Nova"/>
              </a:rPr>
              <a:t> Further consolidation in Drydock sites expected in Q1 2025.</a:t>
            </a:r>
            <a:endParaRPr sz="2800">
              <a:solidFill>
                <a:schemeClr val="dk2"/>
              </a:solidFill>
              <a:latin typeface="Proxima Nova"/>
              <a:ea typeface="Proxima Nova"/>
              <a:cs typeface="Proxima Nova"/>
              <a:sym typeface="Proxima Nova"/>
            </a:endParaRPr>
          </a:p>
        </p:txBody>
      </p:sp>
      <p:grpSp>
        <p:nvGrpSpPr>
          <p:cNvPr id="330" name="Google Shape;330;p54"/>
          <p:cNvGrpSpPr/>
          <p:nvPr/>
        </p:nvGrpSpPr>
        <p:grpSpPr>
          <a:xfrm>
            <a:off x="1063618" y="3442043"/>
            <a:ext cx="14087237" cy="8484900"/>
            <a:chOff x="271552" y="936316"/>
            <a:chExt cx="5402998" cy="3254785"/>
          </a:xfrm>
        </p:grpSpPr>
        <p:grpSp>
          <p:nvGrpSpPr>
            <p:cNvPr id="331" name="Google Shape;331;p54"/>
            <p:cNvGrpSpPr/>
            <p:nvPr/>
          </p:nvGrpSpPr>
          <p:grpSpPr>
            <a:xfrm>
              <a:off x="271552" y="936316"/>
              <a:ext cx="5402998" cy="3254785"/>
              <a:chOff x="2943720" y="1186560"/>
              <a:chExt cx="5437800" cy="3157533"/>
            </a:xfrm>
          </p:grpSpPr>
          <p:sp>
            <p:nvSpPr>
              <p:cNvPr id="332" name="Google Shape;332;p54"/>
              <p:cNvSpPr/>
              <p:nvPr/>
            </p:nvSpPr>
            <p:spPr>
              <a:xfrm>
                <a:off x="2943720" y="1437840"/>
                <a:ext cx="847429" cy="647655"/>
              </a:xfrm>
              <a:custGeom>
                <a:rect b="b" l="l" r="r" t="t"/>
                <a:pathLst>
                  <a:path extrusionOk="0" h="33962" w="44432">
                    <a:moveTo>
                      <a:pt x="40041" y="32457"/>
                    </a:moveTo>
                    <a:lnTo>
                      <a:pt x="40041" y="32426"/>
                    </a:lnTo>
                    <a:lnTo>
                      <a:pt x="40041" y="32303"/>
                    </a:lnTo>
                    <a:lnTo>
                      <a:pt x="40102" y="32272"/>
                    </a:lnTo>
                    <a:lnTo>
                      <a:pt x="40102" y="32180"/>
                    </a:lnTo>
                    <a:lnTo>
                      <a:pt x="40133" y="32119"/>
                    </a:lnTo>
                    <a:lnTo>
                      <a:pt x="40102" y="32027"/>
                    </a:lnTo>
                    <a:lnTo>
                      <a:pt x="40010" y="31996"/>
                    </a:lnTo>
                    <a:lnTo>
                      <a:pt x="40010" y="31812"/>
                    </a:lnTo>
                    <a:lnTo>
                      <a:pt x="39918" y="31658"/>
                    </a:lnTo>
                    <a:lnTo>
                      <a:pt x="39734" y="31535"/>
                    </a:lnTo>
                    <a:lnTo>
                      <a:pt x="39641" y="31443"/>
                    </a:lnTo>
                    <a:lnTo>
                      <a:pt x="39611" y="31351"/>
                    </a:lnTo>
                    <a:lnTo>
                      <a:pt x="39457" y="31136"/>
                    </a:lnTo>
                    <a:lnTo>
                      <a:pt x="39334" y="31105"/>
                    </a:lnTo>
                    <a:lnTo>
                      <a:pt x="39181" y="31105"/>
                    </a:lnTo>
                    <a:lnTo>
                      <a:pt x="39181" y="31044"/>
                    </a:lnTo>
                    <a:lnTo>
                      <a:pt x="39242" y="30952"/>
                    </a:lnTo>
                    <a:lnTo>
                      <a:pt x="39212" y="30829"/>
                    </a:lnTo>
                    <a:lnTo>
                      <a:pt x="39150" y="30768"/>
                    </a:lnTo>
                    <a:lnTo>
                      <a:pt x="39119" y="30676"/>
                    </a:lnTo>
                    <a:lnTo>
                      <a:pt x="39212" y="30583"/>
                    </a:lnTo>
                    <a:lnTo>
                      <a:pt x="39273" y="30553"/>
                    </a:lnTo>
                    <a:lnTo>
                      <a:pt x="39273" y="30491"/>
                    </a:lnTo>
                    <a:lnTo>
                      <a:pt x="39181" y="30430"/>
                    </a:lnTo>
                    <a:lnTo>
                      <a:pt x="39058" y="30430"/>
                    </a:lnTo>
                    <a:lnTo>
                      <a:pt x="39058" y="30338"/>
                    </a:lnTo>
                    <a:lnTo>
                      <a:pt x="39181" y="30246"/>
                    </a:lnTo>
                    <a:lnTo>
                      <a:pt x="39150" y="29632"/>
                    </a:lnTo>
                    <a:lnTo>
                      <a:pt x="39150" y="29048"/>
                    </a:lnTo>
                    <a:lnTo>
                      <a:pt x="39212" y="28557"/>
                    </a:lnTo>
                    <a:lnTo>
                      <a:pt x="39181" y="28434"/>
                    </a:lnTo>
                    <a:lnTo>
                      <a:pt x="39181" y="28281"/>
                    </a:lnTo>
                    <a:lnTo>
                      <a:pt x="39242" y="28127"/>
                    </a:lnTo>
                    <a:lnTo>
                      <a:pt x="39212" y="27974"/>
                    </a:lnTo>
                    <a:lnTo>
                      <a:pt x="39150" y="27851"/>
                    </a:lnTo>
                    <a:lnTo>
                      <a:pt x="39119" y="27544"/>
                    </a:lnTo>
                    <a:lnTo>
                      <a:pt x="38935" y="27329"/>
                    </a:lnTo>
                    <a:lnTo>
                      <a:pt x="38874" y="27022"/>
                    </a:lnTo>
                    <a:lnTo>
                      <a:pt x="38904" y="26899"/>
                    </a:lnTo>
                    <a:lnTo>
                      <a:pt x="38751" y="26408"/>
                    </a:lnTo>
                    <a:lnTo>
                      <a:pt x="38782" y="26285"/>
                    </a:lnTo>
                    <a:lnTo>
                      <a:pt x="38904" y="26070"/>
                    </a:lnTo>
                    <a:lnTo>
                      <a:pt x="38843" y="25947"/>
                    </a:lnTo>
                    <a:lnTo>
                      <a:pt x="38843" y="25793"/>
                    </a:lnTo>
                    <a:lnTo>
                      <a:pt x="38690" y="25671"/>
                    </a:lnTo>
                    <a:lnTo>
                      <a:pt x="38444" y="25671"/>
                    </a:lnTo>
                    <a:lnTo>
                      <a:pt x="38137" y="25732"/>
                    </a:lnTo>
                    <a:lnTo>
                      <a:pt x="38075" y="25793"/>
                    </a:lnTo>
                    <a:lnTo>
                      <a:pt x="37768" y="25886"/>
                    </a:lnTo>
                    <a:lnTo>
                      <a:pt x="37584" y="26070"/>
                    </a:lnTo>
                    <a:lnTo>
                      <a:pt x="37369" y="26408"/>
                    </a:lnTo>
                    <a:lnTo>
                      <a:pt x="37185" y="26500"/>
                    </a:lnTo>
                    <a:lnTo>
                      <a:pt x="36909" y="26561"/>
                    </a:lnTo>
                    <a:lnTo>
                      <a:pt x="36571" y="26592"/>
                    </a:lnTo>
                    <a:lnTo>
                      <a:pt x="36509" y="26592"/>
                    </a:lnTo>
                    <a:lnTo>
                      <a:pt x="36509" y="26469"/>
                    </a:lnTo>
                    <a:lnTo>
                      <a:pt x="36663" y="26254"/>
                    </a:lnTo>
                    <a:lnTo>
                      <a:pt x="36571" y="26039"/>
                    </a:lnTo>
                    <a:lnTo>
                      <a:pt x="36356" y="25087"/>
                    </a:lnTo>
                    <a:lnTo>
                      <a:pt x="36202" y="24657"/>
                    </a:lnTo>
                    <a:lnTo>
                      <a:pt x="36141" y="24473"/>
                    </a:lnTo>
                    <a:lnTo>
                      <a:pt x="36294" y="24074"/>
                    </a:lnTo>
                    <a:lnTo>
                      <a:pt x="35895" y="24012"/>
                    </a:lnTo>
                    <a:lnTo>
                      <a:pt x="35588" y="24197"/>
                    </a:lnTo>
                    <a:lnTo>
                      <a:pt x="35404" y="24105"/>
                    </a:lnTo>
                    <a:lnTo>
                      <a:pt x="34851" y="24105"/>
                    </a:lnTo>
                    <a:lnTo>
                      <a:pt x="44432" y="6633"/>
                    </a:lnTo>
                    <a:lnTo>
                      <a:pt x="44401" y="6572"/>
                    </a:lnTo>
                    <a:lnTo>
                      <a:pt x="44247" y="6510"/>
                    </a:lnTo>
                    <a:lnTo>
                      <a:pt x="44125" y="6541"/>
                    </a:lnTo>
                    <a:lnTo>
                      <a:pt x="44032" y="6479"/>
                    </a:lnTo>
                    <a:lnTo>
                      <a:pt x="43971" y="6172"/>
                    </a:lnTo>
                    <a:lnTo>
                      <a:pt x="43879" y="5988"/>
                    </a:lnTo>
                    <a:lnTo>
                      <a:pt x="43787" y="5927"/>
                    </a:lnTo>
                    <a:lnTo>
                      <a:pt x="43756" y="5742"/>
                    </a:lnTo>
                    <a:lnTo>
                      <a:pt x="43633" y="5528"/>
                    </a:lnTo>
                    <a:lnTo>
                      <a:pt x="43572" y="5466"/>
                    </a:lnTo>
                    <a:lnTo>
                      <a:pt x="43265" y="5466"/>
                    </a:lnTo>
                    <a:lnTo>
                      <a:pt x="43234" y="5497"/>
                    </a:lnTo>
                    <a:lnTo>
                      <a:pt x="42988" y="5466"/>
                    </a:lnTo>
                    <a:lnTo>
                      <a:pt x="42773" y="5528"/>
                    </a:lnTo>
                    <a:lnTo>
                      <a:pt x="42681" y="5466"/>
                    </a:lnTo>
                    <a:lnTo>
                      <a:pt x="42620" y="5466"/>
                    </a:lnTo>
                    <a:lnTo>
                      <a:pt x="42559" y="5435"/>
                    </a:lnTo>
                    <a:lnTo>
                      <a:pt x="42497" y="5497"/>
                    </a:lnTo>
                    <a:lnTo>
                      <a:pt x="42405" y="5466"/>
                    </a:lnTo>
                    <a:lnTo>
                      <a:pt x="42405" y="5435"/>
                    </a:lnTo>
                    <a:lnTo>
                      <a:pt x="42466" y="5435"/>
                    </a:lnTo>
                    <a:lnTo>
                      <a:pt x="42466" y="5343"/>
                    </a:lnTo>
                    <a:lnTo>
                      <a:pt x="42344" y="5251"/>
                    </a:lnTo>
                    <a:lnTo>
                      <a:pt x="42251" y="5313"/>
                    </a:lnTo>
                    <a:lnTo>
                      <a:pt x="42129" y="5251"/>
                    </a:lnTo>
                    <a:lnTo>
                      <a:pt x="42159" y="5220"/>
                    </a:lnTo>
                    <a:lnTo>
                      <a:pt x="42221" y="5159"/>
                    </a:lnTo>
                    <a:lnTo>
                      <a:pt x="42159" y="5098"/>
                    </a:lnTo>
                    <a:lnTo>
                      <a:pt x="42067" y="5098"/>
                    </a:lnTo>
                    <a:lnTo>
                      <a:pt x="41944" y="5067"/>
                    </a:lnTo>
                    <a:lnTo>
                      <a:pt x="41944" y="4975"/>
                    </a:lnTo>
                    <a:lnTo>
                      <a:pt x="41822" y="4852"/>
                    </a:lnTo>
                    <a:lnTo>
                      <a:pt x="41576" y="4698"/>
                    </a:lnTo>
                    <a:lnTo>
                      <a:pt x="41545" y="4698"/>
                    </a:lnTo>
                    <a:lnTo>
                      <a:pt x="41453" y="4637"/>
                    </a:lnTo>
                    <a:lnTo>
                      <a:pt x="41392" y="4637"/>
                    </a:lnTo>
                    <a:lnTo>
                      <a:pt x="41330" y="4698"/>
                    </a:lnTo>
                    <a:lnTo>
                      <a:pt x="41330" y="4668"/>
                    </a:lnTo>
                    <a:lnTo>
                      <a:pt x="41300" y="4606"/>
                    </a:lnTo>
                    <a:lnTo>
                      <a:pt x="41207" y="4545"/>
                    </a:lnTo>
                    <a:lnTo>
                      <a:pt x="41085" y="4698"/>
                    </a:lnTo>
                    <a:lnTo>
                      <a:pt x="41023" y="4637"/>
                    </a:lnTo>
                    <a:lnTo>
                      <a:pt x="41023" y="4545"/>
                    </a:lnTo>
                    <a:lnTo>
                      <a:pt x="41085" y="4484"/>
                    </a:lnTo>
                    <a:lnTo>
                      <a:pt x="41023" y="4422"/>
                    </a:lnTo>
                    <a:lnTo>
                      <a:pt x="40900" y="4361"/>
                    </a:lnTo>
                    <a:lnTo>
                      <a:pt x="40778" y="4391"/>
                    </a:lnTo>
                    <a:lnTo>
                      <a:pt x="40808" y="4330"/>
                    </a:lnTo>
                    <a:lnTo>
                      <a:pt x="40808" y="4269"/>
                    </a:lnTo>
                    <a:lnTo>
                      <a:pt x="40685" y="4176"/>
                    </a:lnTo>
                    <a:lnTo>
                      <a:pt x="40563" y="4023"/>
                    </a:lnTo>
                    <a:lnTo>
                      <a:pt x="40593" y="3992"/>
                    </a:lnTo>
                    <a:lnTo>
                      <a:pt x="40532" y="3931"/>
                    </a:lnTo>
                    <a:lnTo>
                      <a:pt x="40440" y="3900"/>
                    </a:lnTo>
                    <a:lnTo>
                      <a:pt x="40378" y="3962"/>
                    </a:lnTo>
                    <a:lnTo>
                      <a:pt x="40041" y="4238"/>
                    </a:lnTo>
                    <a:lnTo>
                      <a:pt x="39703" y="4422"/>
                    </a:lnTo>
                    <a:lnTo>
                      <a:pt x="40010" y="4207"/>
                    </a:lnTo>
                    <a:lnTo>
                      <a:pt x="40194" y="3931"/>
                    </a:lnTo>
                    <a:lnTo>
                      <a:pt x="40378" y="3747"/>
                    </a:lnTo>
                    <a:lnTo>
                      <a:pt x="40409" y="3562"/>
                    </a:lnTo>
                    <a:lnTo>
                      <a:pt x="40317" y="3470"/>
                    </a:lnTo>
                    <a:lnTo>
                      <a:pt x="40071" y="3317"/>
                    </a:lnTo>
                    <a:lnTo>
                      <a:pt x="39887" y="3317"/>
                    </a:lnTo>
                    <a:lnTo>
                      <a:pt x="39672" y="3409"/>
                    </a:lnTo>
                    <a:lnTo>
                      <a:pt x="39549" y="3409"/>
                    </a:lnTo>
                    <a:lnTo>
                      <a:pt x="39488" y="3440"/>
                    </a:lnTo>
                    <a:lnTo>
                      <a:pt x="39242" y="3501"/>
                    </a:lnTo>
                    <a:lnTo>
                      <a:pt x="39027" y="3747"/>
                    </a:lnTo>
                    <a:lnTo>
                      <a:pt x="38843" y="3869"/>
                    </a:lnTo>
                    <a:lnTo>
                      <a:pt x="38997" y="3716"/>
                    </a:lnTo>
                    <a:lnTo>
                      <a:pt x="38966" y="3470"/>
                    </a:lnTo>
                    <a:lnTo>
                      <a:pt x="38997" y="3286"/>
                    </a:lnTo>
                    <a:lnTo>
                      <a:pt x="38997" y="3163"/>
                    </a:lnTo>
                    <a:lnTo>
                      <a:pt x="38751" y="3010"/>
                    </a:lnTo>
                    <a:lnTo>
                      <a:pt x="38751" y="2918"/>
                    </a:lnTo>
                    <a:lnTo>
                      <a:pt x="38904" y="2856"/>
                    </a:lnTo>
                    <a:lnTo>
                      <a:pt x="39027" y="2856"/>
                    </a:lnTo>
                    <a:lnTo>
                      <a:pt x="39027" y="2795"/>
                    </a:lnTo>
                    <a:lnTo>
                      <a:pt x="38628" y="2580"/>
                    </a:lnTo>
                    <a:lnTo>
                      <a:pt x="38597" y="2457"/>
                    </a:lnTo>
                    <a:lnTo>
                      <a:pt x="38659" y="2334"/>
                    </a:lnTo>
                    <a:lnTo>
                      <a:pt x="38904" y="2242"/>
                    </a:lnTo>
                    <a:lnTo>
                      <a:pt x="38997" y="2119"/>
                    </a:lnTo>
                    <a:lnTo>
                      <a:pt x="38935" y="2027"/>
                    </a:lnTo>
                    <a:lnTo>
                      <a:pt x="38843" y="1843"/>
                    </a:lnTo>
                    <a:lnTo>
                      <a:pt x="38751" y="1843"/>
                    </a:lnTo>
                    <a:lnTo>
                      <a:pt x="38659" y="1874"/>
                    </a:lnTo>
                    <a:lnTo>
                      <a:pt x="38597" y="1781"/>
                    </a:lnTo>
                    <a:lnTo>
                      <a:pt x="38475" y="1720"/>
                    </a:lnTo>
                    <a:lnTo>
                      <a:pt x="38321" y="1720"/>
                    </a:lnTo>
                    <a:lnTo>
                      <a:pt x="38137" y="1628"/>
                    </a:lnTo>
                    <a:lnTo>
                      <a:pt x="38045" y="1597"/>
                    </a:lnTo>
                    <a:lnTo>
                      <a:pt x="37922" y="1628"/>
                    </a:lnTo>
                    <a:lnTo>
                      <a:pt x="37738" y="1628"/>
                    </a:lnTo>
                    <a:lnTo>
                      <a:pt x="37646" y="1781"/>
                    </a:lnTo>
                    <a:lnTo>
                      <a:pt x="37646" y="1843"/>
                    </a:lnTo>
                    <a:lnTo>
                      <a:pt x="37553" y="1720"/>
                    </a:lnTo>
                    <a:lnTo>
                      <a:pt x="37615" y="1567"/>
                    </a:lnTo>
                    <a:lnTo>
                      <a:pt x="37676" y="1536"/>
                    </a:lnTo>
                    <a:lnTo>
                      <a:pt x="37676" y="1382"/>
                    </a:lnTo>
                    <a:lnTo>
                      <a:pt x="37738" y="1290"/>
                    </a:lnTo>
                    <a:lnTo>
                      <a:pt x="37830" y="1229"/>
                    </a:lnTo>
                    <a:lnTo>
                      <a:pt x="37830" y="1075"/>
                    </a:lnTo>
                    <a:lnTo>
                      <a:pt x="37860" y="922"/>
                    </a:lnTo>
                    <a:lnTo>
                      <a:pt x="37830" y="830"/>
                    </a:lnTo>
                    <a:lnTo>
                      <a:pt x="37768" y="830"/>
                    </a:lnTo>
                    <a:lnTo>
                      <a:pt x="37584" y="1014"/>
                    </a:lnTo>
                    <a:lnTo>
                      <a:pt x="37523" y="1167"/>
                    </a:lnTo>
                    <a:lnTo>
                      <a:pt x="37461" y="1167"/>
                    </a:lnTo>
                    <a:lnTo>
                      <a:pt x="37369" y="1075"/>
                    </a:lnTo>
                    <a:lnTo>
                      <a:pt x="37185" y="1137"/>
                    </a:lnTo>
                    <a:lnTo>
                      <a:pt x="37154" y="1229"/>
                    </a:lnTo>
                    <a:lnTo>
                      <a:pt x="37185" y="1382"/>
                    </a:lnTo>
                    <a:lnTo>
                      <a:pt x="37093" y="1505"/>
                    </a:lnTo>
                    <a:lnTo>
                      <a:pt x="37001" y="1505"/>
                    </a:lnTo>
                    <a:lnTo>
                      <a:pt x="36970" y="1444"/>
                    </a:lnTo>
                    <a:lnTo>
                      <a:pt x="36878" y="1659"/>
                    </a:lnTo>
                    <a:lnTo>
                      <a:pt x="36878" y="1812"/>
                    </a:lnTo>
                    <a:lnTo>
                      <a:pt x="36816" y="1628"/>
                    </a:lnTo>
                    <a:lnTo>
                      <a:pt x="36816" y="1474"/>
                    </a:lnTo>
                    <a:lnTo>
                      <a:pt x="36878" y="1321"/>
                    </a:lnTo>
                    <a:lnTo>
                      <a:pt x="36816" y="1321"/>
                    </a:lnTo>
                    <a:lnTo>
                      <a:pt x="36724" y="1413"/>
                    </a:lnTo>
                    <a:lnTo>
                      <a:pt x="36663" y="1536"/>
                    </a:lnTo>
                    <a:lnTo>
                      <a:pt x="36540" y="1567"/>
                    </a:lnTo>
                    <a:lnTo>
                      <a:pt x="36632" y="1321"/>
                    </a:lnTo>
                    <a:lnTo>
                      <a:pt x="36540" y="1167"/>
                    </a:lnTo>
                    <a:lnTo>
                      <a:pt x="36387" y="1167"/>
                    </a:lnTo>
                    <a:lnTo>
                      <a:pt x="36417" y="1045"/>
                    </a:lnTo>
                    <a:lnTo>
                      <a:pt x="36602" y="891"/>
                    </a:lnTo>
                    <a:lnTo>
                      <a:pt x="36786" y="860"/>
                    </a:lnTo>
                    <a:lnTo>
                      <a:pt x="36939" y="1014"/>
                    </a:lnTo>
                    <a:lnTo>
                      <a:pt x="37185" y="922"/>
                    </a:lnTo>
                    <a:lnTo>
                      <a:pt x="37338" y="860"/>
                    </a:lnTo>
                    <a:lnTo>
                      <a:pt x="37492" y="707"/>
                    </a:lnTo>
                    <a:lnTo>
                      <a:pt x="37492" y="615"/>
                    </a:lnTo>
                    <a:lnTo>
                      <a:pt x="37523" y="553"/>
                    </a:lnTo>
                    <a:lnTo>
                      <a:pt x="37492" y="492"/>
                    </a:lnTo>
                    <a:lnTo>
                      <a:pt x="37308" y="400"/>
                    </a:lnTo>
                    <a:lnTo>
                      <a:pt x="37246" y="400"/>
                    </a:lnTo>
                    <a:lnTo>
                      <a:pt x="37246" y="277"/>
                    </a:lnTo>
                    <a:lnTo>
                      <a:pt x="37185" y="185"/>
                    </a:lnTo>
                    <a:lnTo>
                      <a:pt x="37124" y="154"/>
                    </a:lnTo>
                    <a:lnTo>
                      <a:pt x="37154" y="93"/>
                    </a:lnTo>
                    <a:lnTo>
                      <a:pt x="37246" y="62"/>
                    </a:lnTo>
                    <a:lnTo>
                      <a:pt x="37277" y="1"/>
                    </a:lnTo>
                    <a:lnTo>
                      <a:pt x="37185" y="1"/>
                    </a:lnTo>
                    <a:lnTo>
                      <a:pt x="36878" y="154"/>
                    </a:lnTo>
                    <a:lnTo>
                      <a:pt x="36816" y="246"/>
                    </a:lnTo>
                    <a:lnTo>
                      <a:pt x="36602" y="246"/>
                    </a:lnTo>
                    <a:lnTo>
                      <a:pt x="36417" y="338"/>
                    </a:lnTo>
                    <a:lnTo>
                      <a:pt x="36080" y="615"/>
                    </a:lnTo>
                    <a:lnTo>
                      <a:pt x="35865" y="707"/>
                    </a:lnTo>
                    <a:lnTo>
                      <a:pt x="35465" y="707"/>
                    </a:lnTo>
                    <a:lnTo>
                      <a:pt x="35250" y="553"/>
                    </a:lnTo>
                    <a:lnTo>
                      <a:pt x="35158" y="492"/>
                    </a:lnTo>
                    <a:lnTo>
                      <a:pt x="35158" y="584"/>
                    </a:lnTo>
                    <a:lnTo>
                      <a:pt x="35066" y="584"/>
                    </a:lnTo>
                    <a:lnTo>
                      <a:pt x="34882" y="430"/>
                    </a:lnTo>
                    <a:lnTo>
                      <a:pt x="34759" y="492"/>
                    </a:lnTo>
                    <a:lnTo>
                      <a:pt x="34698" y="645"/>
                    </a:lnTo>
                    <a:lnTo>
                      <a:pt x="34606" y="645"/>
                    </a:lnTo>
                    <a:lnTo>
                      <a:pt x="34575" y="523"/>
                    </a:lnTo>
                    <a:lnTo>
                      <a:pt x="34606" y="430"/>
                    </a:lnTo>
                    <a:lnTo>
                      <a:pt x="34759" y="369"/>
                    </a:lnTo>
                    <a:lnTo>
                      <a:pt x="34667" y="308"/>
                    </a:lnTo>
                    <a:lnTo>
                      <a:pt x="34452" y="400"/>
                    </a:lnTo>
                    <a:lnTo>
                      <a:pt x="34145" y="553"/>
                    </a:lnTo>
                    <a:lnTo>
                      <a:pt x="33899" y="676"/>
                    </a:lnTo>
                    <a:lnTo>
                      <a:pt x="33838" y="830"/>
                    </a:lnTo>
                    <a:lnTo>
                      <a:pt x="33869" y="983"/>
                    </a:lnTo>
                    <a:lnTo>
                      <a:pt x="34053" y="1045"/>
                    </a:lnTo>
                    <a:lnTo>
                      <a:pt x="33930" y="1137"/>
                    </a:lnTo>
                    <a:lnTo>
                      <a:pt x="33715" y="1137"/>
                    </a:lnTo>
                    <a:lnTo>
                      <a:pt x="33531" y="1290"/>
                    </a:lnTo>
                    <a:lnTo>
                      <a:pt x="33347" y="1659"/>
                    </a:lnTo>
                    <a:lnTo>
                      <a:pt x="33285" y="1935"/>
                    </a:lnTo>
                    <a:lnTo>
                      <a:pt x="33224" y="1935"/>
                    </a:lnTo>
                    <a:lnTo>
                      <a:pt x="33162" y="1874"/>
                    </a:lnTo>
                    <a:lnTo>
                      <a:pt x="33224" y="1567"/>
                    </a:lnTo>
                    <a:lnTo>
                      <a:pt x="33470" y="1198"/>
                    </a:lnTo>
                    <a:lnTo>
                      <a:pt x="33470" y="1075"/>
                    </a:lnTo>
                    <a:lnTo>
                      <a:pt x="33377" y="1075"/>
                    </a:lnTo>
                    <a:lnTo>
                      <a:pt x="32978" y="1259"/>
                    </a:lnTo>
                    <a:lnTo>
                      <a:pt x="32794" y="1259"/>
                    </a:lnTo>
                    <a:lnTo>
                      <a:pt x="32702" y="1198"/>
                    </a:lnTo>
                    <a:lnTo>
                      <a:pt x="32579" y="1045"/>
                    </a:lnTo>
                    <a:lnTo>
                      <a:pt x="32364" y="983"/>
                    </a:lnTo>
                    <a:lnTo>
                      <a:pt x="32272" y="983"/>
                    </a:lnTo>
                    <a:lnTo>
                      <a:pt x="32272" y="1045"/>
                    </a:lnTo>
                    <a:lnTo>
                      <a:pt x="32518" y="1167"/>
                    </a:lnTo>
                    <a:lnTo>
                      <a:pt x="32610" y="1259"/>
                    </a:lnTo>
                    <a:lnTo>
                      <a:pt x="32518" y="1321"/>
                    </a:lnTo>
                    <a:lnTo>
                      <a:pt x="32272" y="1259"/>
                    </a:lnTo>
                    <a:lnTo>
                      <a:pt x="31996" y="1229"/>
                    </a:lnTo>
                    <a:lnTo>
                      <a:pt x="31658" y="1382"/>
                    </a:lnTo>
                    <a:lnTo>
                      <a:pt x="31228" y="1751"/>
                    </a:lnTo>
                    <a:lnTo>
                      <a:pt x="30767" y="1966"/>
                    </a:lnTo>
                    <a:lnTo>
                      <a:pt x="30430" y="2211"/>
                    </a:lnTo>
                    <a:lnTo>
                      <a:pt x="30092" y="2518"/>
                    </a:lnTo>
                    <a:lnTo>
                      <a:pt x="29662" y="2918"/>
                    </a:lnTo>
                    <a:lnTo>
                      <a:pt x="29386" y="3010"/>
                    </a:lnTo>
                    <a:lnTo>
                      <a:pt x="29263" y="3040"/>
                    </a:lnTo>
                    <a:lnTo>
                      <a:pt x="29017" y="3194"/>
                    </a:lnTo>
                    <a:lnTo>
                      <a:pt x="28833" y="3194"/>
                    </a:lnTo>
                    <a:lnTo>
                      <a:pt x="28557" y="3347"/>
                    </a:lnTo>
                    <a:lnTo>
                      <a:pt x="28311" y="3347"/>
                    </a:lnTo>
                    <a:lnTo>
                      <a:pt x="28188" y="3255"/>
                    </a:lnTo>
                    <a:lnTo>
                      <a:pt x="27942" y="3225"/>
                    </a:lnTo>
                    <a:lnTo>
                      <a:pt x="27728" y="3102"/>
                    </a:lnTo>
                    <a:lnTo>
                      <a:pt x="27574" y="3071"/>
                    </a:lnTo>
                    <a:lnTo>
                      <a:pt x="27328" y="2948"/>
                    </a:lnTo>
                    <a:lnTo>
                      <a:pt x="27236" y="2979"/>
                    </a:lnTo>
                    <a:lnTo>
                      <a:pt x="27021" y="3163"/>
                    </a:lnTo>
                    <a:lnTo>
                      <a:pt x="26745" y="3470"/>
                    </a:lnTo>
                    <a:lnTo>
                      <a:pt x="26653" y="3654"/>
                    </a:lnTo>
                    <a:lnTo>
                      <a:pt x="26499" y="3808"/>
                    </a:lnTo>
                    <a:lnTo>
                      <a:pt x="26407" y="4023"/>
                    </a:lnTo>
                    <a:lnTo>
                      <a:pt x="26284" y="4023"/>
                    </a:lnTo>
                    <a:lnTo>
                      <a:pt x="26192" y="3962"/>
                    </a:lnTo>
                    <a:lnTo>
                      <a:pt x="26100" y="4023"/>
                    </a:lnTo>
                    <a:lnTo>
                      <a:pt x="26254" y="4361"/>
                    </a:lnTo>
                    <a:lnTo>
                      <a:pt x="26438" y="5098"/>
                    </a:lnTo>
                    <a:lnTo>
                      <a:pt x="26653" y="5650"/>
                    </a:lnTo>
                    <a:lnTo>
                      <a:pt x="26714" y="6142"/>
                    </a:lnTo>
                    <a:lnTo>
                      <a:pt x="26684" y="6602"/>
                    </a:lnTo>
                    <a:lnTo>
                      <a:pt x="26499" y="6940"/>
                    </a:lnTo>
                    <a:lnTo>
                      <a:pt x="26346" y="7155"/>
                    </a:lnTo>
                    <a:lnTo>
                      <a:pt x="26346" y="7247"/>
                    </a:lnTo>
                    <a:lnTo>
                      <a:pt x="26653" y="7646"/>
                    </a:lnTo>
                    <a:lnTo>
                      <a:pt x="26837" y="7708"/>
                    </a:lnTo>
                    <a:lnTo>
                      <a:pt x="26837" y="7523"/>
                    </a:lnTo>
                    <a:lnTo>
                      <a:pt x="26898" y="7616"/>
                    </a:lnTo>
                    <a:lnTo>
                      <a:pt x="27052" y="7523"/>
                    </a:lnTo>
                    <a:lnTo>
                      <a:pt x="27144" y="7523"/>
                    </a:lnTo>
                    <a:lnTo>
                      <a:pt x="27021" y="7616"/>
                    </a:lnTo>
                    <a:lnTo>
                      <a:pt x="27021" y="7738"/>
                    </a:lnTo>
                    <a:lnTo>
                      <a:pt x="27420" y="8045"/>
                    </a:lnTo>
                    <a:lnTo>
                      <a:pt x="27328" y="8138"/>
                    </a:lnTo>
                    <a:lnTo>
                      <a:pt x="27144" y="8076"/>
                    </a:lnTo>
                    <a:lnTo>
                      <a:pt x="27113" y="8168"/>
                    </a:lnTo>
                    <a:lnTo>
                      <a:pt x="27083" y="8598"/>
                    </a:lnTo>
                    <a:lnTo>
                      <a:pt x="27113" y="8782"/>
                    </a:lnTo>
                    <a:lnTo>
                      <a:pt x="27175" y="8874"/>
                    </a:lnTo>
                    <a:lnTo>
                      <a:pt x="27298" y="8752"/>
                    </a:lnTo>
                    <a:lnTo>
                      <a:pt x="27482" y="8690"/>
                    </a:lnTo>
                    <a:lnTo>
                      <a:pt x="27605" y="8752"/>
                    </a:lnTo>
                    <a:lnTo>
                      <a:pt x="27666" y="8874"/>
                    </a:lnTo>
                    <a:lnTo>
                      <a:pt x="27912" y="8844"/>
                    </a:lnTo>
                    <a:lnTo>
                      <a:pt x="28188" y="8905"/>
                    </a:lnTo>
                    <a:lnTo>
                      <a:pt x="28403" y="9028"/>
                    </a:lnTo>
                    <a:lnTo>
                      <a:pt x="28188" y="9151"/>
                    </a:lnTo>
                    <a:lnTo>
                      <a:pt x="28219" y="9335"/>
                    </a:lnTo>
                    <a:lnTo>
                      <a:pt x="28188" y="9489"/>
                    </a:lnTo>
                    <a:lnTo>
                      <a:pt x="27912" y="9519"/>
                    </a:lnTo>
                    <a:lnTo>
                      <a:pt x="27912" y="9396"/>
                    </a:lnTo>
                    <a:lnTo>
                      <a:pt x="27758" y="9304"/>
                    </a:lnTo>
                    <a:lnTo>
                      <a:pt x="27666" y="9366"/>
                    </a:lnTo>
                    <a:lnTo>
                      <a:pt x="27451" y="9335"/>
                    </a:lnTo>
                    <a:lnTo>
                      <a:pt x="27359" y="9243"/>
                    </a:lnTo>
                    <a:lnTo>
                      <a:pt x="27267" y="9028"/>
                    </a:lnTo>
                    <a:lnTo>
                      <a:pt x="27144" y="8967"/>
                    </a:lnTo>
                    <a:lnTo>
                      <a:pt x="27052" y="8967"/>
                    </a:lnTo>
                    <a:lnTo>
                      <a:pt x="26868" y="8813"/>
                    </a:lnTo>
                    <a:lnTo>
                      <a:pt x="26868" y="8567"/>
                    </a:lnTo>
                    <a:lnTo>
                      <a:pt x="27052" y="8076"/>
                    </a:lnTo>
                    <a:lnTo>
                      <a:pt x="27021" y="7892"/>
                    </a:lnTo>
                    <a:lnTo>
                      <a:pt x="26960" y="7892"/>
                    </a:lnTo>
                    <a:lnTo>
                      <a:pt x="26806" y="8076"/>
                    </a:lnTo>
                    <a:lnTo>
                      <a:pt x="26806" y="8537"/>
                    </a:lnTo>
                    <a:lnTo>
                      <a:pt x="26745" y="8874"/>
                    </a:lnTo>
                    <a:lnTo>
                      <a:pt x="26591" y="9028"/>
                    </a:lnTo>
                    <a:lnTo>
                      <a:pt x="26591" y="9151"/>
                    </a:lnTo>
                    <a:lnTo>
                      <a:pt x="26684" y="8997"/>
                    </a:lnTo>
                    <a:lnTo>
                      <a:pt x="26806" y="8997"/>
                    </a:lnTo>
                    <a:lnTo>
                      <a:pt x="26898" y="9059"/>
                    </a:lnTo>
                    <a:lnTo>
                      <a:pt x="27083" y="9059"/>
                    </a:lnTo>
                    <a:lnTo>
                      <a:pt x="27175" y="9243"/>
                    </a:lnTo>
                    <a:lnTo>
                      <a:pt x="27175" y="9550"/>
                    </a:lnTo>
                    <a:lnTo>
                      <a:pt x="26991" y="9734"/>
                    </a:lnTo>
                    <a:lnTo>
                      <a:pt x="26776" y="9826"/>
                    </a:lnTo>
                    <a:lnTo>
                      <a:pt x="26991" y="9550"/>
                    </a:lnTo>
                    <a:lnTo>
                      <a:pt x="26991" y="9458"/>
                    </a:lnTo>
                    <a:lnTo>
                      <a:pt x="26868" y="9396"/>
                    </a:lnTo>
                    <a:lnTo>
                      <a:pt x="26806" y="9335"/>
                    </a:lnTo>
                    <a:lnTo>
                      <a:pt x="26714" y="9427"/>
                    </a:lnTo>
                    <a:lnTo>
                      <a:pt x="26469" y="9611"/>
                    </a:lnTo>
                    <a:lnTo>
                      <a:pt x="26469" y="9765"/>
                    </a:lnTo>
                    <a:lnTo>
                      <a:pt x="26315" y="9826"/>
                    </a:lnTo>
                    <a:lnTo>
                      <a:pt x="26162" y="9888"/>
                    </a:lnTo>
                    <a:lnTo>
                      <a:pt x="26131" y="9734"/>
                    </a:lnTo>
                    <a:lnTo>
                      <a:pt x="26039" y="9704"/>
                    </a:lnTo>
                    <a:lnTo>
                      <a:pt x="25854" y="9704"/>
                    </a:lnTo>
                    <a:lnTo>
                      <a:pt x="25732" y="9642"/>
                    </a:lnTo>
                    <a:lnTo>
                      <a:pt x="25701" y="9489"/>
                    </a:lnTo>
                    <a:lnTo>
                      <a:pt x="25609" y="9458"/>
                    </a:lnTo>
                    <a:lnTo>
                      <a:pt x="25517" y="9489"/>
                    </a:lnTo>
                    <a:lnTo>
                      <a:pt x="25363" y="9489"/>
                    </a:lnTo>
                    <a:lnTo>
                      <a:pt x="25363" y="9335"/>
                    </a:lnTo>
                    <a:lnTo>
                      <a:pt x="25271" y="9274"/>
                    </a:lnTo>
                    <a:lnTo>
                      <a:pt x="25148" y="9335"/>
                    </a:lnTo>
                    <a:lnTo>
                      <a:pt x="25056" y="9335"/>
                    </a:lnTo>
                    <a:lnTo>
                      <a:pt x="25056" y="9151"/>
                    </a:lnTo>
                    <a:lnTo>
                      <a:pt x="24995" y="9028"/>
                    </a:lnTo>
                    <a:lnTo>
                      <a:pt x="24995" y="8936"/>
                    </a:lnTo>
                    <a:lnTo>
                      <a:pt x="25148" y="8874"/>
                    </a:lnTo>
                    <a:lnTo>
                      <a:pt x="25332" y="8629"/>
                    </a:lnTo>
                    <a:lnTo>
                      <a:pt x="25425" y="8629"/>
                    </a:lnTo>
                    <a:lnTo>
                      <a:pt x="25517" y="8506"/>
                    </a:lnTo>
                    <a:lnTo>
                      <a:pt x="25517" y="8414"/>
                    </a:lnTo>
                    <a:lnTo>
                      <a:pt x="25240" y="8168"/>
                    </a:lnTo>
                    <a:lnTo>
                      <a:pt x="25087" y="8107"/>
                    </a:lnTo>
                    <a:lnTo>
                      <a:pt x="24933" y="8107"/>
                    </a:lnTo>
                    <a:lnTo>
                      <a:pt x="24688" y="8230"/>
                    </a:lnTo>
                    <a:lnTo>
                      <a:pt x="24534" y="8230"/>
                    </a:lnTo>
                    <a:lnTo>
                      <a:pt x="24381" y="8138"/>
                    </a:lnTo>
                    <a:lnTo>
                      <a:pt x="24258" y="8138"/>
                    </a:lnTo>
                    <a:lnTo>
                      <a:pt x="23736" y="8352"/>
                    </a:lnTo>
                    <a:lnTo>
                      <a:pt x="23705" y="8445"/>
                    </a:lnTo>
                    <a:lnTo>
                      <a:pt x="23766" y="8537"/>
                    </a:lnTo>
                    <a:lnTo>
                      <a:pt x="23951" y="8690"/>
                    </a:lnTo>
                    <a:lnTo>
                      <a:pt x="23920" y="8752"/>
                    </a:lnTo>
                    <a:lnTo>
                      <a:pt x="23797" y="8721"/>
                    </a:lnTo>
                    <a:lnTo>
                      <a:pt x="23644" y="8721"/>
                    </a:lnTo>
                    <a:lnTo>
                      <a:pt x="23613" y="8629"/>
                    </a:lnTo>
                    <a:lnTo>
                      <a:pt x="23459" y="8598"/>
                    </a:lnTo>
                    <a:lnTo>
                      <a:pt x="23152" y="8537"/>
                    </a:lnTo>
                    <a:lnTo>
                      <a:pt x="22845" y="8598"/>
                    </a:lnTo>
                    <a:lnTo>
                      <a:pt x="22722" y="8690"/>
                    </a:lnTo>
                    <a:lnTo>
                      <a:pt x="22722" y="8752"/>
                    </a:lnTo>
                    <a:lnTo>
                      <a:pt x="22538" y="8752"/>
                    </a:lnTo>
                    <a:lnTo>
                      <a:pt x="22507" y="8721"/>
                    </a:lnTo>
                    <a:lnTo>
                      <a:pt x="22385" y="8721"/>
                    </a:lnTo>
                    <a:lnTo>
                      <a:pt x="22170" y="8844"/>
                    </a:lnTo>
                    <a:lnTo>
                      <a:pt x="22170" y="8905"/>
                    </a:lnTo>
                    <a:lnTo>
                      <a:pt x="22047" y="8967"/>
                    </a:lnTo>
                    <a:lnTo>
                      <a:pt x="21801" y="9089"/>
                    </a:lnTo>
                    <a:lnTo>
                      <a:pt x="21617" y="9182"/>
                    </a:lnTo>
                    <a:lnTo>
                      <a:pt x="21525" y="9182"/>
                    </a:lnTo>
                    <a:lnTo>
                      <a:pt x="21556" y="9151"/>
                    </a:lnTo>
                    <a:lnTo>
                      <a:pt x="21586" y="9028"/>
                    </a:lnTo>
                    <a:lnTo>
                      <a:pt x="21463" y="9089"/>
                    </a:lnTo>
                    <a:lnTo>
                      <a:pt x="21341" y="9304"/>
                    </a:lnTo>
                    <a:lnTo>
                      <a:pt x="21341" y="9366"/>
                    </a:lnTo>
                    <a:lnTo>
                      <a:pt x="21556" y="9642"/>
                    </a:lnTo>
                    <a:lnTo>
                      <a:pt x="21771" y="9980"/>
                    </a:lnTo>
                    <a:lnTo>
                      <a:pt x="22016" y="10041"/>
                    </a:lnTo>
                    <a:lnTo>
                      <a:pt x="22170" y="10287"/>
                    </a:lnTo>
                    <a:lnTo>
                      <a:pt x="22354" y="10379"/>
                    </a:lnTo>
                    <a:lnTo>
                      <a:pt x="22446" y="10563"/>
                    </a:lnTo>
                    <a:lnTo>
                      <a:pt x="22600" y="10625"/>
                    </a:lnTo>
                    <a:lnTo>
                      <a:pt x="22784" y="10717"/>
                    </a:lnTo>
                    <a:lnTo>
                      <a:pt x="22722" y="10778"/>
                    </a:lnTo>
                    <a:lnTo>
                      <a:pt x="22446" y="10778"/>
                    </a:lnTo>
                    <a:lnTo>
                      <a:pt x="22415" y="10594"/>
                    </a:lnTo>
                    <a:lnTo>
                      <a:pt x="22231" y="10471"/>
                    </a:lnTo>
                    <a:lnTo>
                      <a:pt x="22108" y="10379"/>
                    </a:lnTo>
                    <a:lnTo>
                      <a:pt x="22047" y="10379"/>
                    </a:lnTo>
                    <a:lnTo>
                      <a:pt x="21863" y="10563"/>
                    </a:lnTo>
                    <a:lnTo>
                      <a:pt x="21740" y="10563"/>
                    </a:lnTo>
                    <a:lnTo>
                      <a:pt x="21648" y="10410"/>
                    </a:lnTo>
                    <a:lnTo>
                      <a:pt x="21771" y="10256"/>
                    </a:lnTo>
                    <a:lnTo>
                      <a:pt x="21771" y="10195"/>
                    </a:lnTo>
                    <a:lnTo>
                      <a:pt x="21648" y="10195"/>
                    </a:lnTo>
                    <a:lnTo>
                      <a:pt x="21525" y="10348"/>
                    </a:lnTo>
                    <a:lnTo>
                      <a:pt x="21556" y="10686"/>
                    </a:lnTo>
                    <a:lnTo>
                      <a:pt x="21617" y="10748"/>
                    </a:lnTo>
                    <a:lnTo>
                      <a:pt x="21617" y="10870"/>
                    </a:lnTo>
                    <a:lnTo>
                      <a:pt x="21433" y="11055"/>
                    </a:lnTo>
                    <a:lnTo>
                      <a:pt x="21310" y="11239"/>
                    </a:lnTo>
                    <a:lnTo>
                      <a:pt x="21249" y="11484"/>
                    </a:lnTo>
                    <a:lnTo>
                      <a:pt x="21279" y="11699"/>
                    </a:lnTo>
                    <a:lnTo>
                      <a:pt x="21556" y="12037"/>
                    </a:lnTo>
                    <a:lnTo>
                      <a:pt x="21832" y="12129"/>
                    </a:lnTo>
                    <a:lnTo>
                      <a:pt x="22016" y="12314"/>
                    </a:lnTo>
                    <a:lnTo>
                      <a:pt x="22139" y="12314"/>
                    </a:lnTo>
                    <a:lnTo>
                      <a:pt x="22323" y="12160"/>
                    </a:lnTo>
                    <a:lnTo>
                      <a:pt x="22569" y="12099"/>
                    </a:lnTo>
                    <a:lnTo>
                      <a:pt x="22753" y="12191"/>
                    </a:lnTo>
                    <a:lnTo>
                      <a:pt x="23152" y="12252"/>
                    </a:lnTo>
                    <a:lnTo>
                      <a:pt x="23275" y="12344"/>
                    </a:lnTo>
                    <a:lnTo>
                      <a:pt x="23337" y="12528"/>
                    </a:lnTo>
                    <a:lnTo>
                      <a:pt x="23429" y="12590"/>
                    </a:lnTo>
                    <a:lnTo>
                      <a:pt x="23490" y="12498"/>
                    </a:lnTo>
                    <a:lnTo>
                      <a:pt x="23490" y="12283"/>
                    </a:lnTo>
                    <a:lnTo>
                      <a:pt x="23552" y="12221"/>
                    </a:lnTo>
                    <a:lnTo>
                      <a:pt x="23705" y="12252"/>
                    </a:lnTo>
                    <a:lnTo>
                      <a:pt x="23705" y="12375"/>
                    </a:lnTo>
                    <a:lnTo>
                      <a:pt x="23552" y="12559"/>
                    </a:lnTo>
                    <a:lnTo>
                      <a:pt x="23552" y="12713"/>
                    </a:lnTo>
                    <a:lnTo>
                      <a:pt x="23644" y="12713"/>
                    </a:lnTo>
                    <a:lnTo>
                      <a:pt x="23859" y="12528"/>
                    </a:lnTo>
                    <a:lnTo>
                      <a:pt x="23920" y="12436"/>
                    </a:lnTo>
                    <a:lnTo>
                      <a:pt x="24166" y="12375"/>
                    </a:lnTo>
                    <a:lnTo>
                      <a:pt x="24503" y="12160"/>
                    </a:lnTo>
                    <a:lnTo>
                      <a:pt x="24749" y="12160"/>
                    </a:lnTo>
                    <a:lnTo>
                      <a:pt x="24872" y="11976"/>
                    </a:lnTo>
                    <a:lnTo>
                      <a:pt x="24933" y="11976"/>
                    </a:lnTo>
                    <a:lnTo>
                      <a:pt x="24964" y="12068"/>
                    </a:lnTo>
                    <a:lnTo>
                      <a:pt x="25056" y="12099"/>
                    </a:lnTo>
                    <a:lnTo>
                      <a:pt x="25332" y="11945"/>
                    </a:lnTo>
                    <a:lnTo>
                      <a:pt x="25547" y="11945"/>
                    </a:lnTo>
                    <a:lnTo>
                      <a:pt x="25640" y="11884"/>
                    </a:lnTo>
                    <a:lnTo>
                      <a:pt x="25547" y="12006"/>
                    </a:lnTo>
                    <a:lnTo>
                      <a:pt x="25363" y="12129"/>
                    </a:lnTo>
                    <a:lnTo>
                      <a:pt x="25363" y="12191"/>
                    </a:lnTo>
                    <a:lnTo>
                      <a:pt x="25455" y="12252"/>
                    </a:lnTo>
                    <a:lnTo>
                      <a:pt x="25302" y="12528"/>
                    </a:lnTo>
                    <a:lnTo>
                      <a:pt x="25056" y="12559"/>
                    </a:lnTo>
                    <a:lnTo>
                      <a:pt x="24995" y="12467"/>
                    </a:lnTo>
                    <a:lnTo>
                      <a:pt x="24903" y="12467"/>
                    </a:lnTo>
                    <a:lnTo>
                      <a:pt x="24657" y="12651"/>
                    </a:lnTo>
                    <a:lnTo>
                      <a:pt x="24688" y="12682"/>
                    </a:lnTo>
                    <a:lnTo>
                      <a:pt x="24872" y="12713"/>
                    </a:lnTo>
                    <a:lnTo>
                      <a:pt x="24964" y="12836"/>
                    </a:lnTo>
                    <a:lnTo>
                      <a:pt x="24964" y="13050"/>
                    </a:lnTo>
                    <a:lnTo>
                      <a:pt x="24718" y="13358"/>
                    </a:lnTo>
                    <a:lnTo>
                      <a:pt x="24657" y="13542"/>
                    </a:lnTo>
                    <a:lnTo>
                      <a:pt x="24596" y="13665"/>
                    </a:lnTo>
                    <a:lnTo>
                      <a:pt x="24534" y="13757"/>
                    </a:lnTo>
                    <a:lnTo>
                      <a:pt x="24596" y="13849"/>
                    </a:lnTo>
                    <a:lnTo>
                      <a:pt x="24626" y="13972"/>
                    </a:lnTo>
                    <a:lnTo>
                      <a:pt x="24565" y="14125"/>
                    </a:lnTo>
                    <a:lnTo>
                      <a:pt x="24411" y="14340"/>
                    </a:lnTo>
                    <a:lnTo>
                      <a:pt x="24258" y="14432"/>
                    </a:lnTo>
                    <a:lnTo>
                      <a:pt x="24104" y="14432"/>
                    </a:lnTo>
                    <a:lnTo>
                      <a:pt x="24012" y="14494"/>
                    </a:lnTo>
                    <a:lnTo>
                      <a:pt x="23828" y="14647"/>
                    </a:lnTo>
                    <a:lnTo>
                      <a:pt x="23705" y="14678"/>
                    </a:lnTo>
                    <a:lnTo>
                      <a:pt x="23521" y="14647"/>
                    </a:lnTo>
                    <a:lnTo>
                      <a:pt x="23306" y="14524"/>
                    </a:lnTo>
                    <a:lnTo>
                      <a:pt x="23214" y="14555"/>
                    </a:lnTo>
                    <a:lnTo>
                      <a:pt x="23152" y="14463"/>
                    </a:lnTo>
                    <a:lnTo>
                      <a:pt x="23029" y="14309"/>
                    </a:lnTo>
                    <a:lnTo>
                      <a:pt x="22968" y="14340"/>
                    </a:lnTo>
                    <a:lnTo>
                      <a:pt x="22815" y="14555"/>
                    </a:lnTo>
                    <a:lnTo>
                      <a:pt x="22630" y="14678"/>
                    </a:lnTo>
                    <a:lnTo>
                      <a:pt x="22507" y="14831"/>
                    </a:lnTo>
                    <a:lnTo>
                      <a:pt x="22170" y="14954"/>
                    </a:lnTo>
                    <a:lnTo>
                      <a:pt x="22078" y="15046"/>
                    </a:lnTo>
                    <a:lnTo>
                      <a:pt x="21924" y="15046"/>
                    </a:lnTo>
                    <a:lnTo>
                      <a:pt x="21771" y="15016"/>
                    </a:lnTo>
                    <a:lnTo>
                      <a:pt x="21525" y="15016"/>
                    </a:lnTo>
                    <a:lnTo>
                      <a:pt x="21310" y="15138"/>
                    </a:lnTo>
                    <a:lnTo>
                      <a:pt x="21126" y="15138"/>
                    </a:lnTo>
                    <a:lnTo>
                      <a:pt x="21003" y="15231"/>
                    </a:lnTo>
                    <a:lnTo>
                      <a:pt x="21003" y="15446"/>
                    </a:lnTo>
                    <a:lnTo>
                      <a:pt x="20911" y="15722"/>
                    </a:lnTo>
                    <a:lnTo>
                      <a:pt x="20788" y="15845"/>
                    </a:lnTo>
                    <a:lnTo>
                      <a:pt x="20788" y="15722"/>
                    </a:lnTo>
                    <a:lnTo>
                      <a:pt x="20604" y="15538"/>
                    </a:lnTo>
                    <a:lnTo>
                      <a:pt x="20358" y="15538"/>
                    </a:lnTo>
                    <a:lnTo>
                      <a:pt x="20235" y="15599"/>
                    </a:lnTo>
                    <a:lnTo>
                      <a:pt x="20266" y="15722"/>
                    </a:lnTo>
                    <a:lnTo>
                      <a:pt x="20389" y="15783"/>
                    </a:lnTo>
                    <a:lnTo>
                      <a:pt x="20297" y="15937"/>
                    </a:lnTo>
                    <a:lnTo>
                      <a:pt x="20235" y="15937"/>
                    </a:lnTo>
                    <a:lnTo>
                      <a:pt x="20174" y="15783"/>
                    </a:lnTo>
                    <a:lnTo>
                      <a:pt x="20020" y="15599"/>
                    </a:lnTo>
                    <a:lnTo>
                      <a:pt x="19959" y="15599"/>
                    </a:lnTo>
                    <a:lnTo>
                      <a:pt x="19713" y="15845"/>
                    </a:lnTo>
                    <a:lnTo>
                      <a:pt x="19621" y="16060"/>
                    </a:lnTo>
                    <a:lnTo>
                      <a:pt x="19468" y="16121"/>
                    </a:lnTo>
                    <a:lnTo>
                      <a:pt x="19345" y="16121"/>
                    </a:lnTo>
                    <a:lnTo>
                      <a:pt x="18976" y="16459"/>
                    </a:lnTo>
                    <a:lnTo>
                      <a:pt x="18915" y="16704"/>
                    </a:lnTo>
                    <a:lnTo>
                      <a:pt x="18823" y="16766"/>
                    </a:lnTo>
                    <a:lnTo>
                      <a:pt x="18669" y="16797"/>
                    </a:lnTo>
                    <a:lnTo>
                      <a:pt x="18485" y="16735"/>
                    </a:lnTo>
                    <a:lnTo>
                      <a:pt x="18454" y="16766"/>
                    </a:lnTo>
                    <a:lnTo>
                      <a:pt x="18639" y="16981"/>
                    </a:lnTo>
                    <a:lnTo>
                      <a:pt x="18577" y="17073"/>
                    </a:lnTo>
                    <a:lnTo>
                      <a:pt x="18485" y="17073"/>
                    </a:lnTo>
                    <a:lnTo>
                      <a:pt x="18393" y="16950"/>
                    </a:lnTo>
                    <a:lnTo>
                      <a:pt x="18331" y="16950"/>
                    </a:lnTo>
                    <a:lnTo>
                      <a:pt x="18270" y="17104"/>
                    </a:lnTo>
                    <a:lnTo>
                      <a:pt x="18055" y="17349"/>
                    </a:lnTo>
                    <a:lnTo>
                      <a:pt x="18055" y="17441"/>
                    </a:lnTo>
                    <a:lnTo>
                      <a:pt x="18209" y="17656"/>
                    </a:lnTo>
                    <a:lnTo>
                      <a:pt x="18239" y="17871"/>
                    </a:lnTo>
                    <a:lnTo>
                      <a:pt x="18209" y="17994"/>
                    </a:lnTo>
                    <a:lnTo>
                      <a:pt x="18117" y="18148"/>
                    </a:lnTo>
                    <a:lnTo>
                      <a:pt x="18147" y="18270"/>
                    </a:lnTo>
                    <a:lnTo>
                      <a:pt x="18270" y="18240"/>
                    </a:lnTo>
                    <a:lnTo>
                      <a:pt x="18362" y="18117"/>
                    </a:lnTo>
                    <a:lnTo>
                      <a:pt x="18393" y="18209"/>
                    </a:lnTo>
                    <a:lnTo>
                      <a:pt x="18424" y="18455"/>
                    </a:lnTo>
                    <a:lnTo>
                      <a:pt x="18331" y="18485"/>
                    </a:lnTo>
                    <a:lnTo>
                      <a:pt x="18270" y="18578"/>
                    </a:lnTo>
                    <a:lnTo>
                      <a:pt x="18331" y="18639"/>
                    </a:lnTo>
                    <a:lnTo>
                      <a:pt x="18424" y="18639"/>
                    </a:lnTo>
                    <a:lnTo>
                      <a:pt x="18516" y="18578"/>
                    </a:lnTo>
                    <a:lnTo>
                      <a:pt x="18608" y="18578"/>
                    </a:lnTo>
                    <a:lnTo>
                      <a:pt x="18669" y="18639"/>
                    </a:lnTo>
                    <a:lnTo>
                      <a:pt x="18669" y="18700"/>
                    </a:lnTo>
                    <a:lnTo>
                      <a:pt x="18823" y="18731"/>
                    </a:lnTo>
                    <a:lnTo>
                      <a:pt x="18976" y="18823"/>
                    </a:lnTo>
                    <a:lnTo>
                      <a:pt x="19130" y="18823"/>
                    </a:lnTo>
                    <a:lnTo>
                      <a:pt x="19283" y="18700"/>
                    </a:lnTo>
                    <a:lnTo>
                      <a:pt x="19345" y="18424"/>
                    </a:lnTo>
                    <a:lnTo>
                      <a:pt x="19437" y="18301"/>
                    </a:lnTo>
                    <a:lnTo>
                      <a:pt x="19744" y="18301"/>
                    </a:lnTo>
                    <a:lnTo>
                      <a:pt x="19867" y="18209"/>
                    </a:lnTo>
                    <a:lnTo>
                      <a:pt x="19713" y="18363"/>
                    </a:lnTo>
                    <a:lnTo>
                      <a:pt x="19590" y="18363"/>
                    </a:lnTo>
                    <a:lnTo>
                      <a:pt x="19345" y="18639"/>
                    </a:lnTo>
                    <a:lnTo>
                      <a:pt x="19314" y="18792"/>
                    </a:lnTo>
                    <a:lnTo>
                      <a:pt x="19191" y="18885"/>
                    </a:lnTo>
                    <a:lnTo>
                      <a:pt x="19345" y="19069"/>
                    </a:lnTo>
                    <a:lnTo>
                      <a:pt x="19345" y="19192"/>
                    </a:lnTo>
                    <a:lnTo>
                      <a:pt x="19130" y="19222"/>
                    </a:lnTo>
                    <a:lnTo>
                      <a:pt x="19099" y="19192"/>
                    </a:lnTo>
                    <a:lnTo>
                      <a:pt x="19099" y="19100"/>
                    </a:lnTo>
                    <a:lnTo>
                      <a:pt x="19007" y="19007"/>
                    </a:lnTo>
                    <a:lnTo>
                      <a:pt x="18884" y="19007"/>
                    </a:lnTo>
                    <a:lnTo>
                      <a:pt x="18792" y="18885"/>
                    </a:lnTo>
                    <a:lnTo>
                      <a:pt x="18577" y="18823"/>
                    </a:lnTo>
                    <a:lnTo>
                      <a:pt x="18485" y="18731"/>
                    </a:lnTo>
                    <a:lnTo>
                      <a:pt x="18362" y="18823"/>
                    </a:lnTo>
                    <a:lnTo>
                      <a:pt x="18209" y="18854"/>
                    </a:lnTo>
                    <a:lnTo>
                      <a:pt x="18178" y="18977"/>
                    </a:lnTo>
                    <a:lnTo>
                      <a:pt x="18055" y="19069"/>
                    </a:lnTo>
                    <a:lnTo>
                      <a:pt x="17871" y="19038"/>
                    </a:lnTo>
                    <a:lnTo>
                      <a:pt x="17840" y="19130"/>
                    </a:lnTo>
                    <a:lnTo>
                      <a:pt x="17932" y="19284"/>
                    </a:lnTo>
                    <a:lnTo>
                      <a:pt x="18024" y="19284"/>
                    </a:lnTo>
                    <a:lnTo>
                      <a:pt x="17902" y="19407"/>
                    </a:lnTo>
                    <a:lnTo>
                      <a:pt x="17871" y="19622"/>
                    </a:lnTo>
                    <a:lnTo>
                      <a:pt x="17932" y="19775"/>
                    </a:lnTo>
                    <a:lnTo>
                      <a:pt x="18055" y="19775"/>
                    </a:lnTo>
                    <a:lnTo>
                      <a:pt x="18055" y="20051"/>
                    </a:lnTo>
                    <a:lnTo>
                      <a:pt x="18086" y="20144"/>
                    </a:lnTo>
                    <a:lnTo>
                      <a:pt x="18086" y="20266"/>
                    </a:lnTo>
                    <a:lnTo>
                      <a:pt x="18209" y="20389"/>
                    </a:lnTo>
                    <a:lnTo>
                      <a:pt x="18209" y="20451"/>
                    </a:lnTo>
                    <a:lnTo>
                      <a:pt x="18055" y="20481"/>
                    </a:lnTo>
                    <a:lnTo>
                      <a:pt x="17994" y="20573"/>
                    </a:lnTo>
                    <a:lnTo>
                      <a:pt x="18546" y="20819"/>
                    </a:lnTo>
                    <a:lnTo>
                      <a:pt x="18731" y="20819"/>
                    </a:lnTo>
                    <a:lnTo>
                      <a:pt x="18976" y="20727"/>
                    </a:lnTo>
                    <a:lnTo>
                      <a:pt x="19130" y="20666"/>
                    </a:lnTo>
                    <a:lnTo>
                      <a:pt x="19222" y="20727"/>
                    </a:lnTo>
                    <a:lnTo>
                      <a:pt x="19314" y="20727"/>
                    </a:lnTo>
                    <a:lnTo>
                      <a:pt x="19529" y="20420"/>
                    </a:lnTo>
                    <a:lnTo>
                      <a:pt x="19529" y="20297"/>
                    </a:lnTo>
                    <a:lnTo>
                      <a:pt x="19437" y="20174"/>
                    </a:lnTo>
                    <a:lnTo>
                      <a:pt x="19437" y="20082"/>
                    </a:lnTo>
                    <a:lnTo>
                      <a:pt x="19652" y="19990"/>
                    </a:lnTo>
                    <a:lnTo>
                      <a:pt x="19897" y="19806"/>
                    </a:lnTo>
                    <a:lnTo>
                      <a:pt x="20266" y="19560"/>
                    </a:lnTo>
                    <a:lnTo>
                      <a:pt x="20419" y="19591"/>
                    </a:lnTo>
                    <a:lnTo>
                      <a:pt x="20266" y="19591"/>
                    </a:lnTo>
                    <a:lnTo>
                      <a:pt x="19928" y="19929"/>
                    </a:lnTo>
                    <a:lnTo>
                      <a:pt x="19713" y="20051"/>
                    </a:lnTo>
                    <a:lnTo>
                      <a:pt x="19713" y="20144"/>
                    </a:lnTo>
                    <a:lnTo>
                      <a:pt x="19836" y="20266"/>
                    </a:lnTo>
                    <a:lnTo>
                      <a:pt x="19836" y="20358"/>
                    </a:lnTo>
                    <a:lnTo>
                      <a:pt x="19713" y="20604"/>
                    </a:lnTo>
                    <a:lnTo>
                      <a:pt x="19529" y="20727"/>
                    </a:lnTo>
                    <a:lnTo>
                      <a:pt x="19498" y="20880"/>
                    </a:lnTo>
                    <a:lnTo>
                      <a:pt x="19560" y="21095"/>
                    </a:lnTo>
                    <a:lnTo>
                      <a:pt x="19498" y="21249"/>
                    </a:lnTo>
                    <a:lnTo>
                      <a:pt x="19498" y="21341"/>
                    </a:lnTo>
                    <a:lnTo>
                      <a:pt x="19498" y="21495"/>
                    </a:lnTo>
                    <a:lnTo>
                      <a:pt x="19529" y="21679"/>
                    </a:lnTo>
                    <a:lnTo>
                      <a:pt x="19314" y="21740"/>
                    </a:lnTo>
                    <a:lnTo>
                      <a:pt x="19191" y="21832"/>
                    </a:lnTo>
                    <a:lnTo>
                      <a:pt x="19161" y="21955"/>
                    </a:lnTo>
                    <a:lnTo>
                      <a:pt x="19068" y="21924"/>
                    </a:lnTo>
                    <a:lnTo>
                      <a:pt x="19007" y="21955"/>
                    </a:lnTo>
                    <a:lnTo>
                      <a:pt x="19068" y="22139"/>
                    </a:lnTo>
                    <a:lnTo>
                      <a:pt x="19068" y="22293"/>
                    </a:lnTo>
                    <a:lnTo>
                      <a:pt x="19161" y="22324"/>
                    </a:lnTo>
                    <a:lnTo>
                      <a:pt x="19314" y="22293"/>
                    </a:lnTo>
                    <a:lnTo>
                      <a:pt x="19406" y="22293"/>
                    </a:lnTo>
                    <a:lnTo>
                      <a:pt x="19437" y="22385"/>
                    </a:lnTo>
                    <a:lnTo>
                      <a:pt x="19345" y="22477"/>
                    </a:lnTo>
                    <a:lnTo>
                      <a:pt x="19161" y="22477"/>
                    </a:lnTo>
                    <a:lnTo>
                      <a:pt x="19099" y="22539"/>
                    </a:lnTo>
                    <a:lnTo>
                      <a:pt x="19130" y="22631"/>
                    </a:lnTo>
                    <a:lnTo>
                      <a:pt x="19130" y="22723"/>
                    </a:lnTo>
                    <a:lnTo>
                      <a:pt x="19161" y="22815"/>
                    </a:lnTo>
                    <a:lnTo>
                      <a:pt x="19068" y="22907"/>
                    </a:lnTo>
                    <a:lnTo>
                      <a:pt x="18915" y="22938"/>
                    </a:lnTo>
                    <a:lnTo>
                      <a:pt x="18792" y="23030"/>
                    </a:lnTo>
                    <a:lnTo>
                      <a:pt x="18700" y="23030"/>
                    </a:lnTo>
                    <a:lnTo>
                      <a:pt x="18639" y="23061"/>
                    </a:lnTo>
                    <a:lnTo>
                      <a:pt x="18731" y="23153"/>
                    </a:lnTo>
                    <a:lnTo>
                      <a:pt x="18884" y="23153"/>
                    </a:lnTo>
                    <a:lnTo>
                      <a:pt x="19007" y="23245"/>
                    </a:lnTo>
                    <a:lnTo>
                      <a:pt x="19191" y="23061"/>
                    </a:lnTo>
                    <a:lnTo>
                      <a:pt x="19529" y="22846"/>
                    </a:lnTo>
                    <a:lnTo>
                      <a:pt x="19590" y="22846"/>
                    </a:lnTo>
                    <a:lnTo>
                      <a:pt x="19713" y="22846"/>
                    </a:lnTo>
                    <a:lnTo>
                      <a:pt x="19836" y="22723"/>
                    </a:lnTo>
                    <a:lnTo>
                      <a:pt x="20112" y="22631"/>
                    </a:lnTo>
                    <a:lnTo>
                      <a:pt x="20051" y="22754"/>
                    </a:lnTo>
                    <a:lnTo>
                      <a:pt x="19959" y="22815"/>
                    </a:lnTo>
                    <a:lnTo>
                      <a:pt x="19959" y="22876"/>
                    </a:lnTo>
                    <a:lnTo>
                      <a:pt x="20082" y="22938"/>
                    </a:lnTo>
                    <a:lnTo>
                      <a:pt x="20112" y="23091"/>
                    </a:lnTo>
                    <a:lnTo>
                      <a:pt x="20082" y="23183"/>
                    </a:lnTo>
                    <a:lnTo>
                      <a:pt x="20205" y="23245"/>
                    </a:lnTo>
                    <a:lnTo>
                      <a:pt x="20327" y="23122"/>
                    </a:lnTo>
                    <a:lnTo>
                      <a:pt x="20419" y="22999"/>
                    </a:lnTo>
                    <a:lnTo>
                      <a:pt x="20481" y="23091"/>
                    </a:lnTo>
                    <a:lnTo>
                      <a:pt x="20419" y="23153"/>
                    </a:lnTo>
                    <a:lnTo>
                      <a:pt x="20512" y="23368"/>
                    </a:lnTo>
                    <a:lnTo>
                      <a:pt x="20573" y="23613"/>
                    </a:lnTo>
                    <a:lnTo>
                      <a:pt x="20542" y="23767"/>
                    </a:lnTo>
                    <a:lnTo>
                      <a:pt x="20604" y="23982"/>
                    </a:lnTo>
                    <a:lnTo>
                      <a:pt x="20696" y="23982"/>
                    </a:lnTo>
                    <a:lnTo>
                      <a:pt x="20788" y="23798"/>
                    </a:lnTo>
                    <a:lnTo>
                      <a:pt x="20788" y="23613"/>
                    </a:lnTo>
                    <a:lnTo>
                      <a:pt x="20941" y="23398"/>
                    </a:lnTo>
                    <a:lnTo>
                      <a:pt x="20941" y="23245"/>
                    </a:lnTo>
                    <a:lnTo>
                      <a:pt x="21126" y="23122"/>
                    </a:lnTo>
                    <a:lnTo>
                      <a:pt x="21187" y="23122"/>
                    </a:lnTo>
                    <a:lnTo>
                      <a:pt x="21341" y="22999"/>
                    </a:lnTo>
                    <a:lnTo>
                      <a:pt x="21586" y="22999"/>
                    </a:lnTo>
                    <a:lnTo>
                      <a:pt x="21371" y="23091"/>
                    </a:lnTo>
                    <a:lnTo>
                      <a:pt x="21156" y="23337"/>
                    </a:lnTo>
                    <a:lnTo>
                      <a:pt x="21156" y="23429"/>
                    </a:lnTo>
                    <a:lnTo>
                      <a:pt x="21341" y="23644"/>
                    </a:lnTo>
                    <a:lnTo>
                      <a:pt x="21463" y="23675"/>
                    </a:lnTo>
                    <a:lnTo>
                      <a:pt x="21709" y="23552"/>
                    </a:lnTo>
                    <a:lnTo>
                      <a:pt x="22016" y="23521"/>
                    </a:lnTo>
                    <a:lnTo>
                      <a:pt x="22170" y="23398"/>
                    </a:lnTo>
                    <a:lnTo>
                      <a:pt x="22293" y="23398"/>
                    </a:lnTo>
                    <a:lnTo>
                      <a:pt x="22569" y="23245"/>
                    </a:lnTo>
                    <a:lnTo>
                      <a:pt x="22661" y="23245"/>
                    </a:lnTo>
                    <a:lnTo>
                      <a:pt x="22569" y="23306"/>
                    </a:lnTo>
                    <a:lnTo>
                      <a:pt x="22385" y="23490"/>
                    </a:lnTo>
                    <a:lnTo>
                      <a:pt x="22385" y="23613"/>
                    </a:lnTo>
                    <a:lnTo>
                      <a:pt x="22262" y="23705"/>
                    </a:lnTo>
                    <a:lnTo>
                      <a:pt x="21801" y="23951"/>
                    </a:lnTo>
                    <a:lnTo>
                      <a:pt x="21617" y="24135"/>
                    </a:lnTo>
                    <a:lnTo>
                      <a:pt x="21463" y="24381"/>
                    </a:lnTo>
                    <a:lnTo>
                      <a:pt x="21433" y="24534"/>
                    </a:lnTo>
                    <a:lnTo>
                      <a:pt x="21525" y="24688"/>
                    </a:lnTo>
                    <a:lnTo>
                      <a:pt x="21678" y="24780"/>
                    </a:lnTo>
                    <a:lnTo>
                      <a:pt x="21402" y="24719"/>
                    </a:lnTo>
                    <a:lnTo>
                      <a:pt x="21279" y="24780"/>
                    </a:lnTo>
                    <a:lnTo>
                      <a:pt x="21126" y="24964"/>
                    </a:lnTo>
                    <a:lnTo>
                      <a:pt x="21095" y="25149"/>
                    </a:lnTo>
                    <a:lnTo>
                      <a:pt x="20880" y="25394"/>
                    </a:lnTo>
                    <a:lnTo>
                      <a:pt x="20788" y="25548"/>
                    </a:lnTo>
                    <a:lnTo>
                      <a:pt x="20819" y="25640"/>
                    </a:lnTo>
                    <a:lnTo>
                      <a:pt x="20880" y="25701"/>
                    </a:lnTo>
                    <a:lnTo>
                      <a:pt x="20849" y="25824"/>
                    </a:lnTo>
                    <a:lnTo>
                      <a:pt x="20757" y="25793"/>
                    </a:lnTo>
                    <a:lnTo>
                      <a:pt x="20696" y="25671"/>
                    </a:lnTo>
                    <a:lnTo>
                      <a:pt x="20604" y="25671"/>
                    </a:lnTo>
                    <a:lnTo>
                      <a:pt x="20481" y="25824"/>
                    </a:lnTo>
                    <a:lnTo>
                      <a:pt x="20235" y="25947"/>
                    </a:lnTo>
                    <a:lnTo>
                      <a:pt x="20327" y="26039"/>
                    </a:lnTo>
                    <a:lnTo>
                      <a:pt x="20235" y="26162"/>
                    </a:lnTo>
                    <a:lnTo>
                      <a:pt x="20143" y="26131"/>
                    </a:lnTo>
                    <a:lnTo>
                      <a:pt x="20082" y="26070"/>
                    </a:lnTo>
                    <a:lnTo>
                      <a:pt x="19990" y="26131"/>
                    </a:lnTo>
                    <a:lnTo>
                      <a:pt x="19621" y="26408"/>
                    </a:lnTo>
                    <a:lnTo>
                      <a:pt x="19529" y="26561"/>
                    </a:lnTo>
                    <a:lnTo>
                      <a:pt x="19560" y="26684"/>
                    </a:lnTo>
                    <a:lnTo>
                      <a:pt x="19498" y="26745"/>
                    </a:lnTo>
                    <a:lnTo>
                      <a:pt x="19375" y="26684"/>
                    </a:lnTo>
                    <a:lnTo>
                      <a:pt x="19375" y="26530"/>
                    </a:lnTo>
                    <a:lnTo>
                      <a:pt x="19130" y="26622"/>
                    </a:lnTo>
                    <a:lnTo>
                      <a:pt x="18946" y="26776"/>
                    </a:lnTo>
                    <a:lnTo>
                      <a:pt x="18792" y="26837"/>
                    </a:lnTo>
                    <a:lnTo>
                      <a:pt x="18792" y="26930"/>
                    </a:lnTo>
                    <a:lnTo>
                      <a:pt x="18639" y="27022"/>
                    </a:lnTo>
                    <a:lnTo>
                      <a:pt x="18424" y="27022"/>
                    </a:lnTo>
                    <a:lnTo>
                      <a:pt x="18209" y="27206"/>
                    </a:lnTo>
                    <a:lnTo>
                      <a:pt x="17809" y="27359"/>
                    </a:lnTo>
                    <a:lnTo>
                      <a:pt x="17564" y="27574"/>
                    </a:lnTo>
                    <a:lnTo>
                      <a:pt x="17441" y="27789"/>
                    </a:lnTo>
                    <a:lnTo>
                      <a:pt x="17441" y="27881"/>
                    </a:lnTo>
                    <a:lnTo>
                      <a:pt x="17502" y="28004"/>
                    </a:lnTo>
                    <a:lnTo>
                      <a:pt x="17502" y="28127"/>
                    </a:lnTo>
                    <a:lnTo>
                      <a:pt x="17472" y="28158"/>
                    </a:lnTo>
                    <a:lnTo>
                      <a:pt x="17380" y="28035"/>
                    </a:lnTo>
                    <a:lnTo>
                      <a:pt x="17287" y="28035"/>
                    </a:lnTo>
                    <a:lnTo>
                      <a:pt x="17257" y="28096"/>
                    </a:lnTo>
                    <a:lnTo>
                      <a:pt x="17287" y="28219"/>
                    </a:lnTo>
                    <a:lnTo>
                      <a:pt x="17195" y="28281"/>
                    </a:lnTo>
                    <a:lnTo>
                      <a:pt x="17103" y="28158"/>
                    </a:lnTo>
                    <a:lnTo>
                      <a:pt x="17103" y="28035"/>
                    </a:lnTo>
                    <a:lnTo>
                      <a:pt x="17165" y="27912"/>
                    </a:lnTo>
                    <a:lnTo>
                      <a:pt x="17042" y="27851"/>
                    </a:lnTo>
                    <a:lnTo>
                      <a:pt x="16888" y="27851"/>
                    </a:lnTo>
                    <a:lnTo>
                      <a:pt x="16827" y="27820"/>
                    </a:lnTo>
                    <a:lnTo>
                      <a:pt x="16643" y="27851"/>
                    </a:lnTo>
                    <a:lnTo>
                      <a:pt x="16397" y="27881"/>
                    </a:lnTo>
                    <a:lnTo>
                      <a:pt x="16274" y="27943"/>
                    </a:lnTo>
                    <a:lnTo>
                      <a:pt x="16151" y="28096"/>
                    </a:lnTo>
                    <a:lnTo>
                      <a:pt x="15936" y="28188"/>
                    </a:lnTo>
                    <a:lnTo>
                      <a:pt x="15752" y="28311"/>
                    </a:lnTo>
                    <a:lnTo>
                      <a:pt x="15568" y="28526"/>
                    </a:lnTo>
                    <a:lnTo>
                      <a:pt x="15599" y="28588"/>
                    </a:lnTo>
                    <a:lnTo>
                      <a:pt x="15537" y="28649"/>
                    </a:lnTo>
                    <a:lnTo>
                      <a:pt x="15445" y="28649"/>
                    </a:lnTo>
                    <a:lnTo>
                      <a:pt x="15261" y="28741"/>
                    </a:lnTo>
                    <a:lnTo>
                      <a:pt x="15138" y="28803"/>
                    </a:lnTo>
                    <a:lnTo>
                      <a:pt x="15138" y="28925"/>
                    </a:lnTo>
                    <a:lnTo>
                      <a:pt x="15077" y="28925"/>
                    </a:lnTo>
                    <a:lnTo>
                      <a:pt x="14862" y="28864"/>
                    </a:lnTo>
                    <a:lnTo>
                      <a:pt x="14708" y="28925"/>
                    </a:lnTo>
                    <a:lnTo>
                      <a:pt x="14647" y="29018"/>
                    </a:lnTo>
                    <a:lnTo>
                      <a:pt x="14616" y="29202"/>
                    </a:lnTo>
                    <a:lnTo>
                      <a:pt x="14647" y="29294"/>
                    </a:lnTo>
                    <a:lnTo>
                      <a:pt x="14770" y="29263"/>
                    </a:lnTo>
                    <a:lnTo>
                      <a:pt x="14800" y="29140"/>
                    </a:lnTo>
                    <a:lnTo>
                      <a:pt x="14800" y="29048"/>
                    </a:lnTo>
                    <a:lnTo>
                      <a:pt x="14923" y="28987"/>
                    </a:lnTo>
                    <a:lnTo>
                      <a:pt x="14954" y="29048"/>
                    </a:lnTo>
                    <a:lnTo>
                      <a:pt x="14954" y="29140"/>
                    </a:lnTo>
                    <a:lnTo>
                      <a:pt x="14954" y="29202"/>
                    </a:lnTo>
                    <a:lnTo>
                      <a:pt x="15107" y="29202"/>
                    </a:lnTo>
                    <a:lnTo>
                      <a:pt x="15261" y="28956"/>
                    </a:lnTo>
                    <a:lnTo>
                      <a:pt x="15322" y="28925"/>
                    </a:lnTo>
                    <a:lnTo>
                      <a:pt x="15384" y="29018"/>
                    </a:lnTo>
                    <a:lnTo>
                      <a:pt x="15353" y="29110"/>
                    </a:lnTo>
                    <a:lnTo>
                      <a:pt x="15384" y="29171"/>
                    </a:lnTo>
                    <a:lnTo>
                      <a:pt x="15507" y="29171"/>
                    </a:lnTo>
                    <a:lnTo>
                      <a:pt x="15599" y="29018"/>
                    </a:lnTo>
                    <a:lnTo>
                      <a:pt x="15629" y="29140"/>
                    </a:lnTo>
                    <a:lnTo>
                      <a:pt x="15691" y="29140"/>
                    </a:lnTo>
                    <a:lnTo>
                      <a:pt x="15721" y="29018"/>
                    </a:lnTo>
                    <a:lnTo>
                      <a:pt x="15814" y="28956"/>
                    </a:lnTo>
                    <a:lnTo>
                      <a:pt x="15967" y="28956"/>
                    </a:lnTo>
                    <a:lnTo>
                      <a:pt x="16121" y="28864"/>
                    </a:lnTo>
                    <a:lnTo>
                      <a:pt x="16213" y="28680"/>
                    </a:lnTo>
                    <a:lnTo>
                      <a:pt x="16182" y="28526"/>
                    </a:lnTo>
                    <a:lnTo>
                      <a:pt x="16336" y="28465"/>
                    </a:lnTo>
                    <a:lnTo>
                      <a:pt x="16458" y="28281"/>
                    </a:lnTo>
                    <a:lnTo>
                      <a:pt x="16551" y="28281"/>
                    </a:lnTo>
                    <a:lnTo>
                      <a:pt x="16704" y="28434"/>
                    </a:lnTo>
                    <a:lnTo>
                      <a:pt x="16673" y="28496"/>
                    </a:lnTo>
                    <a:lnTo>
                      <a:pt x="16551" y="28526"/>
                    </a:lnTo>
                    <a:lnTo>
                      <a:pt x="16458" y="28649"/>
                    </a:lnTo>
                    <a:lnTo>
                      <a:pt x="16458" y="28803"/>
                    </a:lnTo>
                    <a:lnTo>
                      <a:pt x="16489" y="28833"/>
                    </a:lnTo>
                    <a:lnTo>
                      <a:pt x="16735" y="28680"/>
                    </a:lnTo>
                    <a:lnTo>
                      <a:pt x="16765" y="28557"/>
                    </a:lnTo>
                    <a:lnTo>
                      <a:pt x="16858" y="28526"/>
                    </a:lnTo>
                    <a:lnTo>
                      <a:pt x="16919" y="28588"/>
                    </a:lnTo>
                    <a:lnTo>
                      <a:pt x="16950" y="28496"/>
                    </a:lnTo>
                    <a:lnTo>
                      <a:pt x="17011" y="28496"/>
                    </a:lnTo>
                    <a:lnTo>
                      <a:pt x="17073" y="28588"/>
                    </a:lnTo>
                    <a:lnTo>
                      <a:pt x="17011" y="28710"/>
                    </a:lnTo>
                    <a:lnTo>
                      <a:pt x="17073" y="28710"/>
                    </a:lnTo>
                    <a:lnTo>
                      <a:pt x="17195" y="28557"/>
                    </a:lnTo>
                    <a:lnTo>
                      <a:pt x="17318" y="28557"/>
                    </a:lnTo>
                    <a:lnTo>
                      <a:pt x="17441" y="28434"/>
                    </a:lnTo>
                    <a:lnTo>
                      <a:pt x="17564" y="28434"/>
                    </a:lnTo>
                    <a:lnTo>
                      <a:pt x="17717" y="28219"/>
                    </a:lnTo>
                    <a:lnTo>
                      <a:pt x="17871" y="28127"/>
                    </a:lnTo>
                    <a:lnTo>
                      <a:pt x="17963" y="28188"/>
                    </a:lnTo>
                    <a:lnTo>
                      <a:pt x="17963" y="28281"/>
                    </a:lnTo>
                    <a:lnTo>
                      <a:pt x="17840" y="28434"/>
                    </a:lnTo>
                    <a:lnTo>
                      <a:pt x="17748" y="28588"/>
                    </a:lnTo>
                    <a:lnTo>
                      <a:pt x="17748" y="28649"/>
                    </a:lnTo>
                    <a:lnTo>
                      <a:pt x="17840" y="28649"/>
                    </a:lnTo>
                    <a:lnTo>
                      <a:pt x="18055" y="28434"/>
                    </a:lnTo>
                    <a:lnTo>
                      <a:pt x="18055" y="28188"/>
                    </a:lnTo>
                    <a:lnTo>
                      <a:pt x="18086" y="28127"/>
                    </a:lnTo>
                    <a:lnTo>
                      <a:pt x="18178" y="28219"/>
                    </a:lnTo>
                    <a:lnTo>
                      <a:pt x="18270" y="28158"/>
                    </a:lnTo>
                    <a:lnTo>
                      <a:pt x="18393" y="28188"/>
                    </a:lnTo>
                    <a:lnTo>
                      <a:pt x="18546" y="28188"/>
                    </a:lnTo>
                    <a:lnTo>
                      <a:pt x="18700" y="28004"/>
                    </a:lnTo>
                    <a:lnTo>
                      <a:pt x="18761" y="28004"/>
                    </a:lnTo>
                    <a:lnTo>
                      <a:pt x="18792" y="28066"/>
                    </a:lnTo>
                    <a:lnTo>
                      <a:pt x="18884" y="27881"/>
                    </a:lnTo>
                    <a:lnTo>
                      <a:pt x="18976" y="27789"/>
                    </a:lnTo>
                    <a:lnTo>
                      <a:pt x="19007" y="27851"/>
                    </a:lnTo>
                    <a:lnTo>
                      <a:pt x="18976" y="27943"/>
                    </a:lnTo>
                    <a:lnTo>
                      <a:pt x="18976" y="28096"/>
                    </a:lnTo>
                    <a:lnTo>
                      <a:pt x="19068" y="28035"/>
                    </a:lnTo>
                    <a:lnTo>
                      <a:pt x="19191" y="27912"/>
                    </a:lnTo>
                    <a:lnTo>
                      <a:pt x="19130" y="27881"/>
                    </a:lnTo>
                    <a:lnTo>
                      <a:pt x="19253" y="27789"/>
                    </a:lnTo>
                    <a:lnTo>
                      <a:pt x="19253" y="27697"/>
                    </a:lnTo>
                    <a:lnTo>
                      <a:pt x="19007" y="27697"/>
                    </a:lnTo>
                    <a:lnTo>
                      <a:pt x="18946" y="27666"/>
                    </a:lnTo>
                    <a:lnTo>
                      <a:pt x="19161" y="27605"/>
                    </a:lnTo>
                    <a:lnTo>
                      <a:pt x="19406" y="27452"/>
                    </a:lnTo>
                    <a:lnTo>
                      <a:pt x="19713" y="27452"/>
                    </a:lnTo>
                    <a:lnTo>
                      <a:pt x="19805" y="27390"/>
                    </a:lnTo>
                    <a:lnTo>
                      <a:pt x="19805" y="27298"/>
                    </a:lnTo>
                    <a:lnTo>
                      <a:pt x="19744" y="27298"/>
                    </a:lnTo>
                    <a:lnTo>
                      <a:pt x="19805" y="27237"/>
                    </a:lnTo>
                    <a:lnTo>
                      <a:pt x="19928" y="27206"/>
                    </a:lnTo>
                    <a:lnTo>
                      <a:pt x="20020" y="27144"/>
                    </a:lnTo>
                    <a:lnTo>
                      <a:pt x="20112" y="27144"/>
                    </a:lnTo>
                    <a:lnTo>
                      <a:pt x="20143" y="27267"/>
                    </a:lnTo>
                    <a:lnTo>
                      <a:pt x="20235" y="27267"/>
                    </a:lnTo>
                    <a:lnTo>
                      <a:pt x="20297" y="27175"/>
                    </a:lnTo>
                    <a:lnTo>
                      <a:pt x="20266" y="27114"/>
                    </a:lnTo>
                    <a:lnTo>
                      <a:pt x="20389" y="27022"/>
                    </a:lnTo>
                    <a:lnTo>
                      <a:pt x="20389" y="26868"/>
                    </a:lnTo>
                    <a:lnTo>
                      <a:pt x="20450" y="26807"/>
                    </a:lnTo>
                    <a:lnTo>
                      <a:pt x="20512" y="26899"/>
                    </a:lnTo>
                    <a:lnTo>
                      <a:pt x="20512" y="26991"/>
                    </a:lnTo>
                    <a:lnTo>
                      <a:pt x="20604" y="27052"/>
                    </a:lnTo>
                    <a:lnTo>
                      <a:pt x="20788" y="26930"/>
                    </a:lnTo>
                    <a:lnTo>
                      <a:pt x="20880" y="26807"/>
                    </a:lnTo>
                    <a:lnTo>
                      <a:pt x="21003" y="26807"/>
                    </a:lnTo>
                    <a:lnTo>
                      <a:pt x="21095" y="26684"/>
                    </a:lnTo>
                    <a:lnTo>
                      <a:pt x="21126" y="26622"/>
                    </a:lnTo>
                    <a:lnTo>
                      <a:pt x="21218" y="26715"/>
                    </a:lnTo>
                    <a:lnTo>
                      <a:pt x="21341" y="26684"/>
                    </a:lnTo>
                    <a:lnTo>
                      <a:pt x="21525" y="26469"/>
                    </a:lnTo>
                    <a:lnTo>
                      <a:pt x="21525" y="26346"/>
                    </a:lnTo>
                    <a:lnTo>
                      <a:pt x="21371" y="26346"/>
                    </a:lnTo>
                    <a:lnTo>
                      <a:pt x="21341" y="26315"/>
                    </a:lnTo>
                    <a:lnTo>
                      <a:pt x="21556" y="26162"/>
                    </a:lnTo>
                    <a:lnTo>
                      <a:pt x="21709" y="26100"/>
                    </a:lnTo>
                    <a:lnTo>
                      <a:pt x="21832" y="25978"/>
                    </a:lnTo>
                    <a:lnTo>
                      <a:pt x="21893" y="25978"/>
                    </a:lnTo>
                    <a:lnTo>
                      <a:pt x="21924" y="26039"/>
                    </a:lnTo>
                    <a:lnTo>
                      <a:pt x="22108" y="25855"/>
                    </a:lnTo>
                    <a:lnTo>
                      <a:pt x="22262" y="25793"/>
                    </a:lnTo>
                    <a:lnTo>
                      <a:pt x="22293" y="25640"/>
                    </a:lnTo>
                    <a:lnTo>
                      <a:pt x="22415" y="25609"/>
                    </a:lnTo>
                    <a:lnTo>
                      <a:pt x="22446" y="25548"/>
                    </a:lnTo>
                    <a:lnTo>
                      <a:pt x="22569" y="25517"/>
                    </a:lnTo>
                    <a:lnTo>
                      <a:pt x="22630" y="25609"/>
                    </a:lnTo>
                    <a:lnTo>
                      <a:pt x="22692" y="25671"/>
                    </a:lnTo>
                    <a:lnTo>
                      <a:pt x="22722" y="25548"/>
                    </a:lnTo>
                    <a:lnTo>
                      <a:pt x="22876" y="25548"/>
                    </a:lnTo>
                    <a:lnTo>
                      <a:pt x="22937" y="25486"/>
                    </a:lnTo>
                    <a:lnTo>
                      <a:pt x="22937" y="25394"/>
                    </a:lnTo>
                    <a:lnTo>
                      <a:pt x="23091" y="25364"/>
                    </a:lnTo>
                    <a:lnTo>
                      <a:pt x="23122" y="25302"/>
                    </a:lnTo>
                    <a:lnTo>
                      <a:pt x="23152" y="25333"/>
                    </a:lnTo>
                    <a:lnTo>
                      <a:pt x="23398" y="25364"/>
                    </a:lnTo>
                    <a:lnTo>
                      <a:pt x="23459" y="25210"/>
                    </a:lnTo>
                    <a:lnTo>
                      <a:pt x="23521" y="25210"/>
                    </a:lnTo>
                    <a:lnTo>
                      <a:pt x="23521" y="25302"/>
                    </a:lnTo>
                    <a:lnTo>
                      <a:pt x="23582" y="25302"/>
                    </a:lnTo>
                    <a:lnTo>
                      <a:pt x="23674" y="25210"/>
                    </a:lnTo>
                    <a:lnTo>
                      <a:pt x="23736" y="25302"/>
                    </a:lnTo>
                    <a:lnTo>
                      <a:pt x="23797" y="25241"/>
                    </a:lnTo>
                    <a:lnTo>
                      <a:pt x="23889" y="25026"/>
                    </a:lnTo>
                    <a:lnTo>
                      <a:pt x="23797" y="25026"/>
                    </a:lnTo>
                    <a:lnTo>
                      <a:pt x="23705" y="25056"/>
                    </a:lnTo>
                    <a:lnTo>
                      <a:pt x="23766" y="24934"/>
                    </a:lnTo>
                    <a:lnTo>
                      <a:pt x="23920" y="24811"/>
                    </a:lnTo>
                    <a:lnTo>
                      <a:pt x="24012" y="24811"/>
                    </a:lnTo>
                    <a:lnTo>
                      <a:pt x="24074" y="24842"/>
                    </a:lnTo>
                    <a:lnTo>
                      <a:pt x="24104" y="24811"/>
                    </a:lnTo>
                    <a:lnTo>
                      <a:pt x="24043" y="24719"/>
                    </a:lnTo>
                    <a:lnTo>
                      <a:pt x="23951" y="24657"/>
                    </a:lnTo>
                    <a:lnTo>
                      <a:pt x="24043" y="24627"/>
                    </a:lnTo>
                    <a:lnTo>
                      <a:pt x="24196" y="24657"/>
                    </a:lnTo>
                    <a:lnTo>
                      <a:pt x="24350" y="24504"/>
                    </a:lnTo>
                    <a:lnTo>
                      <a:pt x="24565" y="24504"/>
                    </a:lnTo>
                    <a:lnTo>
                      <a:pt x="24718" y="24350"/>
                    </a:lnTo>
                    <a:lnTo>
                      <a:pt x="24841" y="24320"/>
                    </a:lnTo>
                    <a:lnTo>
                      <a:pt x="25025" y="24166"/>
                    </a:lnTo>
                    <a:lnTo>
                      <a:pt x="25025" y="23920"/>
                    </a:lnTo>
                    <a:lnTo>
                      <a:pt x="24964" y="23859"/>
                    </a:lnTo>
                    <a:lnTo>
                      <a:pt x="24933" y="23859"/>
                    </a:lnTo>
                    <a:lnTo>
                      <a:pt x="24872" y="23675"/>
                    </a:lnTo>
                    <a:lnTo>
                      <a:pt x="24780" y="23613"/>
                    </a:lnTo>
                    <a:lnTo>
                      <a:pt x="24565" y="23613"/>
                    </a:lnTo>
                    <a:lnTo>
                      <a:pt x="24596" y="23460"/>
                    </a:lnTo>
                    <a:lnTo>
                      <a:pt x="24596" y="23306"/>
                    </a:lnTo>
                    <a:lnTo>
                      <a:pt x="24810" y="23214"/>
                    </a:lnTo>
                    <a:lnTo>
                      <a:pt x="24872" y="23122"/>
                    </a:lnTo>
                    <a:lnTo>
                      <a:pt x="24964" y="23122"/>
                    </a:lnTo>
                    <a:lnTo>
                      <a:pt x="25025" y="22999"/>
                    </a:lnTo>
                    <a:lnTo>
                      <a:pt x="24964" y="22999"/>
                    </a:lnTo>
                    <a:lnTo>
                      <a:pt x="25056" y="22938"/>
                    </a:lnTo>
                    <a:lnTo>
                      <a:pt x="25240" y="22968"/>
                    </a:lnTo>
                    <a:lnTo>
                      <a:pt x="25425" y="22815"/>
                    </a:lnTo>
                    <a:lnTo>
                      <a:pt x="25578" y="22968"/>
                    </a:lnTo>
                    <a:lnTo>
                      <a:pt x="25793" y="22846"/>
                    </a:lnTo>
                    <a:lnTo>
                      <a:pt x="25762" y="22968"/>
                    </a:lnTo>
                    <a:lnTo>
                      <a:pt x="25793" y="23061"/>
                    </a:lnTo>
                    <a:lnTo>
                      <a:pt x="25916" y="23061"/>
                    </a:lnTo>
                    <a:lnTo>
                      <a:pt x="26069" y="22846"/>
                    </a:lnTo>
                    <a:lnTo>
                      <a:pt x="26039" y="22784"/>
                    </a:lnTo>
                    <a:lnTo>
                      <a:pt x="25947" y="22754"/>
                    </a:lnTo>
                    <a:lnTo>
                      <a:pt x="25916" y="22661"/>
                    </a:lnTo>
                    <a:lnTo>
                      <a:pt x="26008" y="22661"/>
                    </a:lnTo>
                    <a:lnTo>
                      <a:pt x="26162" y="22692"/>
                    </a:lnTo>
                    <a:lnTo>
                      <a:pt x="26438" y="22631"/>
                    </a:lnTo>
                    <a:lnTo>
                      <a:pt x="26499" y="22385"/>
                    </a:lnTo>
                    <a:lnTo>
                      <a:pt x="26438" y="22201"/>
                    </a:lnTo>
                    <a:lnTo>
                      <a:pt x="26192" y="22047"/>
                    </a:lnTo>
                    <a:lnTo>
                      <a:pt x="26100" y="22047"/>
                    </a:lnTo>
                    <a:lnTo>
                      <a:pt x="26008" y="22109"/>
                    </a:lnTo>
                    <a:lnTo>
                      <a:pt x="26008" y="22078"/>
                    </a:lnTo>
                    <a:lnTo>
                      <a:pt x="26131" y="21986"/>
                    </a:lnTo>
                    <a:lnTo>
                      <a:pt x="26315" y="21955"/>
                    </a:lnTo>
                    <a:lnTo>
                      <a:pt x="26438" y="22078"/>
                    </a:lnTo>
                    <a:lnTo>
                      <a:pt x="26684" y="22078"/>
                    </a:lnTo>
                    <a:lnTo>
                      <a:pt x="26837" y="21924"/>
                    </a:lnTo>
                    <a:lnTo>
                      <a:pt x="26837" y="21832"/>
                    </a:lnTo>
                    <a:lnTo>
                      <a:pt x="27206" y="21648"/>
                    </a:lnTo>
                    <a:lnTo>
                      <a:pt x="27420" y="21464"/>
                    </a:lnTo>
                    <a:lnTo>
                      <a:pt x="27605" y="21464"/>
                    </a:lnTo>
                    <a:lnTo>
                      <a:pt x="27666" y="21402"/>
                    </a:lnTo>
                    <a:lnTo>
                      <a:pt x="27666" y="21280"/>
                    </a:lnTo>
                    <a:lnTo>
                      <a:pt x="28004" y="21034"/>
                    </a:lnTo>
                    <a:lnTo>
                      <a:pt x="28311" y="21003"/>
                    </a:lnTo>
                    <a:lnTo>
                      <a:pt x="28649" y="20696"/>
                    </a:lnTo>
                    <a:lnTo>
                      <a:pt x="28894" y="20666"/>
                    </a:lnTo>
                    <a:lnTo>
                      <a:pt x="29171" y="20328"/>
                    </a:lnTo>
                    <a:lnTo>
                      <a:pt x="29079" y="20543"/>
                    </a:lnTo>
                    <a:lnTo>
                      <a:pt x="29079" y="20727"/>
                    </a:lnTo>
                    <a:lnTo>
                      <a:pt x="29171" y="20758"/>
                    </a:lnTo>
                    <a:lnTo>
                      <a:pt x="29294" y="20788"/>
                    </a:lnTo>
                    <a:lnTo>
                      <a:pt x="29324" y="20850"/>
                    </a:lnTo>
                    <a:lnTo>
                      <a:pt x="29539" y="20635"/>
                    </a:lnTo>
                    <a:lnTo>
                      <a:pt x="29693" y="20573"/>
                    </a:lnTo>
                    <a:lnTo>
                      <a:pt x="30030" y="20481"/>
                    </a:lnTo>
                    <a:lnTo>
                      <a:pt x="30153" y="20358"/>
                    </a:lnTo>
                    <a:lnTo>
                      <a:pt x="30092" y="20512"/>
                    </a:lnTo>
                    <a:lnTo>
                      <a:pt x="29816" y="20666"/>
                    </a:lnTo>
                    <a:lnTo>
                      <a:pt x="29631" y="20696"/>
                    </a:lnTo>
                    <a:lnTo>
                      <a:pt x="29263" y="21065"/>
                    </a:lnTo>
                    <a:lnTo>
                      <a:pt x="29232" y="21218"/>
                    </a:lnTo>
                    <a:lnTo>
                      <a:pt x="29416" y="21495"/>
                    </a:lnTo>
                    <a:lnTo>
                      <a:pt x="29478" y="21679"/>
                    </a:lnTo>
                    <a:lnTo>
                      <a:pt x="29294" y="21525"/>
                    </a:lnTo>
                    <a:lnTo>
                      <a:pt x="29171" y="21525"/>
                    </a:lnTo>
                    <a:lnTo>
                      <a:pt x="29079" y="21587"/>
                    </a:lnTo>
                    <a:lnTo>
                      <a:pt x="28956" y="21587"/>
                    </a:lnTo>
                    <a:lnTo>
                      <a:pt x="28802" y="21464"/>
                    </a:lnTo>
                    <a:lnTo>
                      <a:pt x="28772" y="21249"/>
                    </a:lnTo>
                    <a:lnTo>
                      <a:pt x="28495" y="21372"/>
                    </a:lnTo>
                    <a:lnTo>
                      <a:pt x="28372" y="21372"/>
                    </a:lnTo>
                    <a:lnTo>
                      <a:pt x="28127" y="21525"/>
                    </a:lnTo>
                    <a:lnTo>
                      <a:pt x="27912" y="21525"/>
                    </a:lnTo>
                    <a:lnTo>
                      <a:pt x="27758" y="21679"/>
                    </a:lnTo>
                    <a:lnTo>
                      <a:pt x="27758" y="21863"/>
                    </a:lnTo>
                    <a:lnTo>
                      <a:pt x="27789" y="21924"/>
                    </a:lnTo>
                    <a:lnTo>
                      <a:pt x="27635" y="22201"/>
                    </a:lnTo>
                    <a:lnTo>
                      <a:pt x="27451" y="22293"/>
                    </a:lnTo>
                    <a:lnTo>
                      <a:pt x="27390" y="22539"/>
                    </a:lnTo>
                    <a:lnTo>
                      <a:pt x="26898" y="22938"/>
                    </a:lnTo>
                    <a:lnTo>
                      <a:pt x="26776" y="23122"/>
                    </a:lnTo>
                    <a:lnTo>
                      <a:pt x="26776" y="23214"/>
                    </a:lnTo>
                    <a:lnTo>
                      <a:pt x="26960" y="23460"/>
                    </a:lnTo>
                    <a:lnTo>
                      <a:pt x="27021" y="23337"/>
                    </a:lnTo>
                    <a:lnTo>
                      <a:pt x="27113" y="23337"/>
                    </a:lnTo>
                    <a:lnTo>
                      <a:pt x="27267" y="23214"/>
                    </a:lnTo>
                    <a:lnTo>
                      <a:pt x="27390" y="23245"/>
                    </a:lnTo>
                    <a:lnTo>
                      <a:pt x="27390" y="23337"/>
                    </a:lnTo>
                    <a:lnTo>
                      <a:pt x="27113" y="23552"/>
                    </a:lnTo>
                    <a:lnTo>
                      <a:pt x="26991" y="23552"/>
                    </a:lnTo>
                    <a:lnTo>
                      <a:pt x="26898" y="23705"/>
                    </a:lnTo>
                    <a:lnTo>
                      <a:pt x="26745" y="23644"/>
                    </a:lnTo>
                    <a:lnTo>
                      <a:pt x="26622" y="23644"/>
                    </a:lnTo>
                    <a:lnTo>
                      <a:pt x="26499" y="23675"/>
                    </a:lnTo>
                    <a:lnTo>
                      <a:pt x="26499" y="23828"/>
                    </a:lnTo>
                    <a:lnTo>
                      <a:pt x="26376" y="23798"/>
                    </a:lnTo>
                    <a:lnTo>
                      <a:pt x="26254" y="23828"/>
                    </a:lnTo>
                    <a:lnTo>
                      <a:pt x="26254" y="24043"/>
                    </a:lnTo>
                    <a:lnTo>
                      <a:pt x="26469" y="24289"/>
                    </a:lnTo>
                    <a:lnTo>
                      <a:pt x="26561" y="24258"/>
                    </a:lnTo>
                    <a:lnTo>
                      <a:pt x="26622" y="24135"/>
                    </a:lnTo>
                    <a:lnTo>
                      <a:pt x="26714" y="24227"/>
                    </a:lnTo>
                    <a:lnTo>
                      <a:pt x="26776" y="24043"/>
                    </a:lnTo>
                    <a:lnTo>
                      <a:pt x="26898" y="24043"/>
                    </a:lnTo>
                    <a:lnTo>
                      <a:pt x="26898" y="24197"/>
                    </a:lnTo>
                    <a:lnTo>
                      <a:pt x="26991" y="24105"/>
                    </a:lnTo>
                    <a:lnTo>
                      <a:pt x="27021" y="24012"/>
                    </a:lnTo>
                    <a:lnTo>
                      <a:pt x="27144" y="23951"/>
                    </a:lnTo>
                    <a:lnTo>
                      <a:pt x="27298" y="23828"/>
                    </a:lnTo>
                    <a:lnTo>
                      <a:pt x="27298" y="23675"/>
                    </a:lnTo>
                    <a:lnTo>
                      <a:pt x="27420" y="23552"/>
                    </a:lnTo>
                    <a:lnTo>
                      <a:pt x="27420" y="23644"/>
                    </a:lnTo>
                    <a:lnTo>
                      <a:pt x="27359" y="23736"/>
                    </a:lnTo>
                    <a:lnTo>
                      <a:pt x="27420" y="23828"/>
                    </a:lnTo>
                    <a:lnTo>
                      <a:pt x="27605" y="23828"/>
                    </a:lnTo>
                    <a:lnTo>
                      <a:pt x="27850" y="23613"/>
                    </a:lnTo>
                    <a:lnTo>
                      <a:pt x="28035" y="23613"/>
                    </a:lnTo>
                    <a:lnTo>
                      <a:pt x="28096" y="23705"/>
                    </a:lnTo>
                    <a:lnTo>
                      <a:pt x="28188" y="23644"/>
                    </a:lnTo>
                    <a:lnTo>
                      <a:pt x="28250" y="23337"/>
                    </a:lnTo>
                    <a:lnTo>
                      <a:pt x="28434" y="23214"/>
                    </a:lnTo>
                    <a:lnTo>
                      <a:pt x="28526" y="23214"/>
                    </a:lnTo>
                    <a:lnTo>
                      <a:pt x="28342" y="23429"/>
                    </a:lnTo>
                    <a:lnTo>
                      <a:pt x="28342" y="23552"/>
                    </a:lnTo>
                    <a:lnTo>
                      <a:pt x="28434" y="23490"/>
                    </a:lnTo>
                    <a:lnTo>
                      <a:pt x="28587" y="23245"/>
                    </a:lnTo>
                    <a:lnTo>
                      <a:pt x="28710" y="22999"/>
                    </a:lnTo>
                    <a:lnTo>
                      <a:pt x="28833" y="22907"/>
                    </a:lnTo>
                    <a:lnTo>
                      <a:pt x="28833" y="23030"/>
                    </a:lnTo>
                    <a:lnTo>
                      <a:pt x="28710" y="23214"/>
                    </a:lnTo>
                    <a:lnTo>
                      <a:pt x="28710" y="23276"/>
                    </a:lnTo>
                    <a:lnTo>
                      <a:pt x="28925" y="23091"/>
                    </a:lnTo>
                    <a:lnTo>
                      <a:pt x="28956" y="23183"/>
                    </a:lnTo>
                    <a:lnTo>
                      <a:pt x="28956" y="23306"/>
                    </a:lnTo>
                    <a:lnTo>
                      <a:pt x="29140" y="23337"/>
                    </a:lnTo>
                    <a:lnTo>
                      <a:pt x="29232" y="23398"/>
                    </a:lnTo>
                    <a:lnTo>
                      <a:pt x="29355" y="23276"/>
                    </a:lnTo>
                    <a:lnTo>
                      <a:pt x="29416" y="23091"/>
                    </a:lnTo>
                    <a:lnTo>
                      <a:pt x="29631" y="23061"/>
                    </a:lnTo>
                    <a:lnTo>
                      <a:pt x="29785" y="22968"/>
                    </a:lnTo>
                    <a:lnTo>
                      <a:pt x="29662" y="22907"/>
                    </a:lnTo>
                    <a:lnTo>
                      <a:pt x="29723" y="22754"/>
                    </a:lnTo>
                    <a:lnTo>
                      <a:pt x="30030" y="22631"/>
                    </a:lnTo>
                    <a:lnTo>
                      <a:pt x="30092" y="22539"/>
                    </a:lnTo>
                    <a:lnTo>
                      <a:pt x="30092" y="22354"/>
                    </a:lnTo>
                    <a:lnTo>
                      <a:pt x="29938" y="22385"/>
                    </a:lnTo>
                    <a:lnTo>
                      <a:pt x="29816" y="22324"/>
                    </a:lnTo>
                    <a:lnTo>
                      <a:pt x="29631" y="22293"/>
                    </a:lnTo>
                    <a:lnTo>
                      <a:pt x="29723" y="22201"/>
                    </a:lnTo>
                    <a:lnTo>
                      <a:pt x="29846" y="22201"/>
                    </a:lnTo>
                    <a:lnTo>
                      <a:pt x="29969" y="22232"/>
                    </a:lnTo>
                    <a:lnTo>
                      <a:pt x="30061" y="22139"/>
                    </a:lnTo>
                    <a:lnTo>
                      <a:pt x="30061" y="22017"/>
                    </a:lnTo>
                    <a:lnTo>
                      <a:pt x="29908" y="22078"/>
                    </a:lnTo>
                    <a:lnTo>
                      <a:pt x="29754" y="21924"/>
                    </a:lnTo>
                    <a:lnTo>
                      <a:pt x="29754" y="21802"/>
                    </a:lnTo>
                    <a:lnTo>
                      <a:pt x="29969" y="21771"/>
                    </a:lnTo>
                    <a:lnTo>
                      <a:pt x="30061" y="21740"/>
                    </a:lnTo>
                    <a:lnTo>
                      <a:pt x="30123" y="21771"/>
                    </a:lnTo>
                    <a:lnTo>
                      <a:pt x="30153" y="21710"/>
                    </a:lnTo>
                    <a:lnTo>
                      <a:pt x="30092" y="21525"/>
                    </a:lnTo>
                    <a:lnTo>
                      <a:pt x="30368" y="21402"/>
                    </a:lnTo>
                    <a:lnTo>
                      <a:pt x="30522" y="21525"/>
                    </a:lnTo>
                    <a:lnTo>
                      <a:pt x="30614" y="21464"/>
                    </a:lnTo>
                    <a:lnTo>
                      <a:pt x="30829" y="21464"/>
                    </a:lnTo>
                    <a:lnTo>
                      <a:pt x="30522" y="21679"/>
                    </a:lnTo>
                    <a:lnTo>
                      <a:pt x="30522" y="21832"/>
                    </a:lnTo>
                    <a:lnTo>
                      <a:pt x="30583" y="22109"/>
                    </a:lnTo>
                    <a:lnTo>
                      <a:pt x="30645" y="22109"/>
                    </a:lnTo>
                    <a:lnTo>
                      <a:pt x="30737" y="21771"/>
                    </a:lnTo>
                    <a:lnTo>
                      <a:pt x="30860" y="21710"/>
                    </a:lnTo>
                    <a:lnTo>
                      <a:pt x="30952" y="21710"/>
                    </a:lnTo>
                    <a:lnTo>
                      <a:pt x="30890" y="21802"/>
                    </a:lnTo>
                    <a:lnTo>
                      <a:pt x="30798" y="21924"/>
                    </a:lnTo>
                    <a:lnTo>
                      <a:pt x="30829" y="22017"/>
                    </a:lnTo>
                    <a:lnTo>
                      <a:pt x="31044" y="21894"/>
                    </a:lnTo>
                    <a:lnTo>
                      <a:pt x="31074" y="21802"/>
                    </a:lnTo>
                    <a:lnTo>
                      <a:pt x="31197" y="21894"/>
                    </a:lnTo>
                    <a:lnTo>
                      <a:pt x="31351" y="21771"/>
                    </a:lnTo>
                    <a:lnTo>
                      <a:pt x="31443" y="21771"/>
                    </a:lnTo>
                    <a:lnTo>
                      <a:pt x="31596" y="21648"/>
                    </a:lnTo>
                    <a:lnTo>
                      <a:pt x="31781" y="21617"/>
                    </a:lnTo>
                    <a:lnTo>
                      <a:pt x="31904" y="21648"/>
                    </a:lnTo>
                    <a:lnTo>
                      <a:pt x="31873" y="21710"/>
                    </a:lnTo>
                    <a:lnTo>
                      <a:pt x="31719" y="21710"/>
                    </a:lnTo>
                    <a:lnTo>
                      <a:pt x="31535" y="21894"/>
                    </a:lnTo>
                    <a:lnTo>
                      <a:pt x="31412" y="21894"/>
                    </a:lnTo>
                    <a:lnTo>
                      <a:pt x="31351" y="22017"/>
                    </a:lnTo>
                    <a:lnTo>
                      <a:pt x="31412" y="22109"/>
                    </a:lnTo>
                    <a:lnTo>
                      <a:pt x="31719" y="22170"/>
                    </a:lnTo>
                    <a:lnTo>
                      <a:pt x="31811" y="22262"/>
                    </a:lnTo>
                    <a:lnTo>
                      <a:pt x="31811" y="22354"/>
                    </a:lnTo>
                    <a:lnTo>
                      <a:pt x="31658" y="22201"/>
                    </a:lnTo>
                    <a:lnTo>
                      <a:pt x="31412" y="22201"/>
                    </a:lnTo>
                    <a:lnTo>
                      <a:pt x="31289" y="22262"/>
                    </a:lnTo>
                    <a:lnTo>
                      <a:pt x="31289" y="22385"/>
                    </a:lnTo>
                    <a:lnTo>
                      <a:pt x="31412" y="22416"/>
                    </a:lnTo>
                    <a:lnTo>
                      <a:pt x="31535" y="22354"/>
                    </a:lnTo>
                    <a:lnTo>
                      <a:pt x="31689" y="22446"/>
                    </a:lnTo>
                    <a:lnTo>
                      <a:pt x="31596" y="22508"/>
                    </a:lnTo>
                    <a:lnTo>
                      <a:pt x="31443" y="22508"/>
                    </a:lnTo>
                    <a:lnTo>
                      <a:pt x="31443" y="22600"/>
                    </a:lnTo>
                    <a:lnTo>
                      <a:pt x="31658" y="22661"/>
                    </a:lnTo>
                    <a:lnTo>
                      <a:pt x="31719" y="22784"/>
                    </a:lnTo>
                    <a:lnTo>
                      <a:pt x="31596" y="22815"/>
                    </a:lnTo>
                    <a:lnTo>
                      <a:pt x="31474" y="22876"/>
                    </a:lnTo>
                    <a:lnTo>
                      <a:pt x="31474" y="22968"/>
                    </a:lnTo>
                    <a:lnTo>
                      <a:pt x="31627" y="22968"/>
                    </a:lnTo>
                    <a:lnTo>
                      <a:pt x="31811" y="22876"/>
                    </a:lnTo>
                    <a:lnTo>
                      <a:pt x="31965" y="22999"/>
                    </a:lnTo>
                    <a:lnTo>
                      <a:pt x="32088" y="23061"/>
                    </a:lnTo>
                    <a:lnTo>
                      <a:pt x="32333" y="22999"/>
                    </a:lnTo>
                    <a:lnTo>
                      <a:pt x="32395" y="23091"/>
                    </a:lnTo>
                    <a:lnTo>
                      <a:pt x="32395" y="23153"/>
                    </a:lnTo>
                    <a:lnTo>
                      <a:pt x="32303" y="23245"/>
                    </a:lnTo>
                    <a:lnTo>
                      <a:pt x="32333" y="23337"/>
                    </a:lnTo>
                    <a:lnTo>
                      <a:pt x="32395" y="23368"/>
                    </a:lnTo>
                    <a:lnTo>
                      <a:pt x="32426" y="23460"/>
                    </a:lnTo>
                    <a:lnTo>
                      <a:pt x="32548" y="23521"/>
                    </a:lnTo>
                    <a:lnTo>
                      <a:pt x="32640" y="23337"/>
                    </a:lnTo>
                    <a:lnTo>
                      <a:pt x="32610" y="23276"/>
                    </a:lnTo>
                    <a:lnTo>
                      <a:pt x="32640" y="23183"/>
                    </a:lnTo>
                    <a:lnTo>
                      <a:pt x="32855" y="23183"/>
                    </a:lnTo>
                    <a:lnTo>
                      <a:pt x="32733" y="23337"/>
                    </a:lnTo>
                    <a:lnTo>
                      <a:pt x="32733" y="23460"/>
                    </a:lnTo>
                    <a:lnTo>
                      <a:pt x="32518" y="23675"/>
                    </a:lnTo>
                    <a:lnTo>
                      <a:pt x="32671" y="23798"/>
                    </a:lnTo>
                    <a:lnTo>
                      <a:pt x="32610" y="23859"/>
                    </a:lnTo>
                    <a:lnTo>
                      <a:pt x="32518" y="23828"/>
                    </a:lnTo>
                    <a:lnTo>
                      <a:pt x="32426" y="23859"/>
                    </a:lnTo>
                    <a:lnTo>
                      <a:pt x="32487" y="23951"/>
                    </a:lnTo>
                    <a:lnTo>
                      <a:pt x="32855" y="24012"/>
                    </a:lnTo>
                    <a:lnTo>
                      <a:pt x="32978" y="23982"/>
                    </a:lnTo>
                    <a:lnTo>
                      <a:pt x="33101" y="24012"/>
                    </a:lnTo>
                    <a:lnTo>
                      <a:pt x="33255" y="23982"/>
                    </a:lnTo>
                    <a:lnTo>
                      <a:pt x="33470" y="24012"/>
                    </a:lnTo>
                    <a:lnTo>
                      <a:pt x="33654" y="23982"/>
                    </a:lnTo>
                    <a:lnTo>
                      <a:pt x="33746" y="24012"/>
                    </a:lnTo>
                    <a:lnTo>
                      <a:pt x="33746" y="24135"/>
                    </a:lnTo>
                    <a:lnTo>
                      <a:pt x="33838" y="24135"/>
                    </a:lnTo>
                    <a:lnTo>
                      <a:pt x="33961" y="24258"/>
                    </a:lnTo>
                    <a:lnTo>
                      <a:pt x="34053" y="24320"/>
                    </a:lnTo>
                    <a:lnTo>
                      <a:pt x="34114" y="24442"/>
                    </a:lnTo>
                    <a:lnTo>
                      <a:pt x="34237" y="24442"/>
                    </a:lnTo>
                    <a:lnTo>
                      <a:pt x="34483" y="24320"/>
                    </a:lnTo>
                    <a:lnTo>
                      <a:pt x="34514" y="24289"/>
                    </a:lnTo>
                    <a:lnTo>
                      <a:pt x="34606" y="24320"/>
                    </a:lnTo>
                    <a:lnTo>
                      <a:pt x="34606" y="24442"/>
                    </a:lnTo>
                    <a:lnTo>
                      <a:pt x="34483" y="24534"/>
                    </a:lnTo>
                    <a:lnTo>
                      <a:pt x="34329" y="24596"/>
                    </a:lnTo>
                    <a:lnTo>
                      <a:pt x="34360" y="24657"/>
                    </a:lnTo>
                    <a:lnTo>
                      <a:pt x="34606" y="24719"/>
                    </a:lnTo>
                    <a:lnTo>
                      <a:pt x="34636" y="24872"/>
                    </a:lnTo>
                    <a:lnTo>
                      <a:pt x="34728" y="24964"/>
                    </a:lnTo>
                    <a:lnTo>
                      <a:pt x="34974" y="25026"/>
                    </a:lnTo>
                    <a:lnTo>
                      <a:pt x="35281" y="24964"/>
                    </a:lnTo>
                    <a:lnTo>
                      <a:pt x="35435" y="24934"/>
                    </a:lnTo>
                    <a:lnTo>
                      <a:pt x="35465" y="24995"/>
                    </a:lnTo>
                    <a:lnTo>
                      <a:pt x="35558" y="24872"/>
                    </a:lnTo>
                    <a:lnTo>
                      <a:pt x="35772" y="24719"/>
                    </a:lnTo>
                    <a:lnTo>
                      <a:pt x="35865" y="24719"/>
                    </a:lnTo>
                    <a:lnTo>
                      <a:pt x="35803" y="24811"/>
                    </a:lnTo>
                    <a:lnTo>
                      <a:pt x="35650" y="24934"/>
                    </a:lnTo>
                    <a:lnTo>
                      <a:pt x="35619" y="25241"/>
                    </a:lnTo>
                    <a:lnTo>
                      <a:pt x="35527" y="25394"/>
                    </a:lnTo>
                    <a:lnTo>
                      <a:pt x="35435" y="25394"/>
                    </a:lnTo>
                    <a:lnTo>
                      <a:pt x="35250" y="25302"/>
                    </a:lnTo>
                    <a:lnTo>
                      <a:pt x="35189" y="25333"/>
                    </a:lnTo>
                    <a:lnTo>
                      <a:pt x="35312" y="25517"/>
                    </a:lnTo>
                    <a:lnTo>
                      <a:pt x="35343" y="25671"/>
                    </a:lnTo>
                    <a:lnTo>
                      <a:pt x="35465" y="25763"/>
                    </a:lnTo>
                    <a:lnTo>
                      <a:pt x="35588" y="25732"/>
                    </a:lnTo>
                    <a:lnTo>
                      <a:pt x="35680" y="25763"/>
                    </a:lnTo>
                    <a:lnTo>
                      <a:pt x="35650" y="25886"/>
                    </a:lnTo>
                    <a:lnTo>
                      <a:pt x="35588" y="25886"/>
                    </a:lnTo>
                    <a:lnTo>
                      <a:pt x="35588" y="25947"/>
                    </a:lnTo>
                    <a:lnTo>
                      <a:pt x="35834" y="26162"/>
                    </a:lnTo>
                    <a:lnTo>
                      <a:pt x="35895" y="26131"/>
                    </a:lnTo>
                    <a:lnTo>
                      <a:pt x="36080" y="26131"/>
                    </a:lnTo>
                    <a:lnTo>
                      <a:pt x="36172" y="25978"/>
                    </a:lnTo>
                    <a:lnTo>
                      <a:pt x="36356" y="25640"/>
                    </a:lnTo>
                    <a:lnTo>
                      <a:pt x="36264" y="25916"/>
                    </a:lnTo>
                    <a:lnTo>
                      <a:pt x="36264" y="26100"/>
                    </a:lnTo>
                    <a:lnTo>
                      <a:pt x="36233" y="26193"/>
                    </a:lnTo>
                    <a:lnTo>
                      <a:pt x="36141" y="26254"/>
                    </a:lnTo>
                    <a:lnTo>
                      <a:pt x="36018" y="26377"/>
                    </a:lnTo>
                    <a:lnTo>
                      <a:pt x="36049" y="26469"/>
                    </a:lnTo>
                    <a:lnTo>
                      <a:pt x="36172" y="26561"/>
                    </a:lnTo>
                    <a:lnTo>
                      <a:pt x="36110" y="26653"/>
                    </a:lnTo>
                    <a:lnTo>
                      <a:pt x="36110" y="27052"/>
                    </a:lnTo>
                    <a:lnTo>
                      <a:pt x="36202" y="27114"/>
                    </a:lnTo>
                    <a:lnTo>
                      <a:pt x="36325" y="27114"/>
                    </a:lnTo>
                    <a:lnTo>
                      <a:pt x="36264" y="27267"/>
                    </a:lnTo>
                    <a:lnTo>
                      <a:pt x="36325" y="27421"/>
                    </a:lnTo>
                    <a:lnTo>
                      <a:pt x="36571" y="27697"/>
                    </a:lnTo>
                    <a:lnTo>
                      <a:pt x="36663" y="27728"/>
                    </a:lnTo>
                    <a:lnTo>
                      <a:pt x="36663" y="27820"/>
                    </a:lnTo>
                    <a:lnTo>
                      <a:pt x="36724" y="27759"/>
                    </a:lnTo>
                    <a:lnTo>
                      <a:pt x="36816" y="27851"/>
                    </a:lnTo>
                    <a:lnTo>
                      <a:pt x="36939" y="27820"/>
                    </a:lnTo>
                    <a:lnTo>
                      <a:pt x="36909" y="27759"/>
                    </a:lnTo>
                    <a:lnTo>
                      <a:pt x="36939" y="27666"/>
                    </a:lnTo>
                    <a:lnTo>
                      <a:pt x="37001" y="27759"/>
                    </a:lnTo>
                    <a:lnTo>
                      <a:pt x="37093" y="27789"/>
                    </a:lnTo>
                    <a:lnTo>
                      <a:pt x="37154" y="27636"/>
                    </a:lnTo>
                    <a:lnTo>
                      <a:pt x="37062" y="27421"/>
                    </a:lnTo>
                    <a:lnTo>
                      <a:pt x="36970" y="27421"/>
                    </a:lnTo>
                    <a:lnTo>
                      <a:pt x="36909" y="27452"/>
                    </a:lnTo>
                    <a:lnTo>
                      <a:pt x="36878" y="27390"/>
                    </a:lnTo>
                    <a:lnTo>
                      <a:pt x="36970" y="27237"/>
                    </a:lnTo>
                    <a:lnTo>
                      <a:pt x="36970" y="27144"/>
                    </a:lnTo>
                    <a:lnTo>
                      <a:pt x="36939" y="27022"/>
                    </a:lnTo>
                    <a:lnTo>
                      <a:pt x="36816" y="26991"/>
                    </a:lnTo>
                    <a:lnTo>
                      <a:pt x="36816" y="26899"/>
                    </a:lnTo>
                    <a:lnTo>
                      <a:pt x="36878" y="26807"/>
                    </a:lnTo>
                    <a:lnTo>
                      <a:pt x="36909" y="26622"/>
                    </a:lnTo>
                    <a:lnTo>
                      <a:pt x="37001" y="26622"/>
                    </a:lnTo>
                    <a:lnTo>
                      <a:pt x="37001" y="26807"/>
                    </a:lnTo>
                    <a:lnTo>
                      <a:pt x="37031" y="26899"/>
                    </a:lnTo>
                    <a:lnTo>
                      <a:pt x="37124" y="26745"/>
                    </a:lnTo>
                    <a:lnTo>
                      <a:pt x="37185" y="26837"/>
                    </a:lnTo>
                    <a:lnTo>
                      <a:pt x="37246" y="26960"/>
                    </a:lnTo>
                    <a:lnTo>
                      <a:pt x="37185" y="27114"/>
                    </a:lnTo>
                    <a:lnTo>
                      <a:pt x="37216" y="27237"/>
                    </a:lnTo>
                    <a:lnTo>
                      <a:pt x="37308" y="27267"/>
                    </a:lnTo>
                    <a:lnTo>
                      <a:pt x="37461" y="27114"/>
                    </a:lnTo>
                    <a:lnTo>
                      <a:pt x="37523" y="27114"/>
                    </a:lnTo>
                    <a:lnTo>
                      <a:pt x="37492" y="27267"/>
                    </a:lnTo>
                    <a:lnTo>
                      <a:pt x="37369" y="27359"/>
                    </a:lnTo>
                    <a:lnTo>
                      <a:pt x="37369" y="27482"/>
                    </a:lnTo>
                    <a:lnTo>
                      <a:pt x="37400" y="27636"/>
                    </a:lnTo>
                    <a:lnTo>
                      <a:pt x="37338" y="27820"/>
                    </a:lnTo>
                    <a:lnTo>
                      <a:pt x="37400" y="27881"/>
                    </a:lnTo>
                    <a:lnTo>
                      <a:pt x="37553" y="27943"/>
                    </a:lnTo>
                    <a:lnTo>
                      <a:pt x="37584" y="27881"/>
                    </a:lnTo>
                    <a:lnTo>
                      <a:pt x="37676" y="27728"/>
                    </a:lnTo>
                    <a:lnTo>
                      <a:pt x="37676" y="27851"/>
                    </a:lnTo>
                    <a:lnTo>
                      <a:pt x="37615" y="27912"/>
                    </a:lnTo>
                    <a:lnTo>
                      <a:pt x="37676" y="28127"/>
                    </a:lnTo>
                    <a:lnTo>
                      <a:pt x="37768" y="28188"/>
                    </a:lnTo>
                    <a:lnTo>
                      <a:pt x="37922" y="27943"/>
                    </a:lnTo>
                    <a:lnTo>
                      <a:pt x="37953" y="27728"/>
                    </a:lnTo>
                    <a:lnTo>
                      <a:pt x="38014" y="27605"/>
                    </a:lnTo>
                    <a:lnTo>
                      <a:pt x="38045" y="27206"/>
                    </a:lnTo>
                    <a:lnTo>
                      <a:pt x="38137" y="26868"/>
                    </a:lnTo>
                    <a:lnTo>
                      <a:pt x="38137" y="26530"/>
                    </a:lnTo>
                    <a:lnTo>
                      <a:pt x="38106" y="26285"/>
                    </a:lnTo>
                    <a:lnTo>
                      <a:pt x="38045" y="26162"/>
                    </a:lnTo>
                    <a:lnTo>
                      <a:pt x="38045" y="26131"/>
                    </a:lnTo>
                    <a:lnTo>
                      <a:pt x="38106" y="26162"/>
                    </a:lnTo>
                    <a:lnTo>
                      <a:pt x="38198" y="26377"/>
                    </a:lnTo>
                    <a:lnTo>
                      <a:pt x="38290" y="26408"/>
                    </a:lnTo>
                    <a:lnTo>
                      <a:pt x="38352" y="26193"/>
                    </a:lnTo>
                    <a:lnTo>
                      <a:pt x="38536" y="26070"/>
                    </a:lnTo>
                    <a:lnTo>
                      <a:pt x="38413" y="26315"/>
                    </a:lnTo>
                    <a:lnTo>
                      <a:pt x="38352" y="26592"/>
                    </a:lnTo>
                    <a:lnTo>
                      <a:pt x="38413" y="26807"/>
                    </a:lnTo>
                    <a:lnTo>
                      <a:pt x="38260" y="27114"/>
                    </a:lnTo>
                    <a:lnTo>
                      <a:pt x="38260" y="27329"/>
                    </a:lnTo>
                    <a:lnTo>
                      <a:pt x="38290" y="27421"/>
                    </a:lnTo>
                    <a:lnTo>
                      <a:pt x="38198" y="27513"/>
                    </a:lnTo>
                    <a:lnTo>
                      <a:pt x="38198" y="27759"/>
                    </a:lnTo>
                    <a:lnTo>
                      <a:pt x="38229" y="27912"/>
                    </a:lnTo>
                    <a:lnTo>
                      <a:pt x="38260" y="28066"/>
                    </a:lnTo>
                    <a:lnTo>
                      <a:pt x="38413" y="28188"/>
                    </a:lnTo>
                    <a:lnTo>
                      <a:pt x="38413" y="28403"/>
                    </a:lnTo>
                    <a:lnTo>
                      <a:pt x="38505" y="28403"/>
                    </a:lnTo>
                    <a:lnTo>
                      <a:pt x="38505" y="28557"/>
                    </a:lnTo>
                    <a:lnTo>
                      <a:pt x="38628" y="28680"/>
                    </a:lnTo>
                    <a:lnTo>
                      <a:pt x="38720" y="28618"/>
                    </a:lnTo>
                    <a:lnTo>
                      <a:pt x="38812" y="28649"/>
                    </a:lnTo>
                    <a:lnTo>
                      <a:pt x="38935" y="28588"/>
                    </a:lnTo>
                    <a:lnTo>
                      <a:pt x="39150" y="28588"/>
                    </a:lnTo>
                    <a:lnTo>
                      <a:pt x="39150" y="28649"/>
                    </a:lnTo>
                    <a:lnTo>
                      <a:pt x="38904" y="28803"/>
                    </a:lnTo>
                    <a:lnTo>
                      <a:pt x="38843" y="28833"/>
                    </a:lnTo>
                    <a:lnTo>
                      <a:pt x="38843" y="28895"/>
                    </a:lnTo>
                    <a:lnTo>
                      <a:pt x="38935" y="28987"/>
                    </a:lnTo>
                    <a:lnTo>
                      <a:pt x="38874" y="29048"/>
                    </a:lnTo>
                    <a:lnTo>
                      <a:pt x="38751" y="29048"/>
                    </a:lnTo>
                    <a:lnTo>
                      <a:pt x="38751" y="29140"/>
                    </a:lnTo>
                    <a:lnTo>
                      <a:pt x="38843" y="29325"/>
                    </a:lnTo>
                    <a:lnTo>
                      <a:pt x="38843" y="29478"/>
                    </a:lnTo>
                    <a:lnTo>
                      <a:pt x="38782" y="29509"/>
                    </a:lnTo>
                    <a:lnTo>
                      <a:pt x="38659" y="29417"/>
                    </a:lnTo>
                    <a:lnTo>
                      <a:pt x="38597" y="29294"/>
                    </a:lnTo>
                    <a:lnTo>
                      <a:pt x="38567" y="29355"/>
                    </a:lnTo>
                    <a:lnTo>
                      <a:pt x="38597" y="29447"/>
                    </a:lnTo>
                    <a:lnTo>
                      <a:pt x="38505" y="29570"/>
                    </a:lnTo>
                    <a:lnTo>
                      <a:pt x="38505" y="29754"/>
                    </a:lnTo>
                    <a:lnTo>
                      <a:pt x="38567" y="29816"/>
                    </a:lnTo>
                    <a:lnTo>
                      <a:pt x="38505" y="29908"/>
                    </a:lnTo>
                    <a:lnTo>
                      <a:pt x="38413" y="29908"/>
                    </a:lnTo>
                    <a:lnTo>
                      <a:pt x="38321" y="30031"/>
                    </a:lnTo>
                    <a:lnTo>
                      <a:pt x="38352" y="30092"/>
                    </a:lnTo>
                    <a:lnTo>
                      <a:pt x="38444" y="30092"/>
                    </a:lnTo>
                    <a:lnTo>
                      <a:pt x="38536" y="30092"/>
                    </a:lnTo>
                    <a:lnTo>
                      <a:pt x="38597" y="30246"/>
                    </a:lnTo>
                    <a:lnTo>
                      <a:pt x="38690" y="30338"/>
                    </a:lnTo>
                    <a:lnTo>
                      <a:pt x="38782" y="30338"/>
                    </a:lnTo>
                    <a:lnTo>
                      <a:pt x="38874" y="30399"/>
                    </a:lnTo>
                    <a:lnTo>
                      <a:pt x="38874" y="30461"/>
                    </a:lnTo>
                    <a:lnTo>
                      <a:pt x="38751" y="30461"/>
                    </a:lnTo>
                    <a:lnTo>
                      <a:pt x="38690" y="30522"/>
                    </a:lnTo>
                    <a:lnTo>
                      <a:pt x="38720" y="30583"/>
                    </a:lnTo>
                    <a:lnTo>
                      <a:pt x="38843" y="30676"/>
                    </a:lnTo>
                    <a:lnTo>
                      <a:pt x="38874" y="30829"/>
                    </a:lnTo>
                    <a:lnTo>
                      <a:pt x="39027" y="30921"/>
                    </a:lnTo>
                    <a:lnTo>
                      <a:pt x="39089" y="30921"/>
                    </a:lnTo>
                    <a:lnTo>
                      <a:pt x="38997" y="30983"/>
                    </a:lnTo>
                    <a:lnTo>
                      <a:pt x="38904" y="30983"/>
                    </a:lnTo>
                    <a:lnTo>
                      <a:pt x="38812" y="31105"/>
                    </a:lnTo>
                    <a:lnTo>
                      <a:pt x="38812" y="31290"/>
                    </a:lnTo>
                    <a:lnTo>
                      <a:pt x="38935" y="31535"/>
                    </a:lnTo>
                    <a:lnTo>
                      <a:pt x="39058" y="31597"/>
                    </a:lnTo>
                    <a:lnTo>
                      <a:pt x="39242" y="31597"/>
                    </a:lnTo>
                    <a:lnTo>
                      <a:pt x="39334" y="31627"/>
                    </a:lnTo>
                    <a:lnTo>
                      <a:pt x="39181" y="31750"/>
                    </a:lnTo>
                    <a:lnTo>
                      <a:pt x="38997" y="31689"/>
                    </a:lnTo>
                    <a:lnTo>
                      <a:pt x="38874" y="31720"/>
                    </a:lnTo>
                    <a:lnTo>
                      <a:pt x="38782" y="31935"/>
                    </a:lnTo>
                    <a:lnTo>
                      <a:pt x="38536" y="32211"/>
                    </a:lnTo>
                    <a:lnTo>
                      <a:pt x="38352" y="32364"/>
                    </a:lnTo>
                    <a:lnTo>
                      <a:pt x="38352" y="32518"/>
                    </a:lnTo>
                    <a:lnTo>
                      <a:pt x="38413" y="32671"/>
                    </a:lnTo>
                    <a:lnTo>
                      <a:pt x="38567" y="32518"/>
                    </a:lnTo>
                    <a:lnTo>
                      <a:pt x="38690" y="32303"/>
                    </a:lnTo>
                    <a:lnTo>
                      <a:pt x="38690" y="32211"/>
                    </a:lnTo>
                    <a:lnTo>
                      <a:pt x="38812" y="32211"/>
                    </a:lnTo>
                    <a:lnTo>
                      <a:pt x="38997" y="31996"/>
                    </a:lnTo>
                    <a:lnTo>
                      <a:pt x="39027" y="32057"/>
                    </a:lnTo>
                    <a:lnTo>
                      <a:pt x="39181" y="32057"/>
                    </a:lnTo>
                    <a:lnTo>
                      <a:pt x="39365" y="32057"/>
                    </a:lnTo>
                    <a:lnTo>
                      <a:pt x="39242" y="32180"/>
                    </a:lnTo>
                    <a:lnTo>
                      <a:pt x="39273" y="32242"/>
                    </a:lnTo>
                    <a:lnTo>
                      <a:pt x="39457" y="32242"/>
                    </a:lnTo>
                    <a:lnTo>
                      <a:pt x="39457" y="32303"/>
                    </a:lnTo>
                    <a:lnTo>
                      <a:pt x="39304" y="32457"/>
                    </a:lnTo>
                    <a:lnTo>
                      <a:pt x="39304" y="32641"/>
                    </a:lnTo>
                    <a:lnTo>
                      <a:pt x="39304" y="32733"/>
                    </a:lnTo>
                    <a:lnTo>
                      <a:pt x="39212" y="32917"/>
                    </a:lnTo>
                    <a:lnTo>
                      <a:pt x="39150" y="33040"/>
                    </a:lnTo>
                    <a:lnTo>
                      <a:pt x="39181" y="33132"/>
                    </a:lnTo>
                    <a:lnTo>
                      <a:pt x="39242" y="33193"/>
                    </a:lnTo>
                    <a:lnTo>
                      <a:pt x="39119" y="33193"/>
                    </a:lnTo>
                    <a:lnTo>
                      <a:pt x="38966" y="33193"/>
                    </a:lnTo>
                    <a:lnTo>
                      <a:pt x="38843" y="33316"/>
                    </a:lnTo>
                    <a:lnTo>
                      <a:pt x="38843" y="33408"/>
                    </a:lnTo>
                    <a:lnTo>
                      <a:pt x="38966" y="33408"/>
                    </a:lnTo>
                    <a:lnTo>
                      <a:pt x="39058" y="33378"/>
                    </a:lnTo>
                    <a:lnTo>
                      <a:pt x="39212" y="33378"/>
                    </a:lnTo>
                    <a:lnTo>
                      <a:pt x="39212" y="33439"/>
                    </a:lnTo>
                    <a:lnTo>
                      <a:pt x="39089" y="33531"/>
                    </a:lnTo>
                    <a:lnTo>
                      <a:pt x="38966" y="33531"/>
                    </a:lnTo>
                    <a:lnTo>
                      <a:pt x="38874" y="33531"/>
                    </a:lnTo>
                    <a:lnTo>
                      <a:pt x="38812" y="33623"/>
                    </a:lnTo>
                    <a:lnTo>
                      <a:pt x="38751" y="33808"/>
                    </a:lnTo>
                    <a:lnTo>
                      <a:pt x="38843" y="33961"/>
                    </a:lnTo>
                    <a:lnTo>
                      <a:pt x="38935" y="33900"/>
                    </a:lnTo>
                    <a:lnTo>
                      <a:pt x="38966" y="33808"/>
                    </a:lnTo>
                    <a:lnTo>
                      <a:pt x="39089" y="33808"/>
                    </a:lnTo>
                    <a:lnTo>
                      <a:pt x="39212" y="33746"/>
                    </a:lnTo>
                    <a:lnTo>
                      <a:pt x="39427" y="33501"/>
                    </a:lnTo>
                    <a:lnTo>
                      <a:pt x="39611" y="33255"/>
                    </a:lnTo>
                    <a:lnTo>
                      <a:pt x="39672" y="32917"/>
                    </a:lnTo>
                    <a:lnTo>
                      <a:pt x="39856" y="32549"/>
                    </a:lnTo>
                    <a:lnTo>
                      <a:pt x="39918" y="32487"/>
                    </a:lnTo>
                    <a:close/>
                    <a:moveTo>
                      <a:pt x="37615" y="33408"/>
                    </a:moveTo>
                    <a:lnTo>
                      <a:pt x="37553" y="33316"/>
                    </a:lnTo>
                    <a:lnTo>
                      <a:pt x="37584" y="33193"/>
                    </a:lnTo>
                    <a:lnTo>
                      <a:pt x="37646" y="33316"/>
                    </a:lnTo>
                    <a:close/>
                    <a:moveTo>
                      <a:pt x="38505" y="33685"/>
                    </a:moveTo>
                    <a:lnTo>
                      <a:pt x="38659" y="33593"/>
                    </a:lnTo>
                    <a:lnTo>
                      <a:pt x="38751" y="33654"/>
                    </a:lnTo>
                    <a:lnTo>
                      <a:pt x="38659" y="33777"/>
                    </a:lnTo>
                    <a:lnTo>
                      <a:pt x="38505" y="33685"/>
                    </a:lnTo>
                    <a:close/>
                    <a:moveTo>
                      <a:pt x="38567" y="33255"/>
                    </a:moveTo>
                    <a:lnTo>
                      <a:pt x="38720" y="33193"/>
                    </a:lnTo>
                    <a:lnTo>
                      <a:pt x="38782" y="33378"/>
                    </a:lnTo>
                    <a:lnTo>
                      <a:pt x="38628" y="33531"/>
                    </a:lnTo>
                    <a:lnTo>
                      <a:pt x="38505" y="33439"/>
                    </a:lnTo>
                    <a:lnTo>
                      <a:pt x="38597" y="33347"/>
                    </a:lnTo>
                    <a:close/>
                    <a:moveTo>
                      <a:pt x="38536" y="32856"/>
                    </a:moveTo>
                    <a:lnTo>
                      <a:pt x="38659" y="33040"/>
                    </a:lnTo>
                    <a:lnTo>
                      <a:pt x="38505" y="33163"/>
                    </a:lnTo>
                    <a:lnTo>
                      <a:pt x="38505" y="33040"/>
                    </a:lnTo>
                    <a:lnTo>
                      <a:pt x="38444" y="32948"/>
                    </a:lnTo>
                    <a:lnTo>
                      <a:pt x="38505" y="32856"/>
                    </a:lnTo>
                    <a:close/>
                    <a:moveTo>
                      <a:pt x="38690" y="32825"/>
                    </a:moveTo>
                    <a:lnTo>
                      <a:pt x="38812" y="32702"/>
                    </a:lnTo>
                    <a:lnTo>
                      <a:pt x="38812" y="32610"/>
                    </a:lnTo>
                    <a:lnTo>
                      <a:pt x="38904" y="32395"/>
                    </a:lnTo>
                    <a:lnTo>
                      <a:pt x="39089" y="32334"/>
                    </a:lnTo>
                    <a:lnTo>
                      <a:pt x="39089" y="32242"/>
                    </a:lnTo>
                    <a:lnTo>
                      <a:pt x="39273" y="32242"/>
                    </a:lnTo>
                    <a:lnTo>
                      <a:pt x="39334" y="32426"/>
                    </a:lnTo>
                    <a:lnTo>
                      <a:pt x="39273" y="32610"/>
                    </a:lnTo>
                    <a:lnTo>
                      <a:pt x="39334" y="32733"/>
                    </a:lnTo>
                    <a:lnTo>
                      <a:pt x="39119" y="33040"/>
                    </a:lnTo>
                    <a:lnTo>
                      <a:pt x="38843" y="33255"/>
                    </a:lnTo>
                    <a:lnTo>
                      <a:pt x="38782" y="33163"/>
                    </a:lnTo>
                    <a:lnTo>
                      <a:pt x="38874" y="32979"/>
                    </a:lnTo>
                    <a:lnTo>
                      <a:pt x="39058" y="32856"/>
                    </a:lnTo>
                    <a:lnTo>
                      <a:pt x="39058" y="32794"/>
                    </a:lnTo>
                    <a:lnTo>
                      <a:pt x="38751" y="32948"/>
                    </a:lnTo>
                    <a:lnTo>
                      <a:pt x="38690" y="32856"/>
                    </a:lnTo>
                    <a:close/>
                    <a:moveTo>
                      <a:pt x="37216" y="33347"/>
                    </a:moveTo>
                    <a:lnTo>
                      <a:pt x="37308" y="33316"/>
                    </a:lnTo>
                    <a:lnTo>
                      <a:pt x="37400" y="33408"/>
                    </a:lnTo>
                    <a:lnTo>
                      <a:pt x="37369" y="33501"/>
                    </a:lnTo>
                    <a:lnTo>
                      <a:pt x="37492" y="33685"/>
                    </a:lnTo>
                    <a:lnTo>
                      <a:pt x="37369" y="33900"/>
                    </a:lnTo>
                    <a:lnTo>
                      <a:pt x="37308" y="33808"/>
                    </a:lnTo>
                    <a:lnTo>
                      <a:pt x="37308" y="33654"/>
                    </a:lnTo>
                    <a:lnTo>
                      <a:pt x="37185" y="33470"/>
                    </a:lnTo>
                    <a:close/>
                    <a:moveTo>
                      <a:pt x="37246" y="33132"/>
                    </a:moveTo>
                    <a:lnTo>
                      <a:pt x="37308" y="33101"/>
                    </a:lnTo>
                    <a:lnTo>
                      <a:pt x="37400" y="33101"/>
                    </a:lnTo>
                    <a:lnTo>
                      <a:pt x="37431" y="33224"/>
                    </a:lnTo>
                    <a:lnTo>
                      <a:pt x="37308" y="33286"/>
                    </a:lnTo>
                    <a:close/>
                    <a:moveTo>
                      <a:pt x="37185" y="32948"/>
                    </a:moveTo>
                    <a:lnTo>
                      <a:pt x="37277" y="32825"/>
                    </a:lnTo>
                    <a:lnTo>
                      <a:pt x="37277" y="33009"/>
                    </a:lnTo>
                    <a:lnTo>
                      <a:pt x="37185" y="32948"/>
                    </a:lnTo>
                    <a:close/>
                    <a:moveTo>
                      <a:pt x="37062" y="32702"/>
                    </a:moveTo>
                    <a:lnTo>
                      <a:pt x="37185" y="32733"/>
                    </a:lnTo>
                    <a:lnTo>
                      <a:pt x="37031" y="32917"/>
                    </a:lnTo>
                    <a:lnTo>
                      <a:pt x="37031" y="32702"/>
                    </a:lnTo>
                    <a:close/>
                    <a:moveTo>
                      <a:pt x="36970" y="31935"/>
                    </a:moveTo>
                    <a:lnTo>
                      <a:pt x="36939" y="31812"/>
                    </a:lnTo>
                    <a:lnTo>
                      <a:pt x="37062" y="31842"/>
                    </a:lnTo>
                    <a:close/>
                    <a:moveTo>
                      <a:pt x="37400" y="32149"/>
                    </a:moveTo>
                    <a:lnTo>
                      <a:pt x="37492" y="32057"/>
                    </a:lnTo>
                    <a:lnTo>
                      <a:pt x="37553" y="32180"/>
                    </a:lnTo>
                    <a:lnTo>
                      <a:pt x="37492" y="32242"/>
                    </a:lnTo>
                    <a:close/>
                    <a:moveTo>
                      <a:pt x="37431" y="31873"/>
                    </a:moveTo>
                    <a:lnTo>
                      <a:pt x="37584" y="31689"/>
                    </a:lnTo>
                    <a:lnTo>
                      <a:pt x="37707" y="31627"/>
                    </a:lnTo>
                    <a:lnTo>
                      <a:pt x="37830" y="31720"/>
                    </a:lnTo>
                    <a:lnTo>
                      <a:pt x="37707" y="31842"/>
                    </a:lnTo>
                    <a:lnTo>
                      <a:pt x="37646" y="31842"/>
                    </a:lnTo>
                    <a:lnTo>
                      <a:pt x="37523" y="31904"/>
                    </a:lnTo>
                    <a:close/>
                    <a:moveTo>
                      <a:pt x="37830" y="31996"/>
                    </a:moveTo>
                    <a:lnTo>
                      <a:pt x="37891" y="31781"/>
                    </a:lnTo>
                    <a:lnTo>
                      <a:pt x="37860" y="31627"/>
                    </a:lnTo>
                    <a:lnTo>
                      <a:pt x="37738" y="31474"/>
                    </a:lnTo>
                    <a:lnTo>
                      <a:pt x="37860" y="31382"/>
                    </a:lnTo>
                    <a:lnTo>
                      <a:pt x="37983" y="31443"/>
                    </a:lnTo>
                    <a:lnTo>
                      <a:pt x="38106" y="31597"/>
                    </a:lnTo>
                    <a:lnTo>
                      <a:pt x="37983" y="31750"/>
                    </a:lnTo>
                    <a:lnTo>
                      <a:pt x="37953" y="31842"/>
                    </a:lnTo>
                    <a:lnTo>
                      <a:pt x="38045" y="31965"/>
                    </a:lnTo>
                    <a:lnTo>
                      <a:pt x="38075" y="31935"/>
                    </a:lnTo>
                    <a:lnTo>
                      <a:pt x="38260" y="32027"/>
                    </a:lnTo>
                    <a:lnTo>
                      <a:pt x="38260" y="32272"/>
                    </a:lnTo>
                    <a:lnTo>
                      <a:pt x="38168" y="32272"/>
                    </a:lnTo>
                    <a:lnTo>
                      <a:pt x="38290" y="32426"/>
                    </a:lnTo>
                    <a:lnTo>
                      <a:pt x="38290" y="32549"/>
                    </a:lnTo>
                    <a:lnTo>
                      <a:pt x="38168" y="32549"/>
                    </a:lnTo>
                    <a:lnTo>
                      <a:pt x="38137" y="32487"/>
                    </a:lnTo>
                    <a:lnTo>
                      <a:pt x="38045" y="32641"/>
                    </a:lnTo>
                    <a:lnTo>
                      <a:pt x="38260" y="32794"/>
                    </a:lnTo>
                    <a:lnTo>
                      <a:pt x="38321" y="32917"/>
                    </a:lnTo>
                    <a:lnTo>
                      <a:pt x="38168" y="33040"/>
                    </a:lnTo>
                    <a:lnTo>
                      <a:pt x="38137" y="33101"/>
                    </a:lnTo>
                    <a:lnTo>
                      <a:pt x="38260" y="33101"/>
                    </a:lnTo>
                    <a:lnTo>
                      <a:pt x="38321" y="33132"/>
                    </a:lnTo>
                    <a:lnTo>
                      <a:pt x="38321" y="33255"/>
                    </a:lnTo>
                    <a:lnTo>
                      <a:pt x="38168" y="33347"/>
                    </a:lnTo>
                    <a:lnTo>
                      <a:pt x="38075" y="33378"/>
                    </a:lnTo>
                    <a:lnTo>
                      <a:pt x="38014" y="33501"/>
                    </a:lnTo>
                    <a:lnTo>
                      <a:pt x="38075" y="33501"/>
                    </a:lnTo>
                    <a:lnTo>
                      <a:pt x="38137" y="33593"/>
                    </a:lnTo>
                    <a:lnTo>
                      <a:pt x="38075" y="33654"/>
                    </a:lnTo>
                    <a:lnTo>
                      <a:pt x="38137" y="33777"/>
                    </a:lnTo>
                    <a:lnTo>
                      <a:pt x="38045" y="33838"/>
                    </a:lnTo>
                    <a:lnTo>
                      <a:pt x="37922" y="33838"/>
                    </a:lnTo>
                    <a:lnTo>
                      <a:pt x="37830" y="33777"/>
                    </a:lnTo>
                    <a:lnTo>
                      <a:pt x="37891" y="33654"/>
                    </a:lnTo>
                    <a:lnTo>
                      <a:pt x="37738" y="33531"/>
                    </a:lnTo>
                    <a:lnTo>
                      <a:pt x="37738" y="33408"/>
                    </a:lnTo>
                    <a:lnTo>
                      <a:pt x="37860" y="33286"/>
                    </a:lnTo>
                    <a:lnTo>
                      <a:pt x="37768" y="33193"/>
                    </a:lnTo>
                    <a:lnTo>
                      <a:pt x="37799" y="33101"/>
                    </a:lnTo>
                    <a:lnTo>
                      <a:pt x="37922" y="33040"/>
                    </a:lnTo>
                    <a:lnTo>
                      <a:pt x="37860" y="32948"/>
                    </a:lnTo>
                    <a:lnTo>
                      <a:pt x="37738" y="32979"/>
                    </a:lnTo>
                    <a:lnTo>
                      <a:pt x="37707" y="33071"/>
                    </a:lnTo>
                    <a:lnTo>
                      <a:pt x="37646" y="32979"/>
                    </a:lnTo>
                    <a:lnTo>
                      <a:pt x="37523" y="32979"/>
                    </a:lnTo>
                    <a:lnTo>
                      <a:pt x="37461" y="32917"/>
                    </a:lnTo>
                    <a:lnTo>
                      <a:pt x="37523" y="32825"/>
                    </a:lnTo>
                    <a:lnTo>
                      <a:pt x="37615" y="32825"/>
                    </a:lnTo>
                    <a:lnTo>
                      <a:pt x="37646" y="32702"/>
                    </a:lnTo>
                    <a:lnTo>
                      <a:pt x="37646" y="32641"/>
                    </a:lnTo>
                    <a:lnTo>
                      <a:pt x="37830" y="32518"/>
                    </a:lnTo>
                    <a:lnTo>
                      <a:pt x="37830" y="32426"/>
                    </a:lnTo>
                    <a:lnTo>
                      <a:pt x="37738" y="32395"/>
                    </a:lnTo>
                    <a:lnTo>
                      <a:pt x="37646" y="32426"/>
                    </a:lnTo>
                    <a:lnTo>
                      <a:pt x="37584" y="32364"/>
                    </a:lnTo>
                    <a:lnTo>
                      <a:pt x="37646" y="32303"/>
                    </a:lnTo>
                    <a:lnTo>
                      <a:pt x="37799" y="32272"/>
                    </a:lnTo>
                    <a:lnTo>
                      <a:pt x="37830" y="32088"/>
                    </a:lnTo>
                    <a:lnTo>
                      <a:pt x="37830" y="31965"/>
                    </a:lnTo>
                    <a:close/>
                    <a:moveTo>
                      <a:pt x="38812" y="31842"/>
                    </a:moveTo>
                    <a:lnTo>
                      <a:pt x="38720" y="31720"/>
                    </a:lnTo>
                    <a:lnTo>
                      <a:pt x="38782" y="31627"/>
                    </a:lnTo>
                    <a:lnTo>
                      <a:pt x="38874" y="31505"/>
                    </a:lnTo>
                    <a:lnTo>
                      <a:pt x="38904" y="31535"/>
                    </a:lnTo>
                    <a:lnTo>
                      <a:pt x="38904" y="31720"/>
                    </a:lnTo>
                    <a:lnTo>
                      <a:pt x="38812" y="31842"/>
                    </a:lnTo>
                    <a:close/>
                    <a:moveTo>
                      <a:pt x="38505" y="32057"/>
                    </a:moveTo>
                    <a:lnTo>
                      <a:pt x="38597" y="31812"/>
                    </a:lnTo>
                    <a:lnTo>
                      <a:pt x="38690" y="31812"/>
                    </a:lnTo>
                    <a:lnTo>
                      <a:pt x="38690" y="31996"/>
                    </a:lnTo>
                    <a:lnTo>
                      <a:pt x="38567" y="32057"/>
                    </a:lnTo>
                    <a:close/>
                    <a:moveTo>
                      <a:pt x="38382" y="31873"/>
                    </a:moveTo>
                    <a:lnTo>
                      <a:pt x="38413" y="31720"/>
                    </a:lnTo>
                    <a:lnTo>
                      <a:pt x="38659" y="31566"/>
                    </a:lnTo>
                    <a:lnTo>
                      <a:pt x="38659" y="31658"/>
                    </a:lnTo>
                    <a:lnTo>
                      <a:pt x="38597" y="31750"/>
                    </a:lnTo>
                    <a:lnTo>
                      <a:pt x="38505" y="31873"/>
                    </a:lnTo>
                    <a:close/>
                    <a:moveTo>
                      <a:pt x="38198" y="31443"/>
                    </a:moveTo>
                    <a:lnTo>
                      <a:pt x="38352" y="31320"/>
                    </a:lnTo>
                    <a:lnTo>
                      <a:pt x="38597" y="31351"/>
                    </a:lnTo>
                    <a:lnTo>
                      <a:pt x="38597" y="31443"/>
                    </a:lnTo>
                    <a:lnTo>
                      <a:pt x="38413" y="31658"/>
                    </a:lnTo>
                    <a:lnTo>
                      <a:pt x="38290" y="31597"/>
                    </a:lnTo>
                    <a:close/>
                    <a:moveTo>
                      <a:pt x="38444" y="31044"/>
                    </a:moveTo>
                    <a:lnTo>
                      <a:pt x="38597" y="30829"/>
                    </a:lnTo>
                    <a:lnTo>
                      <a:pt x="38720" y="30768"/>
                    </a:lnTo>
                    <a:lnTo>
                      <a:pt x="38782" y="31013"/>
                    </a:lnTo>
                    <a:lnTo>
                      <a:pt x="38690" y="31167"/>
                    </a:lnTo>
                    <a:lnTo>
                      <a:pt x="38505" y="31228"/>
                    </a:lnTo>
                    <a:lnTo>
                      <a:pt x="38444" y="31136"/>
                    </a:lnTo>
                    <a:close/>
                    <a:moveTo>
                      <a:pt x="37891" y="31259"/>
                    </a:moveTo>
                    <a:lnTo>
                      <a:pt x="37891" y="31075"/>
                    </a:lnTo>
                    <a:lnTo>
                      <a:pt x="37983" y="30676"/>
                    </a:lnTo>
                    <a:lnTo>
                      <a:pt x="38075" y="30583"/>
                    </a:lnTo>
                    <a:lnTo>
                      <a:pt x="37922" y="30522"/>
                    </a:lnTo>
                    <a:lnTo>
                      <a:pt x="37953" y="30369"/>
                    </a:lnTo>
                    <a:lnTo>
                      <a:pt x="37891" y="30276"/>
                    </a:lnTo>
                    <a:lnTo>
                      <a:pt x="37891" y="30184"/>
                    </a:lnTo>
                    <a:lnTo>
                      <a:pt x="38106" y="30184"/>
                    </a:lnTo>
                    <a:lnTo>
                      <a:pt x="38260" y="30369"/>
                    </a:lnTo>
                    <a:lnTo>
                      <a:pt x="38413" y="30369"/>
                    </a:lnTo>
                    <a:lnTo>
                      <a:pt x="38536" y="30491"/>
                    </a:lnTo>
                    <a:lnTo>
                      <a:pt x="38536" y="30706"/>
                    </a:lnTo>
                    <a:lnTo>
                      <a:pt x="38413" y="30921"/>
                    </a:lnTo>
                    <a:lnTo>
                      <a:pt x="38352" y="30952"/>
                    </a:lnTo>
                    <a:lnTo>
                      <a:pt x="38321" y="30737"/>
                    </a:lnTo>
                    <a:lnTo>
                      <a:pt x="38229" y="30768"/>
                    </a:lnTo>
                    <a:lnTo>
                      <a:pt x="38229" y="30952"/>
                    </a:lnTo>
                    <a:lnTo>
                      <a:pt x="38168" y="31013"/>
                    </a:lnTo>
                    <a:lnTo>
                      <a:pt x="38260" y="31136"/>
                    </a:lnTo>
                    <a:lnTo>
                      <a:pt x="38137" y="31228"/>
                    </a:lnTo>
                    <a:lnTo>
                      <a:pt x="38075" y="31167"/>
                    </a:lnTo>
                    <a:lnTo>
                      <a:pt x="37983" y="31290"/>
                    </a:lnTo>
                    <a:lnTo>
                      <a:pt x="37860" y="31259"/>
                    </a:lnTo>
                    <a:close/>
                    <a:moveTo>
                      <a:pt x="37492" y="31044"/>
                    </a:moveTo>
                    <a:lnTo>
                      <a:pt x="37338" y="30952"/>
                    </a:lnTo>
                    <a:lnTo>
                      <a:pt x="37461" y="30768"/>
                    </a:lnTo>
                    <a:lnTo>
                      <a:pt x="37369" y="30706"/>
                    </a:lnTo>
                    <a:lnTo>
                      <a:pt x="37400" y="30522"/>
                    </a:lnTo>
                    <a:lnTo>
                      <a:pt x="37461" y="30430"/>
                    </a:lnTo>
                    <a:lnTo>
                      <a:pt x="37615" y="30491"/>
                    </a:lnTo>
                    <a:lnTo>
                      <a:pt x="37615" y="30338"/>
                    </a:lnTo>
                    <a:lnTo>
                      <a:pt x="37676" y="30338"/>
                    </a:lnTo>
                    <a:lnTo>
                      <a:pt x="37830" y="30522"/>
                    </a:lnTo>
                    <a:lnTo>
                      <a:pt x="37768" y="30645"/>
                    </a:lnTo>
                    <a:lnTo>
                      <a:pt x="37768" y="30768"/>
                    </a:lnTo>
                    <a:lnTo>
                      <a:pt x="37860" y="30645"/>
                    </a:lnTo>
                    <a:lnTo>
                      <a:pt x="37891" y="30737"/>
                    </a:lnTo>
                    <a:lnTo>
                      <a:pt x="37768" y="31075"/>
                    </a:lnTo>
                    <a:lnTo>
                      <a:pt x="37523" y="31320"/>
                    </a:lnTo>
                    <a:lnTo>
                      <a:pt x="37523" y="31474"/>
                    </a:lnTo>
                    <a:lnTo>
                      <a:pt x="37461" y="31597"/>
                    </a:lnTo>
                    <a:lnTo>
                      <a:pt x="37277" y="31658"/>
                    </a:lnTo>
                    <a:lnTo>
                      <a:pt x="37338" y="31505"/>
                    </a:lnTo>
                    <a:lnTo>
                      <a:pt x="37308" y="31413"/>
                    </a:lnTo>
                    <a:lnTo>
                      <a:pt x="37185" y="31689"/>
                    </a:lnTo>
                    <a:lnTo>
                      <a:pt x="37124" y="31627"/>
                    </a:lnTo>
                    <a:lnTo>
                      <a:pt x="37124" y="31505"/>
                    </a:lnTo>
                    <a:lnTo>
                      <a:pt x="37216" y="31351"/>
                    </a:lnTo>
                    <a:lnTo>
                      <a:pt x="37216" y="31290"/>
                    </a:lnTo>
                    <a:lnTo>
                      <a:pt x="37277" y="31167"/>
                    </a:lnTo>
                    <a:lnTo>
                      <a:pt x="37369" y="31228"/>
                    </a:lnTo>
                    <a:lnTo>
                      <a:pt x="37461" y="31136"/>
                    </a:lnTo>
                    <a:lnTo>
                      <a:pt x="37461" y="31044"/>
                    </a:lnTo>
                    <a:close/>
                    <a:moveTo>
                      <a:pt x="37369" y="29601"/>
                    </a:moveTo>
                    <a:lnTo>
                      <a:pt x="37492" y="29601"/>
                    </a:lnTo>
                    <a:lnTo>
                      <a:pt x="37431" y="29724"/>
                    </a:lnTo>
                    <a:lnTo>
                      <a:pt x="37369" y="29601"/>
                    </a:lnTo>
                    <a:close/>
                    <a:moveTo>
                      <a:pt x="37001" y="29632"/>
                    </a:moveTo>
                    <a:lnTo>
                      <a:pt x="37124" y="29570"/>
                    </a:lnTo>
                    <a:lnTo>
                      <a:pt x="37216" y="29509"/>
                    </a:lnTo>
                    <a:lnTo>
                      <a:pt x="37308" y="29540"/>
                    </a:lnTo>
                    <a:lnTo>
                      <a:pt x="37369" y="29754"/>
                    </a:lnTo>
                    <a:lnTo>
                      <a:pt x="37369" y="30031"/>
                    </a:lnTo>
                    <a:lnTo>
                      <a:pt x="37308" y="30307"/>
                    </a:lnTo>
                    <a:lnTo>
                      <a:pt x="37246" y="30369"/>
                    </a:lnTo>
                    <a:lnTo>
                      <a:pt x="37185" y="30676"/>
                    </a:lnTo>
                    <a:lnTo>
                      <a:pt x="37093" y="30768"/>
                    </a:lnTo>
                    <a:lnTo>
                      <a:pt x="37031" y="30983"/>
                    </a:lnTo>
                    <a:lnTo>
                      <a:pt x="37001" y="31198"/>
                    </a:lnTo>
                    <a:lnTo>
                      <a:pt x="36970" y="31320"/>
                    </a:lnTo>
                    <a:lnTo>
                      <a:pt x="36909" y="31351"/>
                    </a:lnTo>
                    <a:lnTo>
                      <a:pt x="36878" y="31228"/>
                    </a:lnTo>
                    <a:lnTo>
                      <a:pt x="36909" y="31105"/>
                    </a:lnTo>
                    <a:lnTo>
                      <a:pt x="36816" y="31044"/>
                    </a:lnTo>
                    <a:lnTo>
                      <a:pt x="36786" y="30829"/>
                    </a:lnTo>
                    <a:lnTo>
                      <a:pt x="36847" y="30706"/>
                    </a:lnTo>
                    <a:lnTo>
                      <a:pt x="36939" y="30676"/>
                    </a:lnTo>
                    <a:lnTo>
                      <a:pt x="37031" y="30614"/>
                    </a:lnTo>
                    <a:lnTo>
                      <a:pt x="37031" y="30553"/>
                    </a:lnTo>
                    <a:lnTo>
                      <a:pt x="36939" y="30583"/>
                    </a:lnTo>
                    <a:lnTo>
                      <a:pt x="36847" y="30583"/>
                    </a:lnTo>
                    <a:lnTo>
                      <a:pt x="36847" y="30491"/>
                    </a:lnTo>
                    <a:lnTo>
                      <a:pt x="36939" y="30461"/>
                    </a:lnTo>
                    <a:lnTo>
                      <a:pt x="36970" y="30369"/>
                    </a:lnTo>
                    <a:lnTo>
                      <a:pt x="36755" y="30338"/>
                    </a:lnTo>
                    <a:lnTo>
                      <a:pt x="36755" y="30246"/>
                    </a:lnTo>
                    <a:lnTo>
                      <a:pt x="36878" y="30246"/>
                    </a:lnTo>
                    <a:lnTo>
                      <a:pt x="36970" y="30123"/>
                    </a:lnTo>
                    <a:lnTo>
                      <a:pt x="36970" y="29939"/>
                    </a:lnTo>
                    <a:lnTo>
                      <a:pt x="37062" y="29847"/>
                    </a:lnTo>
                    <a:lnTo>
                      <a:pt x="36939" y="29754"/>
                    </a:lnTo>
                    <a:lnTo>
                      <a:pt x="36909" y="29632"/>
                    </a:lnTo>
                    <a:close/>
                    <a:moveTo>
                      <a:pt x="36694" y="29662"/>
                    </a:moveTo>
                    <a:lnTo>
                      <a:pt x="36786" y="29601"/>
                    </a:lnTo>
                    <a:lnTo>
                      <a:pt x="36847" y="29693"/>
                    </a:lnTo>
                    <a:lnTo>
                      <a:pt x="36786" y="29816"/>
                    </a:lnTo>
                    <a:lnTo>
                      <a:pt x="36786" y="30000"/>
                    </a:lnTo>
                    <a:lnTo>
                      <a:pt x="36632" y="30031"/>
                    </a:lnTo>
                    <a:lnTo>
                      <a:pt x="36602" y="29939"/>
                    </a:lnTo>
                    <a:lnTo>
                      <a:pt x="36694" y="29847"/>
                    </a:lnTo>
                    <a:lnTo>
                      <a:pt x="36663" y="29816"/>
                    </a:lnTo>
                    <a:lnTo>
                      <a:pt x="36663" y="29662"/>
                    </a:lnTo>
                    <a:close/>
                    <a:moveTo>
                      <a:pt x="37461" y="30062"/>
                    </a:moveTo>
                    <a:lnTo>
                      <a:pt x="37553" y="29877"/>
                    </a:lnTo>
                    <a:lnTo>
                      <a:pt x="37553" y="29693"/>
                    </a:lnTo>
                    <a:lnTo>
                      <a:pt x="37646" y="29601"/>
                    </a:lnTo>
                    <a:lnTo>
                      <a:pt x="37830" y="29601"/>
                    </a:lnTo>
                    <a:lnTo>
                      <a:pt x="37768" y="29509"/>
                    </a:lnTo>
                    <a:lnTo>
                      <a:pt x="37860" y="29386"/>
                    </a:lnTo>
                    <a:lnTo>
                      <a:pt x="37707" y="29325"/>
                    </a:lnTo>
                    <a:lnTo>
                      <a:pt x="37738" y="29048"/>
                    </a:lnTo>
                    <a:lnTo>
                      <a:pt x="37922" y="28833"/>
                    </a:lnTo>
                    <a:lnTo>
                      <a:pt x="37953" y="28311"/>
                    </a:lnTo>
                    <a:lnTo>
                      <a:pt x="38045" y="28096"/>
                    </a:lnTo>
                    <a:lnTo>
                      <a:pt x="38106" y="28188"/>
                    </a:lnTo>
                    <a:lnTo>
                      <a:pt x="38106" y="28342"/>
                    </a:lnTo>
                    <a:lnTo>
                      <a:pt x="38321" y="28465"/>
                    </a:lnTo>
                    <a:lnTo>
                      <a:pt x="38413" y="28588"/>
                    </a:lnTo>
                    <a:lnTo>
                      <a:pt x="38475" y="29202"/>
                    </a:lnTo>
                    <a:lnTo>
                      <a:pt x="38382" y="29447"/>
                    </a:lnTo>
                    <a:lnTo>
                      <a:pt x="38290" y="29386"/>
                    </a:lnTo>
                    <a:lnTo>
                      <a:pt x="38321" y="29018"/>
                    </a:lnTo>
                    <a:lnTo>
                      <a:pt x="38260" y="28649"/>
                    </a:lnTo>
                    <a:lnTo>
                      <a:pt x="38229" y="28803"/>
                    </a:lnTo>
                    <a:lnTo>
                      <a:pt x="38229" y="29386"/>
                    </a:lnTo>
                    <a:lnTo>
                      <a:pt x="38168" y="29478"/>
                    </a:lnTo>
                    <a:lnTo>
                      <a:pt x="38168" y="29632"/>
                    </a:lnTo>
                    <a:lnTo>
                      <a:pt x="38106" y="29693"/>
                    </a:lnTo>
                    <a:lnTo>
                      <a:pt x="37983" y="29632"/>
                    </a:lnTo>
                    <a:lnTo>
                      <a:pt x="37922" y="29877"/>
                    </a:lnTo>
                    <a:lnTo>
                      <a:pt x="37707" y="30031"/>
                    </a:lnTo>
                    <a:lnTo>
                      <a:pt x="37553" y="30154"/>
                    </a:lnTo>
                    <a:lnTo>
                      <a:pt x="37461" y="30031"/>
                    </a:lnTo>
                    <a:close/>
                    <a:moveTo>
                      <a:pt x="37031" y="28158"/>
                    </a:moveTo>
                    <a:lnTo>
                      <a:pt x="37277" y="28127"/>
                    </a:lnTo>
                    <a:lnTo>
                      <a:pt x="37431" y="28219"/>
                    </a:lnTo>
                    <a:lnTo>
                      <a:pt x="37431" y="28342"/>
                    </a:lnTo>
                    <a:lnTo>
                      <a:pt x="37369" y="28434"/>
                    </a:lnTo>
                    <a:lnTo>
                      <a:pt x="37400" y="28557"/>
                    </a:lnTo>
                    <a:lnTo>
                      <a:pt x="37461" y="28465"/>
                    </a:lnTo>
                    <a:lnTo>
                      <a:pt x="37615" y="28403"/>
                    </a:lnTo>
                    <a:lnTo>
                      <a:pt x="37768" y="28557"/>
                    </a:lnTo>
                    <a:lnTo>
                      <a:pt x="37768" y="28680"/>
                    </a:lnTo>
                    <a:lnTo>
                      <a:pt x="37615" y="28710"/>
                    </a:lnTo>
                    <a:lnTo>
                      <a:pt x="37676" y="28803"/>
                    </a:lnTo>
                    <a:lnTo>
                      <a:pt x="37584" y="28895"/>
                    </a:lnTo>
                    <a:lnTo>
                      <a:pt x="37461" y="28864"/>
                    </a:lnTo>
                    <a:lnTo>
                      <a:pt x="37338" y="28680"/>
                    </a:lnTo>
                    <a:lnTo>
                      <a:pt x="37154" y="28526"/>
                    </a:lnTo>
                    <a:lnTo>
                      <a:pt x="37154" y="28557"/>
                    </a:lnTo>
                    <a:lnTo>
                      <a:pt x="37369" y="28864"/>
                    </a:lnTo>
                    <a:lnTo>
                      <a:pt x="37369" y="29018"/>
                    </a:lnTo>
                    <a:lnTo>
                      <a:pt x="37523" y="29018"/>
                    </a:lnTo>
                    <a:lnTo>
                      <a:pt x="37615" y="29171"/>
                    </a:lnTo>
                    <a:lnTo>
                      <a:pt x="37523" y="29232"/>
                    </a:lnTo>
                    <a:lnTo>
                      <a:pt x="37523" y="29478"/>
                    </a:lnTo>
                    <a:lnTo>
                      <a:pt x="37431" y="29509"/>
                    </a:lnTo>
                    <a:lnTo>
                      <a:pt x="37277" y="29325"/>
                    </a:lnTo>
                    <a:lnTo>
                      <a:pt x="37277" y="29171"/>
                    </a:lnTo>
                    <a:lnTo>
                      <a:pt x="37093" y="28803"/>
                    </a:lnTo>
                    <a:lnTo>
                      <a:pt x="37031" y="28956"/>
                    </a:lnTo>
                    <a:lnTo>
                      <a:pt x="37154" y="29202"/>
                    </a:lnTo>
                    <a:lnTo>
                      <a:pt x="37154" y="29386"/>
                    </a:lnTo>
                    <a:lnTo>
                      <a:pt x="37031" y="29509"/>
                    </a:lnTo>
                    <a:lnTo>
                      <a:pt x="36909" y="29509"/>
                    </a:lnTo>
                    <a:lnTo>
                      <a:pt x="36755" y="29325"/>
                    </a:lnTo>
                    <a:lnTo>
                      <a:pt x="36847" y="29202"/>
                    </a:lnTo>
                    <a:lnTo>
                      <a:pt x="36755" y="29140"/>
                    </a:lnTo>
                    <a:lnTo>
                      <a:pt x="36786" y="28956"/>
                    </a:lnTo>
                    <a:lnTo>
                      <a:pt x="36694" y="28741"/>
                    </a:lnTo>
                    <a:lnTo>
                      <a:pt x="36786" y="28588"/>
                    </a:lnTo>
                    <a:lnTo>
                      <a:pt x="36847" y="28680"/>
                    </a:lnTo>
                    <a:lnTo>
                      <a:pt x="36939" y="28588"/>
                    </a:lnTo>
                    <a:lnTo>
                      <a:pt x="36816" y="28526"/>
                    </a:lnTo>
                    <a:lnTo>
                      <a:pt x="36816" y="28311"/>
                    </a:lnTo>
                    <a:lnTo>
                      <a:pt x="36878" y="28127"/>
                    </a:lnTo>
                    <a:lnTo>
                      <a:pt x="36970" y="28311"/>
                    </a:lnTo>
                    <a:lnTo>
                      <a:pt x="37031" y="28281"/>
                    </a:lnTo>
                    <a:lnTo>
                      <a:pt x="37062" y="28188"/>
                    </a:lnTo>
                    <a:close/>
                    <a:moveTo>
                      <a:pt x="37093" y="28004"/>
                    </a:moveTo>
                    <a:lnTo>
                      <a:pt x="37216" y="27851"/>
                    </a:lnTo>
                    <a:lnTo>
                      <a:pt x="37277" y="27943"/>
                    </a:lnTo>
                    <a:lnTo>
                      <a:pt x="37154" y="28035"/>
                    </a:lnTo>
                    <a:close/>
                    <a:moveTo>
                      <a:pt x="12344" y="17779"/>
                    </a:moveTo>
                    <a:lnTo>
                      <a:pt x="12313" y="17718"/>
                    </a:lnTo>
                    <a:lnTo>
                      <a:pt x="12375" y="17626"/>
                    </a:lnTo>
                    <a:lnTo>
                      <a:pt x="12436" y="17748"/>
                    </a:lnTo>
                    <a:close/>
                    <a:moveTo>
                      <a:pt x="12344" y="17902"/>
                    </a:moveTo>
                    <a:lnTo>
                      <a:pt x="12436" y="17963"/>
                    </a:lnTo>
                    <a:lnTo>
                      <a:pt x="12436" y="18117"/>
                    </a:lnTo>
                    <a:lnTo>
                      <a:pt x="12651" y="18332"/>
                    </a:lnTo>
                    <a:lnTo>
                      <a:pt x="12620" y="18485"/>
                    </a:lnTo>
                    <a:lnTo>
                      <a:pt x="12344" y="18240"/>
                    </a:lnTo>
                    <a:lnTo>
                      <a:pt x="12313" y="18086"/>
                    </a:lnTo>
                    <a:lnTo>
                      <a:pt x="12252" y="17963"/>
                    </a:lnTo>
                    <a:cubicBezTo>
                      <a:pt x="12282" y="17933"/>
                      <a:pt x="12313" y="17902"/>
                      <a:pt x="12344" y="17902"/>
                    </a:cubicBezTo>
                    <a:close/>
                    <a:moveTo>
                      <a:pt x="20941" y="15108"/>
                    </a:moveTo>
                    <a:lnTo>
                      <a:pt x="20849" y="15292"/>
                    </a:lnTo>
                    <a:lnTo>
                      <a:pt x="20819" y="15660"/>
                    </a:lnTo>
                    <a:lnTo>
                      <a:pt x="20696" y="15599"/>
                    </a:lnTo>
                    <a:lnTo>
                      <a:pt x="20696" y="15476"/>
                    </a:lnTo>
                    <a:lnTo>
                      <a:pt x="20573" y="15415"/>
                    </a:lnTo>
                    <a:lnTo>
                      <a:pt x="20389" y="15476"/>
                    </a:lnTo>
                    <a:lnTo>
                      <a:pt x="20205" y="15353"/>
                    </a:lnTo>
                    <a:lnTo>
                      <a:pt x="20205" y="15261"/>
                    </a:lnTo>
                    <a:lnTo>
                      <a:pt x="20634" y="14801"/>
                    </a:lnTo>
                    <a:lnTo>
                      <a:pt x="20849" y="14709"/>
                    </a:lnTo>
                    <a:lnTo>
                      <a:pt x="20911" y="14770"/>
                    </a:lnTo>
                    <a:lnTo>
                      <a:pt x="20911" y="15108"/>
                    </a:lnTo>
                    <a:close/>
                    <a:moveTo>
                      <a:pt x="21064" y="15108"/>
                    </a:moveTo>
                    <a:lnTo>
                      <a:pt x="21156" y="15016"/>
                    </a:lnTo>
                    <a:lnTo>
                      <a:pt x="21156" y="14924"/>
                    </a:lnTo>
                    <a:lnTo>
                      <a:pt x="21064" y="14831"/>
                    </a:lnTo>
                    <a:lnTo>
                      <a:pt x="21064" y="14709"/>
                    </a:lnTo>
                    <a:lnTo>
                      <a:pt x="20911" y="14555"/>
                    </a:lnTo>
                    <a:lnTo>
                      <a:pt x="21034" y="14494"/>
                    </a:lnTo>
                    <a:lnTo>
                      <a:pt x="21341" y="14463"/>
                    </a:lnTo>
                    <a:lnTo>
                      <a:pt x="21648" y="14647"/>
                    </a:lnTo>
                    <a:lnTo>
                      <a:pt x="21648" y="14770"/>
                    </a:lnTo>
                    <a:lnTo>
                      <a:pt x="21463" y="14831"/>
                    </a:lnTo>
                    <a:lnTo>
                      <a:pt x="21126" y="15138"/>
                    </a:lnTo>
                    <a:lnTo>
                      <a:pt x="21034" y="15108"/>
                    </a:lnTo>
                    <a:close/>
                    <a:moveTo>
                      <a:pt x="22661" y="14064"/>
                    </a:moveTo>
                    <a:lnTo>
                      <a:pt x="22722" y="14002"/>
                    </a:lnTo>
                    <a:lnTo>
                      <a:pt x="22937" y="14002"/>
                    </a:lnTo>
                    <a:lnTo>
                      <a:pt x="22999" y="14125"/>
                    </a:lnTo>
                    <a:lnTo>
                      <a:pt x="22968" y="14248"/>
                    </a:lnTo>
                    <a:lnTo>
                      <a:pt x="22876" y="14248"/>
                    </a:lnTo>
                    <a:close/>
                    <a:moveTo>
                      <a:pt x="31105" y="22047"/>
                    </a:moveTo>
                    <a:lnTo>
                      <a:pt x="31167" y="21955"/>
                    </a:lnTo>
                    <a:lnTo>
                      <a:pt x="31289" y="21986"/>
                    </a:lnTo>
                    <a:lnTo>
                      <a:pt x="31228" y="22078"/>
                    </a:lnTo>
                    <a:close/>
                    <a:moveTo>
                      <a:pt x="30307" y="24504"/>
                    </a:moveTo>
                    <a:lnTo>
                      <a:pt x="30430" y="24412"/>
                    </a:lnTo>
                    <a:lnTo>
                      <a:pt x="30552" y="24473"/>
                    </a:lnTo>
                    <a:close/>
                    <a:moveTo>
                      <a:pt x="32118" y="24074"/>
                    </a:moveTo>
                    <a:lnTo>
                      <a:pt x="32303" y="23982"/>
                    </a:lnTo>
                    <a:lnTo>
                      <a:pt x="32426" y="23982"/>
                    </a:lnTo>
                    <a:lnTo>
                      <a:pt x="32272" y="24166"/>
                    </a:lnTo>
                    <a:lnTo>
                      <a:pt x="32118" y="24197"/>
                    </a:lnTo>
                    <a:lnTo>
                      <a:pt x="32118" y="24074"/>
                    </a:lnTo>
                    <a:close/>
                    <a:moveTo>
                      <a:pt x="30798" y="22385"/>
                    </a:moveTo>
                    <a:lnTo>
                      <a:pt x="30798" y="22262"/>
                    </a:lnTo>
                    <a:lnTo>
                      <a:pt x="30921" y="22262"/>
                    </a:lnTo>
                    <a:lnTo>
                      <a:pt x="30921" y="22385"/>
                    </a:lnTo>
                    <a:lnTo>
                      <a:pt x="30767" y="22354"/>
                    </a:lnTo>
                    <a:close/>
                    <a:moveTo>
                      <a:pt x="30982" y="23030"/>
                    </a:moveTo>
                    <a:lnTo>
                      <a:pt x="30982" y="22784"/>
                    </a:lnTo>
                    <a:lnTo>
                      <a:pt x="31105" y="22692"/>
                    </a:lnTo>
                    <a:lnTo>
                      <a:pt x="31197" y="22754"/>
                    </a:lnTo>
                    <a:lnTo>
                      <a:pt x="31197" y="22876"/>
                    </a:lnTo>
                    <a:lnTo>
                      <a:pt x="31320" y="22876"/>
                    </a:lnTo>
                    <a:lnTo>
                      <a:pt x="31351" y="22999"/>
                    </a:lnTo>
                    <a:lnTo>
                      <a:pt x="31228" y="23061"/>
                    </a:lnTo>
                    <a:close/>
                    <a:moveTo>
                      <a:pt x="29662" y="23705"/>
                    </a:moveTo>
                    <a:lnTo>
                      <a:pt x="29785" y="23675"/>
                    </a:lnTo>
                    <a:lnTo>
                      <a:pt x="29846" y="23613"/>
                    </a:lnTo>
                    <a:lnTo>
                      <a:pt x="29877" y="23552"/>
                    </a:lnTo>
                    <a:lnTo>
                      <a:pt x="30153" y="23306"/>
                    </a:lnTo>
                    <a:lnTo>
                      <a:pt x="30307" y="23245"/>
                    </a:lnTo>
                    <a:lnTo>
                      <a:pt x="30491" y="23061"/>
                    </a:lnTo>
                    <a:lnTo>
                      <a:pt x="30552" y="23030"/>
                    </a:lnTo>
                    <a:lnTo>
                      <a:pt x="30706" y="22846"/>
                    </a:lnTo>
                    <a:lnTo>
                      <a:pt x="30737" y="22907"/>
                    </a:lnTo>
                    <a:lnTo>
                      <a:pt x="30706" y="22999"/>
                    </a:lnTo>
                    <a:lnTo>
                      <a:pt x="30767" y="23061"/>
                    </a:lnTo>
                    <a:lnTo>
                      <a:pt x="30675" y="23153"/>
                    </a:lnTo>
                    <a:lnTo>
                      <a:pt x="30491" y="23214"/>
                    </a:lnTo>
                    <a:lnTo>
                      <a:pt x="30276" y="23490"/>
                    </a:lnTo>
                    <a:lnTo>
                      <a:pt x="30123" y="23552"/>
                    </a:lnTo>
                    <a:lnTo>
                      <a:pt x="30153" y="23644"/>
                    </a:lnTo>
                    <a:lnTo>
                      <a:pt x="30092" y="23736"/>
                    </a:lnTo>
                    <a:lnTo>
                      <a:pt x="29908" y="23705"/>
                    </a:lnTo>
                    <a:lnTo>
                      <a:pt x="29816" y="23767"/>
                    </a:lnTo>
                    <a:lnTo>
                      <a:pt x="29662" y="23767"/>
                    </a:lnTo>
                    <a:lnTo>
                      <a:pt x="29662" y="23705"/>
                    </a:lnTo>
                    <a:close/>
                    <a:moveTo>
                      <a:pt x="29631" y="23398"/>
                    </a:moveTo>
                    <a:lnTo>
                      <a:pt x="29846" y="23214"/>
                    </a:lnTo>
                    <a:lnTo>
                      <a:pt x="29846" y="23337"/>
                    </a:lnTo>
                    <a:lnTo>
                      <a:pt x="29693" y="23429"/>
                    </a:lnTo>
                    <a:cubicBezTo>
                      <a:pt x="29662" y="23429"/>
                      <a:pt x="29631" y="23398"/>
                      <a:pt x="29601" y="23398"/>
                    </a:cubicBezTo>
                    <a:close/>
                    <a:moveTo>
                      <a:pt x="30030" y="22999"/>
                    </a:moveTo>
                    <a:lnTo>
                      <a:pt x="30276" y="22754"/>
                    </a:lnTo>
                    <a:lnTo>
                      <a:pt x="30276" y="22661"/>
                    </a:lnTo>
                    <a:lnTo>
                      <a:pt x="30368" y="22539"/>
                    </a:lnTo>
                    <a:lnTo>
                      <a:pt x="30460" y="22539"/>
                    </a:lnTo>
                    <a:lnTo>
                      <a:pt x="30522" y="22631"/>
                    </a:lnTo>
                    <a:lnTo>
                      <a:pt x="30399" y="22723"/>
                    </a:lnTo>
                    <a:lnTo>
                      <a:pt x="30338" y="22846"/>
                    </a:lnTo>
                    <a:lnTo>
                      <a:pt x="30153" y="22999"/>
                    </a:lnTo>
                    <a:lnTo>
                      <a:pt x="30153" y="23061"/>
                    </a:lnTo>
                    <a:lnTo>
                      <a:pt x="30061" y="23061"/>
                    </a:lnTo>
                    <a:lnTo>
                      <a:pt x="30030" y="22999"/>
                    </a:lnTo>
                    <a:close/>
                    <a:moveTo>
                      <a:pt x="30276" y="21924"/>
                    </a:moveTo>
                    <a:lnTo>
                      <a:pt x="30368" y="21832"/>
                    </a:lnTo>
                    <a:lnTo>
                      <a:pt x="30491" y="21863"/>
                    </a:lnTo>
                    <a:lnTo>
                      <a:pt x="30460" y="21955"/>
                    </a:lnTo>
                    <a:lnTo>
                      <a:pt x="30491" y="22047"/>
                    </a:lnTo>
                    <a:lnTo>
                      <a:pt x="30430" y="22139"/>
                    </a:lnTo>
                    <a:close/>
                    <a:moveTo>
                      <a:pt x="20327" y="10410"/>
                    </a:moveTo>
                    <a:lnTo>
                      <a:pt x="20450" y="10410"/>
                    </a:lnTo>
                    <a:lnTo>
                      <a:pt x="20573" y="10410"/>
                    </a:lnTo>
                    <a:lnTo>
                      <a:pt x="20450" y="10533"/>
                    </a:lnTo>
                    <a:close/>
                    <a:moveTo>
                      <a:pt x="17134" y="13880"/>
                    </a:moveTo>
                    <a:lnTo>
                      <a:pt x="17257" y="13665"/>
                    </a:lnTo>
                    <a:lnTo>
                      <a:pt x="17226" y="13480"/>
                    </a:lnTo>
                    <a:lnTo>
                      <a:pt x="17042" y="13388"/>
                    </a:lnTo>
                    <a:lnTo>
                      <a:pt x="17073" y="13173"/>
                    </a:lnTo>
                    <a:lnTo>
                      <a:pt x="17011" y="12897"/>
                    </a:lnTo>
                    <a:lnTo>
                      <a:pt x="16827" y="12743"/>
                    </a:lnTo>
                    <a:lnTo>
                      <a:pt x="16581" y="12743"/>
                    </a:lnTo>
                    <a:lnTo>
                      <a:pt x="16520" y="12897"/>
                    </a:lnTo>
                    <a:lnTo>
                      <a:pt x="16336" y="12897"/>
                    </a:lnTo>
                    <a:lnTo>
                      <a:pt x="16182" y="12682"/>
                    </a:lnTo>
                    <a:lnTo>
                      <a:pt x="16182" y="12498"/>
                    </a:lnTo>
                    <a:lnTo>
                      <a:pt x="16551" y="12129"/>
                    </a:lnTo>
                    <a:lnTo>
                      <a:pt x="16704" y="11822"/>
                    </a:lnTo>
                    <a:lnTo>
                      <a:pt x="16796" y="11822"/>
                    </a:lnTo>
                    <a:lnTo>
                      <a:pt x="16796" y="12129"/>
                    </a:lnTo>
                    <a:lnTo>
                      <a:pt x="16704" y="12221"/>
                    </a:lnTo>
                    <a:lnTo>
                      <a:pt x="16919" y="12314"/>
                    </a:lnTo>
                    <a:lnTo>
                      <a:pt x="16919" y="12406"/>
                    </a:lnTo>
                    <a:lnTo>
                      <a:pt x="17103" y="12436"/>
                    </a:lnTo>
                    <a:lnTo>
                      <a:pt x="17195" y="12375"/>
                    </a:lnTo>
                    <a:lnTo>
                      <a:pt x="17502" y="12406"/>
                    </a:lnTo>
                    <a:lnTo>
                      <a:pt x="17656" y="12559"/>
                    </a:lnTo>
                    <a:lnTo>
                      <a:pt x="17656" y="12651"/>
                    </a:lnTo>
                    <a:lnTo>
                      <a:pt x="17564" y="12743"/>
                    </a:lnTo>
                    <a:lnTo>
                      <a:pt x="17656" y="12958"/>
                    </a:lnTo>
                    <a:lnTo>
                      <a:pt x="17840" y="13050"/>
                    </a:lnTo>
                    <a:lnTo>
                      <a:pt x="17840" y="13235"/>
                    </a:lnTo>
                    <a:lnTo>
                      <a:pt x="18147" y="13511"/>
                    </a:lnTo>
                    <a:lnTo>
                      <a:pt x="18178" y="13665"/>
                    </a:lnTo>
                    <a:lnTo>
                      <a:pt x="18055" y="13757"/>
                    </a:lnTo>
                    <a:lnTo>
                      <a:pt x="17840" y="13634"/>
                    </a:lnTo>
                    <a:lnTo>
                      <a:pt x="17748" y="13665"/>
                    </a:lnTo>
                    <a:lnTo>
                      <a:pt x="17687" y="13757"/>
                    </a:lnTo>
                    <a:lnTo>
                      <a:pt x="17502" y="13757"/>
                    </a:lnTo>
                    <a:lnTo>
                      <a:pt x="17287" y="13941"/>
                    </a:lnTo>
                    <a:lnTo>
                      <a:pt x="17134" y="13880"/>
                    </a:lnTo>
                    <a:close/>
                    <a:moveTo>
                      <a:pt x="16029" y="19499"/>
                    </a:moveTo>
                    <a:lnTo>
                      <a:pt x="16213" y="19499"/>
                    </a:lnTo>
                    <a:lnTo>
                      <a:pt x="16428" y="19560"/>
                    </a:lnTo>
                    <a:lnTo>
                      <a:pt x="16581" y="19560"/>
                    </a:lnTo>
                    <a:lnTo>
                      <a:pt x="16704" y="19622"/>
                    </a:lnTo>
                    <a:lnTo>
                      <a:pt x="16888" y="19437"/>
                    </a:lnTo>
                    <a:lnTo>
                      <a:pt x="17134" y="19376"/>
                    </a:lnTo>
                    <a:lnTo>
                      <a:pt x="17134" y="19529"/>
                    </a:lnTo>
                    <a:lnTo>
                      <a:pt x="17318" y="19652"/>
                    </a:lnTo>
                    <a:lnTo>
                      <a:pt x="17318" y="19775"/>
                    </a:lnTo>
                    <a:lnTo>
                      <a:pt x="17165" y="20021"/>
                    </a:lnTo>
                    <a:lnTo>
                      <a:pt x="17103" y="20205"/>
                    </a:lnTo>
                    <a:lnTo>
                      <a:pt x="16858" y="20205"/>
                    </a:lnTo>
                    <a:lnTo>
                      <a:pt x="16704" y="20144"/>
                    </a:lnTo>
                    <a:lnTo>
                      <a:pt x="16581" y="20266"/>
                    </a:lnTo>
                    <a:lnTo>
                      <a:pt x="16428" y="20144"/>
                    </a:lnTo>
                    <a:lnTo>
                      <a:pt x="16243" y="20113"/>
                    </a:lnTo>
                    <a:lnTo>
                      <a:pt x="16090" y="19806"/>
                    </a:lnTo>
                    <a:lnTo>
                      <a:pt x="15998" y="19499"/>
                    </a:lnTo>
                    <a:close/>
                    <a:moveTo>
                      <a:pt x="26991" y="22017"/>
                    </a:moveTo>
                    <a:lnTo>
                      <a:pt x="27206" y="21771"/>
                    </a:lnTo>
                    <a:lnTo>
                      <a:pt x="27328" y="21771"/>
                    </a:lnTo>
                    <a:lnTo>
                      <a:pt x="27328" y="21894"/>
                    </a:lnTo>
                    <a:lnTo>
                      <a:pt x="27113" y="22047"/>
                    </a:lnTo>
                    <a:lnTo>
                      <a:pt x="26960" y="22047"/>
                    </a:lnTo>
                    <a:close/>
                    <a:moveTo>
                      <a:pt x="25240" y="23214"/>
                    </a:moveTo>
                    <a:lnTo>
                      <a:pt x="25363" y="23183"/>
                    </a:lnTo>
                    <a:lnTo>
                      <a:pt x="25486" y="23214"/>
                    </a:lnTo>
                    <a:lnTo>
                      <a:pt x="25363" y="23276"/>
                    </a:lnTo>
                    <a:close/>
                    <a:moveTo>
                      <a:pt x="25240" y="24596"/>
                    </a:moveTo>
                    <a:lnTo>
                      <a:pt x="25302" y="24596"/>
                    </a:lnTo>
                    <a:lnTo>
                      <a:pt x="25425" y="24596"/>
                    </a:lnTo>
                    <a:lnTo>
                      <a:pt x="25425" y="24719"/>
                    </a:lnTo>
                    <a:lnTo>
                      <a:pt x="25302" y="24811"/>
                    </a:lnTo>
                    <a:lnTo>
                      <a:pt x="25210" y="24749"/>
                    </a:lnTo>
                    <a:lnTo>
                      <a:pt x="25240" y="24596"/>
                    </a:lnTo>
                    <a:close/>
                    <a:moveTo>
                      <a:pt x="24565" y="25394"/>
                    </a:moveTo>
                    <a:lnTo>
                      <a:pt x="24534" y="25333"/>
                    </a:lnTo>
                    <a:lnTo>
                      <a:pt x="24596" y="25271"/>
                    </a:lnTo>
                    <a:lnTo>
                      <a:pt x="24688" y="25302"/>
                    </a:lnTo>
                    <a:lnTo>
                      <a:pt x="24780" y="25241"/>
                    </a:lnTo>
                    <a:lnTo>
                      <a:pt x="24872" y="25271"/>
                    </a:lnTo>
                    <a:lnTo>
                      <a:pt x="24964" y="25149"/>
                    </a:lnTo>
                    <a:lnTo>
                      <a:pt x="24903" y="25056"/>
                    </a:lnTo>
                    <a:lnTo>
                      <a:pt x="24964" y="24964"/>
                    </a:lnTo>
                    <a:lnTo>
                      <a:pt x="25118" y="24903"/>
                    </a:lnTo>
                    <a:lnTo>
                      <a:pt x="25240" y="24964"/>
                    </a:lnTo>
                    <a:lnTo>
                      <a:pt x="25210" y="25087"/>
                    </a:lnTo>
                    <a:lnTo>
                      <a:pt x="25271" y="25087"/>
                    </a:lnTo>
                    <a:lnTo>
                      <a:pt x="25302" y="25026"/>
                    </a:lnTo>
                    <a:lnTo>
                      <a:pt x="25425" y="24995"/>
                    </a:lnTo>
                    <a:lnTo>
                      <a:pt x="25486" y="25118"/>
                    </a:lnTo>
                    <a:lnTo>
                      <a:pt x="25394" y="25179"/>
                    </a:lnTo>
                    <a:lnTo>
                      <a:pt x="25332" y="25302"/>
                    </a:lnTo>
                    <a:lnTo>
                      <a:pt x="25425" y="25333"/>
                    </a:lnTo>
                    <a:lnTo>
                      <a:pt x="25486" y="25456"/>
                    </a:lnTo>
                    <a:lnTo>
                      <a:pt x="25363" y="25486"/>
                    </a:lnTo>
                    <a:lnTo>
                      <a:pt x="25271" y="25425"/>
                    </a:lnTo>
                    <a:lnTo>
                      <a:pt x="25148" y="25548"/>
                    </a:lnTo>
                    <a:lnTo>
                      <a:pt x="25056" y="25548"/>
                    </a:lnTo>
                    <a:lnTo>
                      <a:pt x="25025" y="25425"/>
                    </a:lnTo>
                    <a:lnTo>
                      <a:pt x="24872" y="25578"/>
                    </a:lnTo>
                    <a:lnTo>
                      <a:pt x="24749" y="25578"/>
                    </a:lnTo>
                    <a:lnTo>
                      <a:pt x="24565" y="25394"/>
                    </a:lnTo>
                    <a:close/>
                    <a:moveTo>
                      <a:pt x="22845" y="27114"/>
                    </a:moveTo>
                    <a:lnTo>
                      <a:pt x="22815" y="27206"/>
                    </a:lnTo>
                    <a:lnTo>
                      <a:pt x="22692" y="27237"/>
                    </a:lnTo>
                    <a:lnTo>
                      <a:pt x="22600" y="27175"/>
                    </a:lnTo>
                    <a:lnTo>
                      <a:pt x="22600" y="27022"/>
                    </a:lnTo>
                    <a:lnTo>
                      <a:pt x="22692" y="26930"/>
                    </a:lnTo>
                    <a:lnTo>
                      <a:pt x="22722" y="26745"/>
                    </a:lnTo>
                    <a:lnTo>
                      <a:pt x="22722" y="26561"/>
                    </a:lnTo>
                    <a:lnTo>
                      <a:pt x="22661" y="26469"/>
                    </a:lnTo>
                    <a:lnTo>
                      <a:pt x="22692" y="26377"/>
                    </a:lnTo>
                    <a:lnTo>
                      <a:pt x="22907" y="26193"/>
                    </a:lnTo>
                    <a:lnTo>
                      <a:pt x="23275" y="26008"/>
                    </a:lnTo>
                    <a:lnTo>
                      <a:pt x="23490" y="26008"/>
                    </a:lnTo>
                    <a:lnTo>
                      <a:pt x="23552" y="26039"/>
                    </a:lnTo>
                    <a:lnTo>
                      <a:pt x="23552" y="26346"/>
                    </a:lnTo>
                    <a:lnTo>
                      <a:pt x="23613" y="26377"/>
                    </a:lnTo>
                    <a:lnTo>
                      <a:pt x="23736" y="26223"/>
                    </a:lnTo>
                    <a:lnTo>
                      <a:pt x="23705" y="26070"/>
                    </a:lnTo>
                    <a:lnTo>
                      <a:pt x="23736" y="26039"/>
                    </a:lnTo>
                    <a:lnTo>
                      <a:pt x="23859" y="26100"/>
                    </a:lnTo>
                    <a:lnTo>
                      <a:pt x="23889" y="25978"/>
                    </a:lnTo>
                    <a:lnTo>
                      <a:pt x="23766" y="25886"/>
                    </a:lnTo>
                    <a:lnTo>
                      <a:pt x="23705" y="25793"/>
                    </a:lnTo>
                    <a:lnTo>
                      <a:pt x="23859" y="25640"/>
                    </a:lnTo>
                    <a:lnTo>
                      <a:pt x="23981" y="25640"/>
                    </a:lnTo>
                    <a:lnTo>
                      <a:pt x="24074" y="25732"/>
                    </a:lnTo>
                    <a:lnTo>
                      <a:pt x="24074" y="25886"/>
                    </a:lnTo>
                    <a:lnTo>
                      <a:pt x="24012" y="25947"/>
                    </a:lnTo>
                    <a:lnTo>
                      <a:pt x="24012" y="26070"/>
                    </a:lnTo>
                    <a:lnTo>
                      <a:pt x="24104" y="26039"/>
                    </a:lnTo>
                    <a:lnTo>
                      <a:pt x="24196" y="25916"/>
                    </a:lnTo>
                    <a:lnTo>
                      <a:pt x="24258" y="25886"/>
                    </a:lnTo>
                    <a:lnTo>
                      <a:pt x="24350" y="25916"/>
                    </a:lnTo>
                    <a:lnTo>
                      <a:pt x="24381" y="25793"/>
                    </a:lnTo>
                    <a:lnTo>
                      <a:pt x="24319" y="25671"/>
                    </a:lnTo>
                    <a:lnTo>
                      <a:pt x="24411" y="25609"/>
                    </a:lnTo>
                    <a:lnTo>
                      <a:pt x="24534" y="25732"/>
                    </a:lnTo>
                    <a:lnTo>
                      <a:pt x="24534" y="25855"/>
                    </a:lnTo>
                    <a:lnTo>
                      <a:pt x="24473" y="25916"/>
                    </a:lnTo>
                    <a:lnTo>
                      <a:pt x="24473" y="25978"/>
                    </a:lnTo>
                    <a:lnTo>
                      <a:pt x="24565" y="25978"/>
                    </a:lnTo>
                    <a:lnTo>
                      <a:pt x="24718" y="25824"/>
                    </a:lnTo>
                    <a:lnTo>
                      <a:pt x="24872" y="25793"/>
                    </a:lnTo>
                    <a:lnTo>
                      <a:pt x="24964" y="25824"/>
                    </a:lnTo>
                    <a:lnTo>
                      <a:pt x="25025" y="26008"/>
                    </a:lnTo>
                    <a:lnTo>
                      <a:pt x="24903" y="26039"/>
                    </a:lnTo>
                    <a:lnTo>
                      <a:pt x="24749" y="26039"/>
                    </a:lnTo>
                    <a:lnTo>
                      <a:pt x="24749" y="26131"/>
                    </a:lnTo>
                    <a:lnTo>
                      <a:pt x="24810" y="26193"/>
                    </a:lnTo>
                    <a:lnTo>
                      <a:pt x="24872" y="26285"/>
                    </a:lnTo>
                    <a:lnTo>
                      <a:pt x="24780" y="26469"/>
                    </a:lnTo>
                    <a:lnTo>
                      <a:pt x="24626" y="26438"/>
                    </a:lnTo>
                    <a:lnTo>
                      <a:pt x="24596" y="26346"/>
                    </a:lnTo>
                    <a:lnTo>
                      <a:pt x="24503" y="26408"/>
                    </a:lnTo>
                    <a:lnTo>
                      <a:pt x="24381" y="26346"/>
                    </a:lnTo>
                    <a:lnTo>
                      <a:pt x="24258" y="26346"/>
                    </a:lnTo>
                    <a:lnTo>
                      <a:pt x="24196" y="26438"/>
                    </a:lnTo>
                    <a:lnTo>
                      <a:pt x="24350" y="26469"/>
                    </a:lnTo>
                    <a:lnTo>
                      <a:pt x="24411" y="26622"/>
                    </a:lnTo>
                    <a:lnTo>
                      <a:pt x="24319" y="26776"/>
                    </a:lnTo>
                    <a:lnTo>
                      <a:pt x="24196" y="26776"/>
                    </a:lnTo>
                    <a:lnTo>
                      <a:pt x="24104" y="26622"/>
                    </a:lnTo>
                    <a:lnTo>
                      <a:pt x="23889" y="26622"/>
                    </a:lnTo>
                    <a:lnTo>
                      <a:pt x="23766" y="26684"/>
                    </a:lnTo>
                    <a:lnTo>
                      <a:pt x="23951" y="26745"/>
                    </a:lnTo>
                    <a:lnTo>
                      <a:pt x="23981" y="26837"/>
                    </a:lnTo>
                    <a:lnTo>
                      <a:pt x="23889" y="26930"/>
                    </a:lnTo>
                    <a:lnTo>
                      <a:pt x="23766" y="26899"/>
                    </a:lnTo>
                    <a:lnTo>
                      <a:pt x="23613" y="26930"/>
                    </a:lnTo>
                    <a:lnTo>
                      <a:pt x="23521" y="26899"/>
                    </a:lnTo>
                    <a:lnTo>
                      <a:pt x="23459" y="27083"/>
                    </a:lnTo>
                    <a:lnTo>
                      <a:pt x="23367" y="27083"/>
                    </a:lnTo>
                    <a:lnTo>
                      <a:pt x="23275" y="27144"/>
                    </a:lnTo>
                    <a:lnTo>
                      <a:pt x="23337" y="27237"/>
                    </a:lnTo>
                    <a:lnTo>
                      <a:pt x="23152" y="27329"/>
                    </a:lnTo>
                    <a:lnTo>
                      <a:pt x="23152" y="27452"/>
                    </a:lnTo>
                    <a:lnTo>
                      <a:pt x="23029" y="27513"/>
                    </a:lnTo>
                    <a:lnTo>
                      <a:pt x="22968" y="27605"/>
                    </a:lnTo>
                    <a:lnTo>
                      <a:pt x="22815" y="27574"/>
                    </a:lnTo>
                    <a:lnTo>
                      <a:pt x="22815" y="27513"/>
                    </a:lnTo>
                    <a:lnTo>
                      <a:pt x="23122" y="27267"/>
                    </a:lnTo>
                    <a:lnTo>
                      <a:pt x="23122" y="27175"/>
                    </a:lnTo>
                    <a:lnTo>
                      <a:pt x="23214" y="27052"/>
                    </a:lnTo>
                    <a:lnTo>
                      <a:pt x="23152" y="27052"/>
                    </a:lnTo>
                    <a:lnTo>
                      <a:pt x="23029" y="27144"/>
                    </a:lnTo>
                    <a:lnTo>
                      <a:pt x="22968" y="27083"/>
                    </a:lnTo>
                    <a:lnTo>
                      <a:pt x="22999" y="26991"/>
                    </a:lnTo>
                    <a:lnTo>
                      <a:pt x="22815" y="26991"/>
                    </a:lnTo>
                    <a:lnTo>
                      <a:pt x="22722" y="27083"/>
                    </a:lnTo>
                    <a:lnTo>
                      <a:pt x="22815" y="27114"/>
                    </a:lnTo>
                    <a:lnTo>
                      <a:pt x="22845" y="27144"/>
                    </a:lnTo>
                    <a:close/>
                    <a:moveTo>
                      <a:pt x="22507" y="27759"/>
                    </a:moveTo>
                    <a:lnTo>
                      <a:pt x="22630" y="27759"/>
                    </a:lnTo>
                    <a:lnTo>
                      <a:pt x="22569" y="27881"/>
                    </a:lnTo>
                    <a:lnTo>
                      <a:pt x="22507" y="27789"/>
                    </a:lnTo>
                    <a:close/>
                    <a:moveTo>
                      <a:pt x="22047" y="27943"/>
                    </a:moveTo>
                    <a:lnTo>
                      <a:pt x="22170" y="27728"/>
                    </a:lnTo>
                    <a:lnTo>
                      <a:pt x="22507" y="27605"/>
                    </a:lnTo>
                    <a:lnTo>
                      <a:pt x="22200" y="27943"/>
                    </a:lnTo>
                    <a:lnTo>
                      <a:pt x="22047" y="27943"/>
                    </a:lnTo>
                    <a:close/>
                    <a:moveTo>
                      <a:pt x="20911" y="28895"/>
                    </a:moveTo>
                    <a:lnTo>
                      <a:pt x="20849" y="28895"/>
                    </a:lnTo>
                    <a:lnTo>
                      <a:pt x="20849" y="28803"/>
                    </a:lnTo>
                    <a:lnTo>
                      <a:pt x="21034" y="28741"/>
                    </a:lnTo>
                    <a:lnTo>
                      <a:pt x="21003" y="28864"/>
                    </a:lnTo>
                    <a:lnTo>
                      <a:pt x="20911" y="28895"/>
                    </a:lnTo>
                    <a:close/>
                    <a:moveTo>
                      <a:pt x="20297" y="27390"/>
                    </a:moveTo>
                    <a:lnTo>
                      <a:pt x="20481" y="27390"/>
                    </a:lnTo>
                    <a:lnTo>
                      <a:pt x="20573" y="27482"/>
                    </a:lnTo>
                    <a:lnTo>
                      <a:pt x="20450" y="27544"/>
                    </a:lnTo>
                    <a:lnTo>
                      <a:pt x="20297" y="27390"/>
                    </a:lnTo>
                    <a:close/>
                    <a:moveTo>
                      <a:pt x="17103" y="28864"/>
                    </a:moveTo>
                    <a:lnTo>
                      <a:pt x="17165" y="28833"/>
                    </a:lnTo>
                    <a:lnTo>
                      <a:pt x="17195" y="28925"/>
                    </a:lnTo>
                    <a:close/>
                    <a:moveTo>
                      <a:pt x="16919" y="28925"/>
                    </a:moveTo>
                    <a:lnTo>
                      <a:pt x="17011" y="28987"/>
                    </a:lnTo>
                    <a:lnTo>
                      <a:pt x="16919" y="29079"/>
                    </a:lnTo>
                    <a:close/>
                    <a:moveTo>
                      <a:pt x="17656" y="29570"/>
                    </a:moveTo>
                    <a:lnTo>
                      <a:pt x="17656" y="29662"/>
                    </a:lnTo>
                    <a:lnTo>
                      <a:pt x="17595" y="29754"/>
                    </a:lnTo>
                    <a:lnTo>
                      <a:pt x="17564" y="29632"/>
                    </a:lnTo>
                    <a:lnTo>
                      <a:pt x="17656" y="29570"/>
                    </a:lnTo>
                    <a:close/>
                    <a:moveTo>
                      <a:pt x="17502" y="29509"/>
                    </a:moveTo>
                    <a:lnTo>
                      <a:pt x="17625" y="29294"/>
                    </a:lnTo>
                    <a:lnTo>
                      <a:pt x="17625" y="29447"/>
                    </a:lnTo>
                    <a:lnTo>
                      <a:pt x="17533" y="29509"/>
                    </a:lnTo>
                    <a:close/>
                    <a:moveTo>
                      <a:pt x="16827" y="29693"/>
                    </a:moveTo>
                    <a:lnTo>
                      <a:pt x="16919" y="29478"/>
                    </a:lnTo>
                    <a:lnTo>
                      <a:pt x="17103" y="29325"/>
                    </a:lnTo>
                    <a:lnTo>
                      <a:pt x="17103" y="29263"/>
                    </a:lnTo>
                    <a:lnTo>
                      <a:pt x="17318" y="29263"/>
                    </a:lnTo>
                    <a:lnTo>
                      <a:pt x="17195" y="29355"/>
                    </a:lnTo>
                    <a:lnTo>
                      <a:pt x="17165" y="29478"/>
                    </a:lnTo>
                    <a:lnTo>
                      <a:pt x="16950" y="29570"/>
                    </a:lnTo>
                    <a:lnTo>
                      <a:pt x="16827" y="29724"/>
                    </a:lnTo>
                    <a:close/>
                    <a:moveTo>
                      <a:pt x="16612" y="29171"/>
                    </a:moveTo>
                    <a:lnTo>
                      <a:pt x="16551" y="29079"/>
                    </a:lnTo>
                    <a:lnTo>
                      <a:pt x="16581" y="28925"/>
                    </a:lnTo>
                    <a:lnTo>
                      <a:pt x="16704" y="28864"/>
                    </a:lnTo>
                    <a:lnTo>
                      <a:pt x="16827" y="28925"/>
                    </a:lnTo>
                    <a:lnTo>
                      <a:pt x="16735" y="29079"/>
                    </a:lnTo>
                    <a:lnTo>
                      <a:pt x="16735" y="29171"/>
                    </a:lnTo>
                    <a:close/>
                    <a:moveTo>
                      <a:pt x="15814" y="29079"/>
                    </a:moveTo>
                    <a:lnTo>
                      <a:pt x="15875" y="29079"/>
                    </a:lnTo>
                    <a:lnTo>
                      <a:pt x="15967" y="29171"/>
                    </a:lnTo>
                    <a:lnTo>
                      <a:pt x="15844" y="29263"/>
                    </a:lnTo>
                    <a:lnTo>
                      <a:pt x="15783" y="29079"/>
                    </a:lnTo>
                    <a:close/>
                    <a:moveTo>
                      <a:pt x="15261" y="29478"/>
                    </a:moveTo>
                    <a:lnTo>
                      <a:pt x="15199" y="29355"/>
                    </a:lnTo>
                    <a:lnTo>
                      <a:pt x="15353" y="29232"/>
                    </a:lnTo>
                    <a:lnTo>
                      <a:pt x="15384" y="29355"/>
                    </a:lnTo>
                    <a:close/>
                    <a:moveTo>
                      <a:pt x="14677" y="29877"/>
                    </a:moveTo>
                    <a:lnTo>
                      <a:pt x="14831" y="30031"/>
                    </a:lnTo>
                    <a:lnTo>
                      <a:pt x="14708" y="30092"/>
                    </a:lnTo>
                    <a:lnTo>
                      <a:pt x="14585" y="29969"/>
                    </a:lnTo>
                    <a:close/>
                    <a:moveTo>
                      <a:pt x="92" y="32702"/>
                    </a:moveTo>
                    <a:lnTo>
                      <a:pt x="0" y="32856"/>
                    </a:lnTo>
                    <a:lnTo>
                      <a:pt x="154" y="32825"/>
                    </a:lnTo>
                    <a:close/>
                    <a:moveTo>
                      <a:pt x="215" y="32334"/>
                    </a:moveTo>
                    <a:lnTo>
                      <a:pt x="92" y="32426"/>
                    </a:lnTo>
                    <a:lnTo>
                      <a:pt x="184" y="32549"/>
                    </a:lnTo>
                    <a:lnTo>
                      <a:pt x="368" y="32426"/>
                    </a:lnTo>
                    <a:close/>
                    <a:moveTo>
                      <a:pt x="399" y="31965"/>
                    </a:moveTo>
                    <a:lnTo>
                      <a:pt x="522" y="32057"/>
                    </a:lnTo>
                    <a:lnTo>
                      <a:pt x="553" y="31904"/>
                    </a:lnTo>
                    <a:close/>
                    <a:moveTo>
                      <a:pt x="1443" y="32088"/>
                    </a:moveTo>
                    <a:lnTo>
                      <a:pt x="1259" y="31873"/>
                    </a:lnTo>
                    <a:lnTo>
                      <a:pt x="1136" y="31873"/>
                    </a:lnTo>
                    <a:lnTo>
                      <a:pt x="1013" y="31996"/>
                    </a:lnTo>
                    <a:lnTo>
                      <a:pt x="1044" y="32088"/>
                    </a:lnTo>
                    <a:lnTo>
                      <a:pt x="1228" y="32149"/>
                    </a:lnTo>
                    <a:lnTo>
                      <a:pt x="1075" y="32180"/>
                    </a:lnTo>
                    <a:lnTo>
                      <a:pt x="1136" y="32303"/>
                    </a:lnTo>
                    <a:lnTo>
                      <a:pt x="1259" y="32303"/>
                    </a:lnTo>
                    <a:lnTo>
                      <a:pt x="1351" y="32149"/>
                    </a:lnTo>
                    <a:lnTo>
                      <a:pt x="1443" y="32119"/>
                    </a:lnTo>
                    <a:close/>
                    <a:moveTo>
                      <a:pt x="1535" y="32426"/>
                    </a:moveTo>
                    <a:lnTo>
                      <a:pt x="1627" y="32457"/>
                    </a:lnTo>
                    <a:lnTo>
                      <a:pt x="1842" y="32334"/>
                    </a:lnTo>
                    <a:lnTo>
                      <a:pt x="1873" y="32180"/>
                    </a:lnTo>
                    <a:lnTo>
                      <a:pt x="1934" y="32057"/>
                    </a:lnTo>
                    <a:lnTo>
                      <a:pt x="1904" y="32027"/>
                    </a:lnTo>
                    <a:lnTo>
                      <a:pt x="1750" y="32149"/>
                    </a:lnTo>
                    <a:lnTo>
                      <a:pt x="1689" y="32303"/>
                    </a:lnTo>
                    <a:close/>
                    <a:moveTo>
                      <a:pt x="2395" y="32303"/>
                    </a:moveTo>
                    <a:lnTo>
                      <a:pt x="2334" y="32088"/>
                    </a:lnTo>
                    <a:lnTo>
                      <a:pt x="2272" y="32057"/>
                    </a:lnTo>
                    <a:lnTo>
                      <a:pt x="2211" y="32242"/>
                    </a:lnTo>
                    <a:lnTo>
                      <a:pt x="2119" y="32272"/>
                    </a:lnTo>
                    <a:lnTo>
                      <a:pt x="2027" y="32487"/>
                    </a:lnTo>
                    <a:lnTo>
                      <a:pt x="2211" y="32487"/>
                    </a:lnTo>
                    <a:lnTo>
                      <a:pt x="2395" y="32303"/>
                    </a:lnTo>
                    <a:close/>
                    <a:moveTo>
                      <a:pt x="4391" y="32242"/>
                    </a:moveTo>
                    <a:lnTo>
                      <a:pt x="4391" y="32088"/>
                    </a:lnTo>
                    <a:lnTo>
                      <a:pt x="4514" y="32027"/>
                    </a:lnTo>
                    <a:lnTo>
                      <a:pt x="4483" y="31842"/>
                    </a:lnTo>
                    <a:lnTo>
                      <a:pt x="4360" y="31812"/>
                    </a:lnTo>
                    <a:lnTo>
                      <a:pt x="4207" y="31904"/>
                    </a:lnTo>
                    <a:lnTo>
                      <a:pt x="4207" y="32027"/>
                    </a:lnTo>
                    <a:lnTo>
                      <a:pt x="4115" y="32088"/>
                    </a:lnTo>
                    <a:lnTo>
                      <a:pt x="4053" y="32057"/>
                    </a:lnTo>
                    <a:lnTo>
                      <a:pt x="3930" y="32180"/>
                    </a:lnTo>
                    <a:lnTo>
                      <a:pt x="3808" y="32180"/>
                    </a:lnTo>
                    <a:lnTo>
                      <a:pt x="3685" y="32119"/>
                    </a:lnTo>
                    <a:lnTo>
                      <a:pt x="3623" y="32211"/>
                    </a:lnTo>
                    <a:lnTo>
                      <a:pt x="3746" y="32303"/>
                    </a:lnTo>
                    <a:lnTo>
                      <a:pt x="3838" y="32272"/>
                    </a:lnTo>
                    <a:lnTo>
                      <a:pt x="4022" y="32272"/>
                    </a:lnTo>
                    <a:lnTo>
                      <a:pt x="4207" y="32211"/>
                    </a:lnTo>
                    <a:lnTo>
                      <a:pt x="4422" y="32242"/>
                    </a:lnTo>
                    <a:close/>
                    <a:moveTo>
                      <a:pt x="4667" y="32303"/>
                    </a:moveTo>
                    <a:lnTo>
                      <a:pt x="5036" y="32364"/>
                    </a:lnTo>
                    <a:lnTo>
                      <a:pt x="5159" y="32334"/>
                    </a:lnTo>
                    <a:lnTo>
                      <a:pt x="5281" y="32426"/>
                    </a:lnTo>
                    <a:lnTo>
                      <a:pt x="5097" y="32487"/>
                    </a:lnTo>
                    <a:lnTo>
                      <a:pt x="4698" y="32395"/>
                    </a:lnTo>
                    <a:lnTo>
                      <a:pt x="4575" y="32426"/>
                    </a:lnTo>
                    <a:lnTo>
                      <a:pt x="4483" y="32334"/>
                    </a:lnTo>
                    <a:lnTo>
                      <a:pt x="4637" y="32303"/>
                    </a:lnTo>
                    <a:close/>
                    <a:moveTo>
                      <a:pt x="6018" y="32088"/>
                    </a:moveTo>
                    <a:lnTo>
                      <a:pt x="5865" y="31996"/>
                    </a:lnTo>
                    <a:lnTo>
                      <a:pt x="5681" y="32027"/>
                    </a:lnTo>
                    <a:lnTo>
                      <a:pt x="5619" y="32180"/>
                    </a:lnTo>
                    <a:lnTo>
                      <a:pt x="5865" y="32180"/>
                    </a:lnTo>
                    <a:close/>
                    <a:moveTo>
                      <a:pt x="6940" y="32027"/>
                    </a:moveTo>
                    <a:lnTo>
                      <a:pt x="6878" y="31812"/>
                    </a:lnTo>
                    <a:lnTo>
                      <a:pt x="6786" y="31965"/>
                    </a:lnTo>
                    <a:close/>
                    <a:moveTo>
                      <a:pt x="7554" y="31750"/>
                    </a:moveTo>
                    <a:lnTo>
                      <a:pt x="7400" y="31627"/>
                    </a:lnTo>
                    <a:lnTo>
                      <a:pt x="7277" y="31750"/>
                    </a:lnTo>
                    <a:lnTo>
                      <a:pt x="7277" y="31904"/>
                    </a:lnTo>
                    <a:lnTo>
                      <a:pt x="7431" y="31750"/>
                    </a:lnTo>
                    <a:lnTo>
                      <a:pt x="7584" y="31750"/>
                    </a:lnTo>
                    <a:close/>
                    <a:moveTo>
                      <a:pt x="7984" y="31720"/>
                    </a:moveTo>
                    <a:lnTo>
                      <a:pt x="7891" y="31658"/>
                    </a:lnTo>
                    <a:lnTo>
                      <a:pt x="7769" y="31720"/>
                    </a:lnTo>
                    <a:lnTo>
                      <a:pt x="7891" y="31781"/>
                    </a:lnTo>
                    <a:close/>
                    <a:moveTo>
                      <a:pt x="8045" y="31474"/>
                    </a:moveTo>
                    <a:lnTo>
                      <a:pt x="7984" y="31382"/>
                    </a:lnTo>
                    <a:lnTo>
                      <a:pt x="7891" y="31474"/>
                    </a:lnTo>
                    <a:lnTo>
                      <a:pt x="8045" y="31474"/>
                    </a:lnTo>
                    <a:close/>
                    <a:moveTo>
                      <a:pt x="8076" y="31566"/>
                    </a:moveTo>
                    <a:lnTo>
                      <a:pt x="8199" y="31658"/>
                    </a:lnTo>
                    <a:lnTo>
                      <a:pt x="8321" y="31597"/>
                    </a:lnTo>
                    <a:lnTo>
                      <a:pt x="8229" y="31505"/>
                    </a:lnTo>
                    <a:close/>
                    <a:moveTo>
                      <a:pt x="9979" y="30676"/>
                    </a:moveTo>
                    <a:lnTo>
                      <a:pt x="10041" y="30860"/>
                    </a:lnTo>
                    <a:lnTo>
                      <a:pt x="10133" y="30891"/>
                    </a:lnTo>
                    <a:lnTo>
                      <a:pt x="9979" y="30952"/>
                    </a:lnTo>
                    <a:lnTo>
                      <a:pt x="9918" y="31105"/>
                    </a:lnTo>
                    <a:lnTo>
                      <a:pt x="9672" y="31198"/>
                    </a:lnTo>
                    <a:lnTo>
                      <a:pt x="9427" y="31505"/>
                    </a:lnTo>
                    <a:lnTo>
                      <a:pt x="9212" y="31505"/>
                    </a:lnTo>
                    <a:lnTo>
                      <a:pt x="9028" y="31689"/>
                    </a:lnTo>
                    <a:lnTo>
                      <a:pt x="8721" y="31689"/>
                    </a:lnTo>
                    <a:lnTo>
                      <a:pt x="8874" y="31566"/>
                    </a:lnTo>
                    <a:lnTo>
                      <a:pt x="8997" y="31566"/>
                    </a:lnTo>
                    <a:lnTo>
                      <a:pt x="9089" y="31382"/>
                    </a:lnTo>
                    <a:lnTo>
                      <a:pt x="9181" y="31320"/>
                    </a:lnTo>
                    <a:lnTo>
                      <a:pt x="9181" y="31228"/>
                    </a:lnTo>
                    <a:lnTo>
                      <a:pt x="9396" y="31044"/>
                    </a:lnTo>
                    <a:lnTo>
                      <a:pt x="9550" y="31013"/>
                    </a:lnTo>
                    <a:lnTo>
                      <a:pt x="9642" y="30860"/>
                    </a:lnTo>
                    <a:lnTo>
                      <a:pt x="9580" y="30768"/>
                    </a:lnTo>
                    <a:lnTo>
                      <a:pt x="9857" y="30768"/>
                    </a:lnTo>
                    <a:cubicBezTo>
                      <a:pt x="9887" y="30768"/>
                      <a:pt x="9949" y="30737"/>
                      <a:pt x="10010" y="30676"/>
                    </a:cubicBezTo>
                    <a:close/>
                    <a:moveTo>
                      <a:pt x="11361" y="30123"/>
                    </a:moveTo>
                    <a:lnTo>
                      <a:pt x="11238" y="30154"/>
                    </a:lnTo>
                    <a:lnTo>
                      <a:pt x="11054" y="30307"/>
                    </a:lnTo>
                    <a:lnTo>
                      <a:pt x="11054" y="30430"/>
                    </a:lnTo>
                    <a:lnTo>
                      <a:pt x="11208" y="30553"/>
                    </a:lnTo>
                    <a:lnTo>
                      <a:pt x="11146" y="30583"/>
                    </a:lnTo>
                    <a:lnTo>
                      <a:pt x="10962" y="30522"/>
                    </a:lnTo>
                    <a:lnTo>
                      <a:pt x="10809" y="30645"/>
                    </a:lnTo>
                    <a:lnTo>
                      <a:pt x="10809" y="30737"/>
                    </a:lnTo>
                    <a:lnTo>
                      <a:pt x="10747" y="30768"/>
                    </a:lnTo>
                    <a:lnTo>
                      <a:pt x="10594" y="30952"/>
                    </a:lnTo>
                    <a:lnTo>
                      <a:pt x="10501" y="30952"/>
                    </a:lnTo>
                    <a:lnTo>
                      <a:pt x="10317" y="31075"/>
                    </a:lnTo>
                    <a:lnTo>
                      <a:pt x="10164" y="31075"/>
                    </a:lnTo>
                    <a:lnTo>
                      <a:pt x="10041" y="31075"/>
                    </a:lnTo>
                    <a:lnTo>
                      <a:pt x="10164" y="31198"/>
                    </a:lnTo>
                    <a:lnTo>
                      <a:pt x="10409" y="31198"/>
                    </a:lnTo>
                    <a:lnTo>
                      <a:pt x="10655" y="31136"/>
                    </a:lnTo>
                    <a:lnTo>
                      <a:pt x="10839" y="30921"/>
                    </a:lnTo>
                    <a:lnTo>
                      <a:pt x="10839" y="31075"/>
                    </a:lnTo>
                    <a:lnTo>
                      <a:pt x="10931" y="31105"/>
                    </a:lnTo>
                    <a:lnTo>
                      <a:pt x="10993" y="30952"/>
                    </a:lnTo>
                    <a:lnTo>
                      <a:pt x="11054" y="30798"/>
                    </a:lnTo>
                    <a:lnTo>
                      <a:pt x="11146" y="30860"/>
                    </a:lnTo>
                    <a:lnTo>
                      <a:pt x="11177" y="30921"/>
                    </a:lnTo>
                    <a:lnTo>
                      <a:pt x="11269" y="30921"/>
                    </a:lnTo>
                    <a:lnTo>
                      <a:pt x="11392" y="30768"/>
                    </a:lnTo>
                    <a:lnTo>
                      <a:pt x="11607" y="30645"/>
                    </a:lnTo>
                    <a:lnTo>
                      <a:pt x="11607" y="30583"/>
                    </a:lnTo>
                    <a:lnTo>
                      <a:pt x="11484" y="30553"/>
                    </a:lnTo>
                    <a:lnTo>
                      <a:pt x="11638" y="30430"/>
                    </a:lnTo>
                    <a:lnTo>
                      <a:pt x="11607" y="30276"/>
                    </a:lnTo>
                    <a:lnTo>
                      <a:pt x="11423" y="30246"/>
                    </a:lnTo>
                    <a:lnTo>
                      <a:pt x="11361" y="30154"/>
                    </a:lnTo>
                    <a:close/>
                    <a:moveTo>
                      <a:pt x="11883" y="30369"/>
                    </a:moveTo>
                    <a:lnTo>
                      <a:pt x="11883" y="30276"/>
                    </a:lnTo>
                    <a:lnTo>
                      <a:pt x="11760" y="30215"/>
                    </a:lnTo>
                    <a:lnTo>
                      <a:pt x="11760" y="30307"/>
                    </a:lnTo>
                    <a:lnTo>
                      <a:pt x="11914" y="30369"/>
                    </a:lnTo>
                    <a:close/>
                    <a:moveTo>
                      <a:pt x="12743" y="30246"/>
                    </a:moveTo>
                    <a:lnTo>
                      <a:pt x="12743" y="30154"/>
                    </a:lnTo>
                    <a:lnTo>
                      <a:pt x="12866" y="30154"/>
                    </a:lnTo>
                    <a:lnTo>
                      <a:pt x="12927" y="30246"/>
                    </a:lnTo>
                    <a:lnTo>
                      <a:pt x="12774" y="30246"/>
                    </a:lnTo>
                    <a:lnTo>
                      <a:pt x="12743" y="30215"/>
                    </a:lnTo>
                    <a:close/>
                    <a:moveTo>
                      <a:pt x="12436" y="30276"/>
                    </a:moveTo>
                    <a:lnTo>
                      <a:pt x="12528" y="30215"/>
                    </a:lnTo>
                    <a:lnTo>
                      <a:pt x="12620" y="30276"/>
                    </a:lnTo>
                    <a:close/>
                    <a:moveTo>
                      <a:pt x="12344" y="30123"/>
                    </a:moveTo>
                    <a:lnTo>
                      <a:pt x="12375" y="30000"/>
                    </a:lnTo>
                    <a:lnTo>
                      <a:pt x="12375" y="29877"/>
                    </a:lnTo>
                    <a:lnTo>
                      <a:pt x="12436" y="29877"/>
                    </a:lnTo>
                    <a:lnTo>
                      <a:pt x="12497" y="30031"/>
                    </a:lnTo>
                    <a:lnTo>
                      <a:pt x="12344" y="30092"/>
                    </a:lnTo>
                    <a:close/>
                    <a:moveTo>
                      <a:pt x="12067" y="29969"/>
                    </a:moveTo>
                    <a:lnTo>
                      <a:pt x="11914" y="30031"/>
                    </a:lnTo>
                    <a:lnTo>
                      <a:pt x="11914" y="30154"/>
                    </a:lnTo>
                    <a:lnTo>
                      <a:pt x="12067" y="30276"/>
                    </a:lnTo>
                    <a:lnTo>
                      <a:pt x="12190" y="30184"/>
                    </a:lnTo>
                    <a:lnTo>
                      <a:pt x="12221" y="30123"/>
                    </a:lnTo>
                    <a:lnTo>
                      <a:pt x="12129" y="30092"/>
                    </a:lnTo>
                    <a:lnTo>
                      <a:pt x="12067" y="29969"/>
                    </a:lnTo>
                    <a:close/>
                    <a:moveTo>
                      <a:pt x="19713" y="23245"/>
                    </a:moveTo>
                    <a:lnTo>
                      <a:pt x="19683" y="23183"/>
                    </a:lnTo>
                    <a:lnTo>
                      <a:pt x="19805" y="23122"/>
                    </a:lnTo>
                    <a:lnTo>
                      <a:pt x="19775" y="23214"/>
                    </a:lnTo>
                    <a:close/>
                    <a:moveTo>
                      <a:pt x="19375" y="23337"/>
                    </a:moveTo>
                    <a:lnTo>
                      <a:pt x="19283" y="23276"/>
                    </a:lnTo>
                    <a:lnTo>
                      <a:pt x="19283" y="23153"/>
                    </a:lnTo>
                    <a:lnTo>
                      <a:pt x="19498" y="23030"/>
                    </a:lnTo>
                    <a:lnTo>
                      <a:pt x="19621" y="22938"/>
                    </a:lnTo>
                    <a:lnTo>
                      <a:pt x="19621" y="23030"/>
                    </a:lnTo>
                    <a:lnTo>
                      <a:pt x="19437" y="23245"/>
                    </a:lnTo>
                    <a:lnTo>
                      <a:pt x="19345" y="23337"/>
                    </a:lnTo>
                    <a:close/>
                    <a:moveTo>
                      <a:pt x="13050" y="29601"/>
                    </a:moveTo>
                    <a:lnTo>
                      <a:pt x="13111" y="29447"/>
                    </a:lnTo>
                    <a:lnTo>
                      <a:pt x="13173" y="29386"/>
                    </a:lnTo>
                    <a:lnTo>
                      <a:pt x="13234" y="29386"/>
                    </a:lnTo>
                    <a:lnTo>
                      <a:pt x="13388" y="29294"/>
                    </a:lnTo>
                    <a:lnTo>
                      <a:pt x="13449" y="29263"/>
                    </a:lnTo>
                    <a:lnTo>
                      <a:pt x="13572" y="28987"/>
                    </a:lnTo>
                    <a:lnTo>
                      <a:pt x="13633" y="28987"/>
                    </a:lnTo>
                    <a:lnTo>
                      <a:pt x="13787" y="29110"/>
                    </a:lnTo>
                    <a:lnTo>
                      <a:pt x="13879" y="29048"/>
                    </a:lnTo>
                    <a:lnTo>
                      <a:pt x="14033" y="29048"/>
                    </a:lnTo>
                    <a:lnTo>
                      <a:pt x="14155" y="28987"/>
                    </a:lnTo>
                    <a:lnTo>
                      <a:pt x="14217" y="28925"/>
                    </a:lnTo>
                    <a:lnTo>
                      <a:pt x="14432" y="28925"/>
                    </a:lnTo>
                    <a:lnTo>
                      <a:pt x="14524" y="29079"/>
                    </a:lnTo>
                    <a:lnTo>
                      <a:pt x="14463" y="29202"/>
                    </a:lnTo>
                    <a:lnTo>
                      <a:pt x="14677" y="29417"/>
                    </a:lnTo>
                    <a:lnTo>
                      <a:pt x="14677" y="29570"/>
                    </a:lnTo>
                    <a:lnTo>
                      <a:pt x="14463" y="29509"/>
                    </a:lnTo>
                    <a:lnTo>
                      <a:pt x="14340" y="29601"/>
                    </a:lnTo>
                    <a:lnTo>
                      <a:pt x="14094" y="29632"/>
                    </a:lnTo>
                    <a:lnTo>
                      <a:pt x="13910" y="29601"/>
                    </a:lnTo>
                    <a:lnTo>
                      <a:pt x="13603" y="29601"/>
                    </a:lnTo>
                    <a:lnTo>
                      <a:pt x="13449" y="29785"/>
                    </a:lnTo>
                    <a:lnTo>
                      <a:pt x="13388" y="29785"/>
                    </a:lnTo>
                    <a:lnTo>
                      <a:pt x="13265" y="29847"/>
                    </a:lnTo>
                    <a:lnTo>
                      <a:pt x="13081" y="29754"/>
                    </a:lnTo>
                    <a:close/>
                  </a:path>
                </a:pathLst>
              </a:custGeom>
              <a:solidFill>
                <a:srgbClr val="D9D9D9"/>
              </a:solidFill>
              <a:ln cap="flat" cmpd="sng" w="9525">
                <a:solidFill>
                  <a:schemeClr val="lt1"/>
                </a:solidFill>
                <a:prstDash val="solid"/>
                <a:round/>
                <a:headEnd len="sm" w="sm" type="none"/>
                <a:tailEnd len="sm" w="sm" type="none"/>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333" name="Google Shape;333;p54"/>
              <p:cNvSpPr/>
              <p:nvPr/>
            </p:nvSpPr>
            <p:spPr>
              <a:xfrm>
                <a:off x="6249960" y="3395520"/>
                <a:ext cx="3600" cy="6840"/>
              </a:xfrm>
              <a:custGeom>
                <a:rect b="b" l="l" r="r" t="t"/>
                <a:pathLst>
                  <a:path extrusionOk="0" h="370" w="216">
                    <a:moveTo>
                      <a:pt x="1" y="308"/>
                    </a:moveTo>
                    <a:lnTo>
                      <a:pt x="32" y="154"/>
                    </a:lnTo>
                    <a:lnTo>
                      <a:pt x="32" y="1"/>
                    </a:lnTo>
                    <a:lnTo>
                      <a:pt x="124" y="1"/>
                    </a:lnTo>
                    <a:lnTo>
                      <a:pt x="216" y="123"/>
                    </a:lnTo>
                    <a:lnTo>
                      <a:pt x="62" y="369"/>
                    </a:lnTo>
                    <a:close/>
                  </a:path>
                </a:pathLst>
              </a:custGeom>
              <a:solidFill>
                <a:srgbClr val="D9D9D9"/>
              </a:solidFill>
              <a:ln cap="flat" cmpd="sng" w="9525">
                <a:solidFill>
                  <a:schemeClr val="lt1"/>
                </a:solidFill>
                <a:prstDash val="solid"/>
                <a:round/>
                <a:headEnd len="sm" w="sm" type="none"/>
                <a:tailEnd len="sm" w="sm" type="none"/>
              </a:ln>
            </p:spPr>
          </p:sp>
          <p:sp>
            <p:nvSpPr>
              <p:cNvPr id="334" name="Google Shape;334;p54"/>
              <p:cNvSpPr/>
              <p:nvPr/>
            </p:nvSpPr>
            <p:spPr>
              <a:xfrm>
                <a:off x="6220080" y="3373200"/>
                <a:ext cx="23041" cy="18000"/>
              </a:xfrm>
              <a:custGeom>
                <a:rect b="b" l="l" r="r" t="t"/>
                <a:pathLst>
                  <a:path extrusionOk="0" h="953" w="1230">
                    <a:moveTo>
                      <a:pt x="216" y="492"/>
                    </a:moveTo>
                    <a:lnTo>
                      <a:pt x="277" y="400"/>
                    </a:lnTo>
                    <a:lnTo>
                      <a:pt x="216" y="246"/>
                    </a:lnTo>
                    <a:lnTo>
                      <a:pt x="277" y="185"/>
                    </a:lnTo>
                    <a:lnTo>
                      <a:pt x="216" y="1"/>
                    </a:lnTo>
                    <a:lnTo>
                      <a:pt x="124" y="1"/>
                    </a:lnTo>
                    <a:lnTo>
                      <a:pt x="1" y="216"/>
                    </a:lnTo>
                    <a:lnTo>
                      <a:pt x="32" y="308"/>
                    </a:lnTo>
                    <a:lnTo>
                      <a:pt x="62" y="492"/>
                    </a:lnTo>
                    <a:lnTo>
                      <a:pt x="124" y="523"/>
                    </a:lnTo>
                    <a:lnTo>
                      <a:pt x="216" y="523"/>
                    </a:lnTo>
                    <a:close/>
                    <a:moveTo>
                      <a:pt x="277" y="830"/>
                    </a:moveTo>
                    <a:lnTo>
                      <a:pt x="369" y="830"/>
                    </a:lnTo>
                    <a:lnTo>
                      <a:pt x="462" y="953"/>
                    </a:lnTo>
                    <a:lnTo>
                      <a:pt x="308" y="953"/>
                    </a:lnTo>
                    <a:lnTo>
                      <a:pt x="247" y="891"/>
                    </a:lnTo>
                    <a:lnTo>
                      <a:pt x="277" y="830"/>
                    </a:lnTo>
                    <a:close/>
                    <a:moveTo>
                      <a:pt x="1168" y="953"/>
                    </a:moveTo>
                    <a:lnTo>
                      <a:pt x="1229" y="861"/>
                    </a:lnTo>
                    <a:lnTo>
                      <a:pt x="1137" y="707"/>
                    </a:lnTo>
                    <a:lnTo>
                      <a:pt x="1076" y="768"/>
                    </a:lnTo>
                    <a:lnTo>
                      <a:pt x="953" y="799"/>
                    </a:lnTo>
                    <a:lnTo>
                      <a:pt x="1045" y="830"/>
                    </a:lnTo>
                    <a:close/>
                  </a:path>
                </a:pathLst>
              </a:custGeom>
              <a:solidFill>
                <a:srgbClr val="D9D9D9"/>
              </a:solidFill>
              <a:ln cap="flat" cmpd="sng" w="9525">
                <a:solidFill>
                  <a:schemeClr val="lt1"/>
                </a:solidFill>
                <a:prstDash val="solid"/>
                <a:round/>
                <a:headEnd len="sm" w="sm" type="none"/>
                <a:tailEnd len="sm" w="sm" type="none"/>
              </a:ln>
            </p:spPr>
          </p:sp>
          <p:sp>
            <p:nvSpPr>
              <p:cNvPr id="335" name="Google Shape;335;p54"/>
              <p:cNvSpPr/>
              <p:nvPr/>
            </p:nvSpPr>
            <p:spPr>
              <a:xfrm>
                <a:off x="6271200" y="3267720"/>
                <a:ext cx="150126" cy="81004"/>
              </a:xfrm>
              <a:custGeom>
                <a:rect b="b" l="l" r="r" t="t"/>
                <a:pathLst>
                  <a:path extrusionOk="0" h="4269" w="7892">
                    <a:moveTo>
                      <a:pt x="7708" y="216"/>
                    </a:moveTo>
                    <a:lnTo>
                      <a:pt x="7892" y="154"/>
                    </a:lnTo>
                    <a:lnTo>
                      <a:pt x="7830" y="62"/>
                    </a:lnTo>
                    <a:lnTo>
                      <a:pt x="7708" y="1"/>
                    </a:lnTo>
                    <a:lnTo>
                      <a:pt x="7615" y="124"/>
                    </a:lnTo>
                    <a:lnTo>
                      <a:pt x="7708" y="216"/>
                    </a:lnTo>
                    <a:close/>
                    <a:moveTo>
                      <a:pt x="215" y="4177"/>
                    </a:moveTo>
                    <a:lnTo>
                      <a:pt x="277" y="4177"/>
                    </a:lnTo>
                    <a:lnTo>
                      <a:pt x="246" y="4269"/>
                    </a:lnTo>
                    <a:lnTo>
                      <a:pt x="215" y="4177"/>
                    </a:lnTo>
                    <a:close/>
                    <a:moveTo>
                      <a:pt x="0" y="3931"/>
                    </a:moveTo>
                    <a:lnTo>
                      <a:pt x="92" y="3839"/>
                    </a:lnTo>
                    <a:lnTo>
                      <a:pt x="215" y="3870"/>
                    </a:lnTo>
                    <a:lnTo>
                      <a:pt x="277" y="3870"/>
                    </a:lnTo>
                    <a:lnTo>
                      <a:pt x="246" y="3931"/>
                    </a:lnTo>
                    <a:lnTo>
                      <a:pt x="92" y="3962"/>
                    </a:lnTo>
                    <a:close/>
                  </a:path>
                </a:pathLst>
              </a:custGeom>
              <a:solidFill>
                <a:srgbClr val="D9D9D9"/>
              </a:solidFill>
              <a:ln cap="flat" cmpd="sng" w="9525">
                <a:solidFill>
                  <a:schemeClr val="lt1"/>
                </a:solidFill>
                <a:prstDash val="solid"/>
                <a:round/>
                <a:headEnd len="sm" w="sm" type="none"/>
                <a:tailEnd len="sm" w="sm" type="none"/>
              </a:ln>
            </p:spPr>
          </p:sp>
          <p:sp>
            <p:nvSpPr>
              <p:cNvPr id="336" name="Google Shape;336;p54"/>
              <p:cNvSpPr/>
              <p:nvPr/>
            </p:nvSpPr>
            <p:spPr>
              <a:xfrm>
                <a:off x="6997680" y="2971800"/>
                <a:ext cx="33122" cy="113757"/>
              </a:xfrm>
              <a:custGeom>
                <a:rect b="b" l="l" r="r" t="t"/>
                <a:pathLst>
                  <a:path extrusionOk="0" h="5988" w="1752">
                    <a:moveTo>
                      <a:pt x="523" y="1075"/>
                    </a:moveTo>
                    <a:lnTo>
                      <a:pt x="707" y="952"/>
                    </a:lnTo>
                    <a:lnTo>
                      <a:pt x="707" y="707"/>
                    </a:lnTo>
                    <a:lnTo>
                      <a:pt x="615" y="645"/>
                    </a:lnTo>
                    <a:lnTo>
                      <a:pt x="738" y="461"/>
                    </a:lnTo>
                    <a:lnTo>
                      <a:pt x="738" y="277"/>
                    </a:lnTo>
                    <a:lnTo>
                      <a:pt x="676" y="215"/>
                    </a:lnTo>
                    <a:lnTo>
                      <a:pt x="738" y="92"/>
                    </a:lnTo>
                    <a:lnTo>
                      <a:pt x="707" y="0"/>
                    </a:lnTo>
                    <a:lnTo>
                      <a:pt x="523" y="185"/>
                    </a:lnTo>
                    <a:lnTo>
                      <a:pt x="554" y="461"/>
                    </a:lnTo>
                    <a:lnTo>
                      <a:pt x="523" y="553"/>
                    </a:lnTo>
                    <a:lnTo>
                      <a:pt x="554" y="676"/>
                    </a:lnTo>
                    <a:lnTo>
                      <a:pt x="461" y="1014"/>
                    </a:lnTo>
                    <a:lnTo>
                      <a:pt x="523" y="1106"/>
                    </a:lnTo>
                    <a:close/>
                    <a:moveTo>
                      <a:pt x="431" y="2058"/>
                    </a:moveTo>
                    <a:lnTo>
                      <a:pt x="554" y="1781"/>
                    </a:lnTo>
                    <a:lnTo>
                      <a:pt x="554" y="1628"/>
                    </a:lnTo>
                    <a:lnTo>
                      <a:pt x="492" y="1536"/>
                    </a:lnTo>
                    <a:lnTo>
                      <a:pt x="554" y="1351"/>
                    </a:lnTo>
                    <a:lnTo>
                      <a:pt x="646" y="1259"/>
                    </a:lnTo>
                    <a:lnTo>
                      <a:pt x="646" y="1198"/>
                    </a:lnTo>
                    <a:lnTo>
                      <a:pt x="431" y="1259"/>
                    </a:lnTo>
                    <a:lnTo>
                      <a:pt x="431" y="1505"/>
                    </a:lnTo>
                    <a:lnTo>
                      <a:pt x="369" y="1597"/>
                    </a:lnTo>
                    <a:lnTo>
                      <a:pt x="461" y="1812"/>
                    </a:lnTo>
                    <a:lnTo>
                      <a:pt x="400" y="1935"/>
                    </a:lnTo>
                    <a:lnTo>
                      <a:pt x="461" y="2058"/>
                    </a:lnTo>
                    <a:close/>
                    <a:moveTo>
                      <a:pt x="1" y="1873"/>
                    </a:moveTo>
                    <a:lnTo>
                      <a:pt x="185" y="1935"/>
                    </a:lnTo>
                    <a:lnTo>
                      <a:pt x="124" y="1812"/>
                    </a:lnTo>
                    <a:close/>
                    <a:moveTo>
                      <a:pt x="308" y="2825"/>
                    </a:moveTo>
                    <a:lnTo>
                      <a:pt x="461" y="2825"/>
                    </a:lnTo>
                    <a:lnTo>
                      <a:pt x="523" y="2610"/>
                    </a:lnTo>
                    <a:lnTo>
                      <a:pt x="492" y="2426"/>
                    </a:lnTo>
                    <a:lnTo>
                      <a:pt x="308" y="2518"/>
                    </a:lnTo>
                    <a:lnTo>
                      <a:pt x="308" y="2672"/>
                    </a:lnTo>
                    <a:lnTo>
                      <a:pt x="308" y="2825"/>
                    </a:lnTo>
                    <a:close/>
                    <a:moveTo>
                      <a:pt x="768" y="3839"/>
                    </a:moveTo>
                    <a:lnTo>
                      <a:pt x="615" y="3869"/>
                    </a:lnTo>
                    <a:lnTo>
                      <a:pt x="738" y="3931"/>
                    </a:lnTo>
                    <a:close/>
                    <a:moveTo>
                      <a:pt x="983" y="4483"/>
                    </a:moveTo>
                    <a:lnTo>
                      <a:pt x="1076" y="4514"/>
                    </a:lnTo>
                    <a:lnTo>
                      <a:pt x="1137" y="4729"/>
                    </a:lnTo>
                    <a:lnTo>
                      <a:pt x="1014" y="4606"/>
                    </a:lnTo>
                    <a:cubicBezTo>
                      <a:pt x="1014" y="4576"/>
                      <a:pt x="983" y="4514"/>
                      <a:pt x="983" y="4483"/>
                    </a:cubicBezTo>
                    <a:close/>
                    <a:moveTo>
                      <a:pt x="1413" y="4576"/>
                    </a:moveTo>
                    <a:lnTo>
                      <a:pt x="1352" y="4729"/>
                    </a:lnTo>
                    <a:lnTo>
                      <a:pt x="1413" y="4852"/>
                    </a:lnTo>
                    <a:lnTo>
                      <a:pt x="1475" y="4760"/>
                    </a:lnTo>
                    <a:lnTo>
                      <a:pt x="1475" y="4637"/>
                    </a:lnTo>
                    <a:lnTo>
                      <a:pt x="1413" y="4576"/>
                    </a:lnTo>
                    <a:close/>
                    <a:moveTo>
                      <a:pt x="1198" y="5005"/>
                    </a:moveTo>
                    <a:lnTo>
                      <a:pt x="1321" y="5098"/>
                    </a:lnTo>
                    <a:lnTo>
                      <a:pt x="1413" y="5036"/>
                    </a:lnTo>
                    <a:lnTo>
                      <a:pt x="1321" y="4883"/>
                    </a:lnTo>
                    <a:lnTo>
                      <a:pt x="1168" y="4913"/>
                    </a:lnTo>
                    <a:close/>
                    <a:moveTo>
                      <a:pt x="1505" y="5435"/>
                    </a:moveTo>
                    <a:lnTo>
                      <a:pt x="1628" y="5282"/>
                    </a:lnTo>
                    <a:lnTo>
                      <a:pt x="1536" y="5282"/>
                    </a:lnTo>
                    <a:lnTo>
                      <a:pt x="1444" y="5405"/>
                    </a:lnTo>
                    <a:lnTo>
                      <a:pt x="1505" y="5435"/>
                    </a:lnTo>
                    <a:close/>
                    <a:moveTo>
                      <a:pt x="1628" y="5497"/>
                    </a:moveTo>
                    <a:lnTo>
                      <a:pt x="1505" y="5589"/>
                    </a:lnTo>
                    <a:lnTo>
                      <a:pt x="1505" y="5773"/>
                    </a:lnTo>
                    <a:cubicBezTo>
                      <a:pt x="1505" y="5773"/>
                      <a:pt x="1598" y="5804"/>
                      <a:pt x="1598" y="5804"/>
                    </a:cubicBezTo>
                    <a:cubicBezTo>
                      <a:pt x="1598" y="5834"/>
                      <a:pt x="1659" y="5988"/>
                      <a:pt x="1659" y="5988"/>
                    </a:cubicBezTo>
                    <a:lnTo>
                      <a:pt x="1751" y="5865"/>
                    </a:lnTo>
                    <a:lnTo>
                      <a:pt x="1720" y="5742"/>
                    </a:lnTo>
                    <a:lnTo>
                      <a:pt x="1720" y="5589"/>
                    </a:lnTo>
                    <a:close/>
                  </a:path>
                </a:pathLst>
              </a:custGeom>
              <a:solidFill>
                <a:srgbClr val="D9D9D9"/>
              </a:solidFill>
              <a:ln cap="flat" cmpd="sng" w="9525">
                <a:solidFill>
                  <a:schemeClr val="lt1"/>
                </a:solidFill>
                <a:prstDash val="solid"/>
                <a:round/>
                <a:headEnd len="sm" w="sm" type="none"/>
                <a:tailEnd len="sm" w="sm" type="none"/>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337" name="Google Shape;337;p54"/>
              <p:cNvSpPr/>
              <p:nvPr/>
            </p:nvSpPr>
            <p:spPr>
              <a:xfrm>
                <a:off x="7824600" y="2937600"/>
                <a:ext cx="19079" cy="36721"/>
              </a:xfrm>
              <a:custGeom>
                <a:rect b="b" l="l" r="r" t="t"/>
                <a:pathLst>
                  <a:path extrusionOk="0" h="1935" w="1015">
                    <a:moveTo>
                      <a:pt x="953" y="0"/>
                    </a:moveTo>
                    <a:lnTo>
                      <a:pt x="799" y="123"/>
                    </a:lnTo>
                    <a:lnTo>
                      <a:pt x="922" y="369"/>
                    </a:lnTo>
                    <a:lnTo>
                      <a:pt x="922" y="185"/>
                    </a:lnTo>
                    <a:lnTo>
                      <a:pt x="1014" y="93"/>
                    </a:lnTo>
                    <a:lnTo>
                      <a:pt x="953" y="0"/>
                    </a:lnTo>
                    <a:close/>
                    <a:moveTo>
                      <a:pt x="492" y="1137"/>
                    </a:moveTo>
                    <a:lnTo>
                      <a:pt x="646" y="1044"/>
                    </a:lnTo>
                    <a:lnTo>
                      <a:pt x="676" y="1137"/>
                    </a:lnTo>
                    <a:lnTo>
                      <a:pt x="584" y="1137"/>
                    </a:lnTo>
                    <a:lnTo>
                      <a:pt x="492" y="1137"/>
                    </a:lnTo>
                    <a:close/>
                    <a:moveTo>
                      <a:pt x="32" y="1781"/>
                    </a:moveTo>
                    <a:lnTo>
                      <a:pt x="124" y="1659"/>
                    </a:lnTo>
                    <a:lnTo>
                      <a:pt x="277" y="1597"/>
                    </a:lnTo>
                    <a:lnTo>
                      <a:pt x="339" y="1659"/>
                    </a:lnTo>
                    <a:lnTo>
                      <a:pt x="185" y="1904"/>
                    </a:lnTo>
                    <a:lnTo>
                      <a:pt x="62" y="1935"/>
                    </a:lnTo>
                    <a:lnTo>
                      <a:pt x="1" y="1873"/>
                    </a:lnTo>
                    <a:close/>
                  </a:path>
                </a:pathLst>
              </a:custGeom>
              <a:solidFill>
                <a:srgbClr val="D9D9D9"/>
              </a:solidFill>
              <a:ln cap="flat" cmpd="sng" w="9525">
                <a:solidFill>
                  <a:schemeClr val="lt1"/>
                </a:solidFill>
                <a:prstDash val="solid"/>
                <a:round/>
                <a:headEnd len="sm" w="sm" type="none"/>
                <a:tailEnd len="sm" w="sm" type="none"/>
              </a:ln>
            </p:spPr>
          </p:sp>
          <p:sp>
            <p:nvSpPr>
              <p:cNvPr id="338" name="Google Shape;338;p54"/>
              <p:cNvSpPr/>
              <p:nvPr/>
            </p:nvSpPr>
            <p:spPr>
              <a:xfrm>
                <a:off x="6498720" y="2131920"/>
                <a:ext cx="1026331" cy="758910"/>
              </a:xfrm>
              <a:custGeom>
                <a:rect b="b" l="l" r="r" t="t"/>
                <a:pathLst>
                  <a:path extrusionOk="0" h="39796" w="53798">
                    <a:moveTo>
                      <a:pt x="16305" y="8414"/>
                    </a:moveTo>
                    <a:lnTo>
                      <a:pt x="16551" y="8414"/>
                    </a:lnTo>
                    <a:lnTo>
                      <a:pt x="16704" y="8476"/>
                    </a:lnTo>
                    <a:lnTo>
                      <a:pt x="16858" y="8476"/>
                    </a:lnTo>
                    <a:lnTo>
                      <a:pt x="24135" y="8691"/>
                    </a:lnTo>
                    <a:lnTo>
                      <a:pt x="37093" y="7309"/>
                    </a:lnTo>
                    <a:lnTo>
                      <a:pt x="38690" y="5620"/>
                    </a:lnTo>
                    <a:lnTo>
                      <a:pt x="39028" y="5528"/>
                    </a:lnTo>
                    <a:lnTo>
                      <a:pt x="39150" y="5528"/>
                    </a:lnTo>
                    <a:lnTo>
                      <a:pt x="39181" y="5589"/>
                    </a:lnTo>
                    <a:lnTo>
                      <a:pt x="39335" y="5559"/>
                    </a:lnTo>
                    <a:lnTo>
                      <a:pt x="39580" y="5589"/>
                    </a:lnTo>
                    <a:lnTo>
                      <a:pt x="39672" y="5681"/>
                    </a:lnTo>
                    <a:lnTo>
                      <a:pt x="39765" y="5681"/>
                    </a:lnTo>
                    <a:lnTo>
                      <a:pt x="40164" y="5313"/>
                    </a:lnTo>
                    <a:lnTo>
                      <a:pt x="40348" y="5159"/>
                    </a:lnTo>
                    <a:lnTo>
                      <a:pt x="40655" y="5129"/>
                    </a:lnTo>
                    <a:lnTo>
                      <a:pt x="40778" y="5006"/>
                    </a:lnTo>
                    <a:lnTo>
                      <a:pt x="40809" y="4822"/>
                    </a:lnTo>
                    <a:lnTo>
                      <a:pt x="40778" y="4668"/>
                    </a:lnTo>
                    <a:lnTo>
                      <a:pt x="40716" y="4637"/>
                    </a:lnTo>
                    <a:lnTo>
                      <a:pt x="40655" y="4668"/>
                    </a:lnTo>
                    <a:lnTo>
                      <a:pt x="40594" y="4637"/>
                    </a:lnTo>
                    <a:lnTo>
                      <a:pt x="40501" y="4637"/>
                    </a:lnTo>
                    <a:lnTo>
                      <a:pt x="40501" y="4392"/>
                    </a:lnTo>
                    <a:lnTo>
                      <a:pt x="40563" y="4330"/>
                    </a:lnTo>
                    <a:lnTo>
                      <a:pt x="40563" y="4085"/>
                    </a:lnTo>
                    <a:lnTo>
                      <a:pt x="40501" y="3931"/>
                    </a:lnTo>
                    <a:lnTo>
                      <a:pt x="40532" y="3839"/>
                    </a:lnTo>
                    <a:lnTo>
                      <a:pt x="40624" y="3778"/>
                    </a:lnTo>
                    <a:lnTo>
                      <a:pt x="40655" y="3624"/>
                    </a:lnTo>
                    <a:lnTo>
                      <a:pt x="40563" y="3532"/>
                    </a:lnTo>
                    <a:lnTo>
                      <a:pt x="40532" y="3348"/>
                    </a:lnTo>
                    <a:lnTo>
                      <a:pt x="40563" y="3256"/>
                    </a:lnTo>
                    <a:lnTo>
                      <a:pt x="40471" y="3133"/>
                    </a:lnTo>
                    <a:lnTo>
                      <a:pt x="40471" y="2979"/>
                    </a:lnTo>
                    <a:lnTo>
                      <a:pt x="40563" y="2826"/>
                    </a:lnTo>
                    <a:lnTo>
                      <a:pt x="40655" y="2734"/>
                    </a:lnTo>
                    <a:lnTo>
                      <a:pt x="40716" y="2549"/>
                    </a:lnTo>
                    <a:lnTo>
                      <a:pt x="40809" y="2396"/>
                    </a:lnTo>
                    <a:lnTo>
                      <a:pt x="40901" y="2304"/>
                    </a:lnTo>
                    <a:lnTo>
                      <a:pt x="40901" y="2120"/>
                    </a:lnTo>
                    <a:lnTo>
                      <a:pt x="40870" y="2027"/>
                    </a:lnTo>
                    <a:lnTo>
                      <a:pt x="40870" y="1874"/>
                    </a:lnTo>
                    <a:lnTo>
                      <a:pt x="40747" y="1813"/>
                    </a:lnTo>
                    <a:lnTo>
                      <a:pt x="40686" y="1659"/>
                    </a:lnTo>
                    <a:lnTo>
                      <a:pt x="40563" y="1444"/>
                    </a:lnTo>
                    <a:lnTo>
                      <a:pt x="40471" y="1413"/>
                    </a:lnTo>
                    <a:lnTo>
                      <a:pt x="40348" y="1475"/>
                    </a:lnTo>
                    <a:lnTo>
                      <a:pt x="40164" y="1598"/>
                    </a:lnTo>
                    <a:lnTo>
                      <a:pt x="40102" y="1598"/>
                    </a:lnTo>
                    <a:lnTo>
                      <a:pt x="40041" y="1505"/>
                    </a:lnTo>
                    <a:lnTo>
                      <a:pt x="40041" y="1321"/>
                    </a:lnTo>
                    <a:lnTo>
                      <a:pt x="40102" y="1260"/>
                    </a:lnTo>
                    <a:lnTo>
                      <a:pt x="40102" y="1168"/>
                    </a:lnTo>
                    <a:lnTo>
                      <a:pt x="40164" y="1076"/>
                    </a:lnTo>
                    <a:lnTo>
                      <a:pt x="40194" y="922"/>
                    </a:lnTo>
                    <a:lnTo>
                      <a:pt x="40317" y="769"/>
                    </a:lnTo>
                    <a:lnTo>
                      <a:pt x="40317" y="676"/>
                    </a:lnTo>
                    <a:lnTo>
                      <a:pt x="40409" y="615"/>
                    </a:lnTo>
                    <a:lnTo>
                      <a:pt x="40624" y="584"/>
                    </a:lnTo>
                    <a:lnTo>
                      <a:pt x="40716" y="554"/>
                    </a:lnTo>
                    <a:lnTo>
                      <a:pt x="40839" y="554"/>
                    </a:lnTo>
                    <a:lnTo>
                      <a:pt x="40870" y="523"/>
                    </a:lnTo>
                    <a:lnTo>
                      <a:pt x="40993" y="523"/>
                    </a:lnTo>
                    <a:lnTo>
                      <a:pt x="41116" y="461"/>
                    </a:lnTo>
                    <a:lnTo>
                      <a:pt x="41177" y="339"/>
                    </a:lnTo>
                    <a:lnTo>
                      <a:pt x="41331" y="339"/>
                    </a:lnTo>
                    <a:lnTo>
                      <a:pt x="41423" y="216"/>
                    </a:lnTo>
                    <a:lnTo>
                      <a:pt x="41607" y="247"/>
                    </a:lnTo>
                    <a:lnTo>
                      <a:pt x="41699" y="247"/>
                    </a:lnTo>
                    <a:lnTo>
                      <a:pt x="41853" y="247"/>
                    </a:lnTo>
                    <a:lnTo>
                      <a:pt x="41945" y="185"/>
                    </a:lnTo>
                    <a:lnTo>
                      <a:pt x="42006" y="185"/>
                    </a:lnTo>
                    <a:lnTo>
                      <a:pt x="42037" y="62"/>
                    </a:lnTo>
                    <a:lnTo>
                      <a:pt x="42282" y="32"/>
                    </a:lnTo>
                    <a:lnTo>
                      <a:pt x="42344" y="1"/>
                    </a:lnTo>
                    <a:lnTo>
                      <a:pt x="42436" y="32"/>
                    </a:lnTo>
                    <a:lnTo>
                      <a:pt x="42559" y="32"/>
                    </a:lnTo>
                    <a:lnTo>
                      <a:pt x="42682" y="124"/>
                    </a:lnTo>
                    <a:lnTo>
                      <a:pt x="42927" y="154"/>
                    </a:lnTo>
                    <a:lnTo>
                      <a:pt x="43050" y="247"/>
                    </a:lnTo>
                    <a:lnTo>
                      <a:pt x="43081" y="308"/>
                    </a:lnTo>
                    <a:lnTo>
                      <a:pt x="43265" y="308"/>
                    </a:lnTo>
                    <a:lnTo>
                      <a:pt x="43357" y="277"/>
                    </a:lnTo>
                    <a:lnTo>
                      <a:pt x="43419" y="339"/>
                    </a:lnTo>
                    <a:lnTo>
                      <a:pt x="43572" y="400"/>
                    </a:lnTo>
                    <a:lnTo>
                      <a:pt x="43634" y="369"/>
                    </a:lnTo>
                    <a:lnTo>
                      <a:pt x="43634" y="277"/>
                    </a:lnTo>
                    <a:lnTo>
                      <a:pt x="43726" y="216"/>
                    </a:lnTo>
                    <a:lnTo>
                      <a:pt x="43787" y="247"/>
                    </a:lnTo>
                    <a:lnTo>
                      <a:pt x="43910" y="247"/>
                    </a:lnTo>
                    <a:lnTo>
                      <a:pt x="43971" y="216"/>
                    </a:lnTo>
                    <a:lnTo>
                      <a:pt x="44033" y="308"/>
                    </a:lnTo>
                    <a:lnTo>
                      <a:pt x="44125" y="308"/>
                    </a:lnTo>
                    <a:lnTo>
                      <a:pt x="44248" y="369"/>
                    </a:lnTo>
                    <a:lnTo>
                      <a:pt x="44278" y="431"/>
                    </a:lnTo>
                    <a:lnTo>
                      <a:pt x="44278" y="523"/>
                    </a:lnTo>
                    <a:lnTo>
                      <a:pt x="44278" y="615"/>
                    </a:lnTo>
                    <a:lnTo>
                      <a:pt x="44370" y="615"/>
                    </a:lnTo>
                    <a:lnTo>
                      <a:pt x="44432" y="676"/>
                    </a:lnTo>
                    <a:lnTo>
                      <a:pt x="44493" y="584"/>
                    </a:lnTo>
                    <a:lnTo>
                      <a:pt x="44616" y="615"/>
                    </a:lnTo>
                    <a:lnTo>
                      <a:pt x="44647" y="707"/>
                    </a:lnTo>
                    <a:lnTo>
                      <a:pt x="44616" y="769"/>
                    </a:lnTo>
                    <a:lnTo>
                      <a:pt x="44647" y="861"/>
                    </a:lnTo>
                    <a:lnTo>
                      <a:pt x="44770" y="891"/>
                    </a:lnTo>
                    <a:lnTo>
                      <a:pt x="44862" y="891"/>
                    </a:lnTo>
                    <a:lnTo>
                      <a:pt x="44923" y="953"/>
                    </a:lnTo>
                    <a:lnTo>
                      <a:pt x="44923" y="1014"/>
                    </a:lnTo>
                    <a:lnTo>
                      <a:pt x="44985" y="1076"/>
                    </a:lnTo>
                    <a:lnTo>
                      <a:pt x="45046" y="1168"/>
                    </a:lnTo>
                    <a:lnTo>
                      <a:pt x="45046" y="1260"/>
                    </a:lnTo>
                    <a:lnTo>
                      <a:pt x="45107" y="1383"/>
                    </a:lnTo>
                    <a:lnTo>
                      <a:pt x="45107" y="1444"/>
                    </a:lnTo>
                    <a:lnTo>
                      <a:pt x="45138" y="1505"/>
                    </a:lnTo>
                    <a:lnTo>
                      <a:pt x="45353" y="1505"/>
                    </a:lnTo>
                    <a:lnTo>
                      <a:pt x="45353" y="1598"/>
                    </a:lnTo>
                    <a:lnTo>
                      <a:pt x="45322" y="1720"/>
                    </a:lnTo>
                    <a:lnTo>
                      <a:pt x="45322" y="1813"/>
                    </a:lnTo>
                    <a:lnTo>
                      <a:pt x="45507" y="1905"/>
                    </a:lnTo>
                    <a:lnTo>
                      <a:pt x="45568" y="2058"/>
                    </a:lnTo>
                    <a:lnTo>
                      <a:pt x="45660" y="2181"/>
                    </a:lnTo>
                    <a:lnTo>
                      <a:pt x="45691" y="2304"/>
                    </a:lnTo>
                    <a:lnTo>
                      <a:pt x="45783" y="2335"/>
                    </a:lnTo>
                    <a:lnTo>
                      <a:pt x="45844" y="2488"/>
                    </a:lnTo>
                    <a:lnTo>
                      <a:pt x="45936" y="2549"/>
                    </a:lnTo>
                    <a:lnTo>
                      <a:pt x="45936" y="2611"/>
                    </a:lnTo>
                    <a:lnTo>
                      <a:pt x="45906" y="2734"/>
                    </a:lnTo>
                    <a:lnTo>
                      <a:pt x="45967" y="2734"/>
                    </a:lnTo>
                    <a:lnTo>
                      <a:pt x="46059" y="2703"/>
                    </a:lnTo>
                    <a:lnTo>
                      <a:pt x="46121" y="2826"/>
                    </a:lnTo>
                    <a:lnTo>
                      <a:pt x="46121" y="2949"/>
                    </a:lnTo>
                    <a:lnTo>
                      <a:pt x="46274" y="3164"/>
                    </a:lnTo>
                    <a:lnTo>
                      <a:pt x="46581" y="3348"/>
                    </a:lnTo>
                    <a:lnTo>
                      <a:pt x="46643" y="3501"/>
                    </a:lnTo>
                    <a:lnTo>
                      <a:pt x="46673" y="3655"/>
                    </a:lnTo>
                    <a:lnTo>
                      <a:pt x="46735" y="3716"/>
                    </a:lnTo>
                    <a:lnTo>
                      <a:pt x="46735" y="3870"/>
                    </a:lnTo>
                    <a:lnTo>
                      <a:pt x="46827" y="3931"/>
                    </a:lnTo>
                    <a:lnTo>
                      <a:pt x="46919" y="3962"/>
                    </a:lnTo>
                    <a:lnTo>
                      <a:pt x="46950" y="4085"/>
                    </a:lnTo>
                    <a:lnTo>
                      <a:pt x="46950" y="4208"/>
                    </a:lnTo>
                    <a:lnTo>
                      <a:pt x="47042" y="4361"/>
                    </a:lnTo>
                    <a:lnTo>
                      <a:pt x="47226" y="4545"/>
                    </a:lnTo>
                    <a:lnTo>
                      <a:pt x="47349" y="4607"/>
                    </a:lnTo>
                    <a:lnTo>
                      <a:pt x="47410" y="4730"/>
                    </a:lnTo>
                    <a:lnTo>
                      <a:pt x="47533" y="4730"/>
                    </a:lnTo>
                    <a:lnTo>
                      <a:pt x="47595" y="4699"/>
                    </a:lnTo>
                    <a:lnTo>
                      <a:pt x="47687" y="4730"/>
                    </a:lnTo>
                    <a:lnTo>
                      <a:pt x="47748" y="4699"/>
                    </a:lnTo>
                    <a:lnTo>
                      <a:pt x="47932" y="4730"/>
                    </a:lnTo>
                    <a:lnTo>
                      <a:pt x="48024" y="4637"/>
                    </a:lnTo>
                    <a:lnTo>
                      <a:pt x="48147" y="4637"/>
                    </a:lnTo>
                    <a:lnTo>
                      <a:pt x="48147" y="4699"/>
                    </a:lnTo>
                    <a:lnTo>
                      <a:pt x="48055" y="4760"/>
                    </a:lnTo>
                    <a:lnTo>
                      <a:pt x="48117" y="4791"/>
                    </a:lnTo>
                    <a:lnTo>
                      <a:pt x="48301" y="4791"/>
                    </a:lnTo>
                    <a:lnTo>
                      <a:pt x="48393" y="4852"/>
                    </a:lnTo>
                    <a:lnTo>
                      <a:pt x="48454" y="4914"/>
                    </a:lnTo>
                    <a:lnTo>
                      <a:pt x="48546" y="4975"/>
                    </a:lnTo>
                    <a:lnTo>
                      <a:pt x="48577" y="4914"/>
                    </a:lnTo>
                    <a:lnTo>
                      <a:pt x="48639" y="4883"/>
                    </a:lnTo>
                    <a:lnTo>
                      <a:pt x="48731" y="4914"/>
                    </a:lnTo>
                    <a:lnTo>
                      <a:pt x="48761" y="4791"/>
                    </a:lnTo>
                    <a:lnTo>
                      <a:pt x="48854" y="4791"/>
                    </a:lnTo>
                    <a:lnTo>
                      <a:pt x="48915" y="4852"/>
                    </a:lnTo>
                    <a:lnTo>
                      <a:pt x="48946" y="4945"/>
                    </a:lnTo>
                    <a:lnTo>
                      <a:pt x="49038" y="5067"/>
                    </a:lnTo>
                    <a:lnTo>
                      <a:pt x="49130" y="5067"/>
                    </a:lnTo>
                    <a:lnTo>
                      <a:pt x="49161" y="5129"/>
                    </a:lnTo>
                    <a:lnTo>
                      <a:pt x="49222" y="5221"/>
                    </a:lnTo>
                    <a:lnTo>
                      <a:pt x="49283" y="5221"/>
                    </a:lnTo>
                    <a:lnTo>
                      <a:pt x="49345" y="5282"/>
                    </a:lnTo>
                    <a:lnTo>
                      <a:pt x="49376" y="5374"/>
                    </a:lnTo>
                    <a:lnTo>
                      <a:pt x="49560" y="5436"/>
                    </a:lnTo>
                    <a:lnTo>
                      <a:pt x="49590" y="5497"/>
                    </a:lnTo>
                    <a:lnTo>
                      <a:pt x="49683" y="5497"/>
                    </a:lnTo>
                    <a:lnTo>
                      <a:pt x="49775" y="5559"/>
                    </a:lnTo>
                    <a:lnTo>
                      <a:pt x="49867" y="5559"/>
                    </a:lnTo>
                    <a:lnTo>
                      <a:pt x="49959" y="5528"/>
                    </a:lnTo>
                    <a:lnTo>
                      <a:pt x="50051" y="5528"/>
                    </a:lnTo>
                    <a:lnTo>
                      <a:pt x="50143" y="5467"/>
                    </a:lnTo>
                    <a:lnTo>
                      <a:pt x="50205" y="5467"/>
                    </a:lnTo>
                    <a:lnTo>
                      <a:pt x="50266" y="5497"/>
                    </a:lnTo>
                    <a:lnTo>
                      <a:pt x="50266" y="5589"/>
                    </a:lnTo>
                    <a:lnTo>
                      <a:pt x="50205" y="5712"/>
                    </a:lnTo>
                    <a:lnTo>
                      <a:pt x="50205" y="5804"/>
                    </a:lnTo>
                    <a:lnTo>
                      <a:pt x="50205" y="5896"/>
                    </a:lnTo>
                    <a:lnTo>
                      <a:pt x="50327" y="5896"/>
                    </a:lnTo>
                    <a:lnTo>
                      <a:pt x="50358" y="6050"/>
                    </a:lnTo>
                    <a:lnTo>
                      <a:pt x="50420" y="6203"/>
                    </a:lnTo>
                    <a:lnTo>
                      <a:pt x="50389" y="6357"/>
                    </a:lnTo>
                    <a:lnTo>
                      <a:pt x="50358" y="6388"/>
                    </a:lnTo>
                    <a:lnTo>
                      <a:pt x="50358" y="6511"/>
                    </a:lnTo>
                    <a:lnTo>
                      <a:pt x="50512" y="6695"/>
                    </a:lnTo>
                    <a:lnTo>
                      <a:pt x="50573" y="6756"/>
                    </a:lnTo>
                    <a:lnTo>
                      <a:pt x="50727" y="6910"/>
                    </a:lnTo>
                    <a:lnTo>
                      <a:pt x="50757" y="7002"/>
                    </a:lnTo>
                    <a:lnTo>
                      <a:pt x="50880" y="6971"/>
                    </a:lnTo>
                    <a:lnTo>
                      <a:pt x="51003" y="6879"/>
                    </a:lnTo>
                    <a:lnTo>
                      <a:pt x="51095" y="6879"/>
                    </a:lnTo>
                    <a:lnTo>
                      <a:pt x="51187" y="7002"/>
                    </a:lnTo>
                    <a:lnTo>
                      <a:pt x="51218" y="7094"/>
                    </a:lnTo>
                    <a:lnTo>
                      <a:pt x="51341" y="7063"/>
                    </a:lnTo>
                    <a:lnTo>
                      <a:pt x="51402" y="7002"/>
                    </a:lnTo>
                    <a:lnTo>
                      <a:pt x="51525" y="7033"/>
                    </a:lnTo>
                    <a:lnTo>
                      <a:pt x="51586" y="7002"/>
                    </a:lnTo>
                    <a:lnTo>
                      <a:pt x="51832" y="6971"/>
                    </a:lnTo>
                    <a:lnTo>
                      <a:pt x="51924" y="6848"/>
                    </a:lnTo>
                    <a:lnTo>
                      <a:pt x="52016" y="6818"/>
                    </a:lnTo>
                    <a:lnTo>
                      <a:pt x="52016" y="6725"/>
                    </a:lnTo>
                    <a:lnTo>
                      <a:pt x="52047" y="6572"/>
                    </a:lnTo>
                    <a:lnTo>
                      <a:pt x="52170" y="6511"/>
                    </a:lnTo>
                    <a:lnTo>
                      <a:pt x="52170" y="6388"/>
                    </a:lnTo>
                    <a:lnTo>
                      <a:pt x="52200" y="6265"/>
                    </a:lnTo>
                    <a:lnTo>
                      <a:pt x="52323" y="6265"/>
                    </a:lnTo>
                    <a:lnTo>
                      <a:pt x="52477" y="6265"/>
                    </a:lnTo>
                    <a:lnTo>
                      <a:pt x="52538" y="6111"/>
                    </a:lnTo>
                    <a:lnTo>
                      <a:pt x="52630" y="6081"/>
                    </a:lnTo>
                    <a:lnTo>
                      <a:pt x="52692" y="6050"/>
                    </a:lnTo>
                    <a:lnTo>
                      <a:pt x="52692" y="5927"/>
                    </a:lnTo>
                    <a:lnTo>
                      <a:pt x="52784" y="5866"/>
                    </a:lnTo>
                    <a:lnTo>
                      <a:pt x="52937" y="5866"/>
                    </a:lnTo>
                    <a:lnTo>
                      <a:pt x="52999" y="5774"/>
                    </a:lnTo>
                    <a:lnTo>
                      <a:pt x="53183" y="5835"/>
                    </a:lnTo>
                    <a:lnTo>
                      <a:pt x="53244" y="5896"/>
                    </a:lnTo>
                    <a:lnTo>
                      <a:pt x="53398" y="5896"/>
                    </a:lnTo>
                    <a:lnTo>
                      <a:pt x="53429" y="5989"/>
                    </a:lnTo>
                    <a:lnTo>
                      <a:pt x="53521" y="6142"/>
                    </a:lnTo>
                    <a:lnTo>
                      <a:pt x="53429" y="6203"/>
                    </a:lnTo>
                    <a:lnTo>
                      <a:pt x="53459" y="6296"/>
                    </a:lnTo>
                    <a:lnTo>
                      <a:pt x="53613" y="6449"/>
                    </a:lnTo>
                    <a:lnTo>
                      <a:pt x="53613" y="6572"/>
                    </a:lnTo>
                    <a:lnTo>
                      <a:pt x="53705" y="6633"/>
                    </a:lnTo>
                    <a:lnTo>
                      <a:pt x="53797" y="6695"/>
                    </a:lnTo>
                    <a:lnTo>
                      <a:pt x="53766" y="6879"/>
                    </a:lnTo>
                    <a:lnTo>
                      <a:pt x="53766" y="7033"/>
                    </a:lnTo>
                    <a:lnTo>
                      <a:pt x="53736" y="7094"/>
                    </a:lnTo>
                    <a:lnTo>
                      <a:pt x="53613" y="7094"/>
                    </a:lnTo>
                    <a:lnTo>
                      <a:pt x="53490" y="7247"/>
                    </a:lnTo>
                    <a:lnTo>
                      <a:pt x="53490" y="7309"/>
                    </a:lnTo>
                    <a:lnTo>
                      <a:pt x="53582" y="7432"/>
                    </a:lnTo>
                    <a:lnTo>
                      <a:pt x="53613" y="7462"/>
                    </a:lnTo>
                    <a:lnTo>
                      <a:pt x="53613" y="7585"/>
                    </a:lnTo>
                    <a:lnTo>
                      <a:pt x="53552" y="7708"/>
                    </a:lnTo>
                    <a:lnTo>
                      <a:pt x="53613" y="7800"/>
                    </a:lnTo>
                    <a:lnTo>
                      <a:pt x="53674" y="7831"/>
                    </a:lnTo>
                    <a:lnTo>
                      <a:pt x="53674" y="7923"/>
                    </a:lnTo>
                    <a:lnTo>
                      <a:pt x="53705" y="7984"/>
                    </a:lnTo>
                    <a:lnTo>
                      <a:pt x="53705" y="8046"/>
                    </a:lnTo>
                    <a:lnTo>
                      <a:pt x="53674" y="8107"/>
                    </a:lnTo>
                    <a:lnTo>
                      <a:pt x="53644" y="8107"/>
                    </a:lnTo>
                    <a:lnTo>
                      <a:pt x="53644" y="8322"/>
                    </a:lnTo>
                    <a:lnTo>
                      <a:pt x="53705" y="8476"/>
                    </a:lnTo>
                    <a:lnTo>
                      <a:pt x="53736" y="8568"/>
                    </a:lnTo>
                    <a:lnTo>
                      <a:pt x="53736" y="8629"/>
                    </a:lnTo>
                    <a:lnTo>
                      <a:pt x="53644" y="8691"/>
                    </a:lnTo>
                    <a:lnTo>
                      <a:pt x="53613" y="8813"/>
                    </a:lnTo>
                    <a:lnTo>
                      <a:pt x="53674" y="8875"/>
                    </a:lnTo>
                    <a:lnTo>
                      <a:pt x="53674" y="8967"/>
                    </a:lnTo>
                    <a:lnTo>
                      <a:pt x="53736" y="9059"/>
                    </a:lnTo>
                    <a:lnTo>
                      <a:pt x="53613" y="9121"/>
                    </a:lnTo>
                    <a:lnTo>
                      <a:pt x="53582" y="9151"/>
                    </a:lnTo>
                    <a:lnTo>
                      <a:pt x="53644" y="9243"/>
                    </a:lnTo>
                    <a:lnTo>
                      <a:pt x="53644" y="9366"/>
                    </a:lnTo>
                    <a:lnTo>
                      <a:pt x="53613" y="9428"/>
                    </a:lnTo>
                    <a:lnTo>
                      <a:pt x="53521" y="9612"/>
                    </a:lnTo>
                    <a:lnTo>
                      <a:pt x="53521" y="9704"/>
                    </a:lnTo>
                    <a:lnTo>
                      <a:pt x="53552" y="9765"/>
                    </a:lnTo>
                    <a:lnTo>
                      <a:pt x="53521" y="9827"/>
                    </a:lnTo>
                    <a:lnTo>
                      <a:pt x="53521" y="9919"/>
                    </a:lnTo>
                    <a:lnTo>
                      <a:pt x="53582" y="10011"/>
                    </a:lnTo>
                    <a:lnTo>
                      <a:pt x="53613" y="10134"/>
                    </a:lnTo>
                    <a:lnTo>
                      <a:pt x="53552" y="10226"/>
                    </a:lnTo>
                    <a:lnTo>
                      <a:pt x="53459" y="10226"/>
                    </a:lnTo>
                    <a:lnTo>
                      <a:pt x="53367" y="10195"/>
                    </a:lnTo>
                    <a:lnTo>
                      <a:pt x="52845" y="10103"/>
                    </a:lnTo>
                    <a:lnTo>
                      <a:pt x="52753" y="10072"/>
                    </a:lnTo>
                    <a:lnTo>
                      <a:pt x="52600" y="10042"/>
                    </a:lnTo>
                    <a:lnTo>
                      <a:pt x="52538" y="10042"/>
                    </a:lnTo>
                    <a:lnTo>
                      <a:pt x="52385" y="10257"/>
                    </a:lnTo>
                    <a:lnTo>
                      <a:pt x="52354" y="10379"/>
                    </a:lnTo>
                    <a:lnTo>
                      <a:pt x="52262" y="10472"/>
                    </a:lnTo>
                    <a:lnTo>
                      <a:pt x="52170" y="10472"/>
                    </a:lnTo>
                    <a:lnTo>
                      <a:pt x="52078" y="10533"/>
                    </a:lnTo>
                    <a:lnTo>
                      <a:pt x="52047" y="10625"/>
                    </a:lnTo>
                    <a:lnTo>
                      <a:pt x="52108" y="10748"/>
                    </a:lnTo>
                    <a:lnTo>
                      <a:pt x="52293" y="11055"/>
                    </a:lnTo>
                    <a:lnTo>
                      <a:pt x="52323" y="11178"/>
                    </a:lnTo>
                    <a:lnTo>
                      <a:pt x="52385" y="11270"/>
                    </a:lnTo>
                    <a:lnTo>
                      <a:pt x="52508" y="11423"/>
                    </a:lnTo>
                    <a:lnTo>
                      <a:pt x="52508" y="11577"/>
                    </a:lnTo>
                    <a:lnTo>
                      <a:pt x="52508" y="11761"/>
                    </a:lnTo>
                    <a:lnTo>
                      <a:pt x="52508" y="11915"/>
                    </a:lnTo>
                    <a:lnTo>
                      <a:pt x="52508" y="12191"/>
                    </a:lnTo>
                    <a:lnTo>
                      <a:pt x="52600" y="12253"/>
                    </a:lnTo>
                    <a:lnTo>
                      <a:pt x="52600" y="12406"/>
                    </a:lnTo>
                    <a:lnTo>
                      <a:pt x="52600" y="12560"/>
                    </a:lnTo>
                    <a:lnTo>
                      <a:pt x="52569" y="12652"/>
                    </a:lnTo>
                    <a:lnTo>
                      <a:pt x="52569" y="12744"/>
                    </a:lnTo>
                    <a:lnTo>
                      <a:pt x="52600" y="12836"/>
                    </a:lnTo>
                    <a:lnTo>
                      <a:pt x="52600" y="12989"/>
                    </a:lnTo>
                    <a:lnTo>
                      <a:pt x="52538" y="12989"/>
                    </a:lnTo>
                    <a:lnTo>
                      <a:pt x="52354" y="12959"/>
                    </a:lnTo>
                    <a:lnTo>
                      <a:pt x="52231" y="13020"/>
                    </a:lnTo>
                    <a:lnTo>
                      <a:pt x="52231" y="13082"/>
                    </a:lnTo>
                    <a:lnTo>
                      <a:pt x="52262" y="13235"/>
                    </a:lnTo>
                    <a:lnTo>
                      <a:pt x="52323" y="13266"/>
                    </a:lnTo>
                    <a:lnTo>
                      <a:pt x="52323" y="13358"/>
                    </a:lnTo>
                    <a:lnTo>
                      <a:pt x="52293" y="13450"/>
                    </a:lnTo>
                    <a:lnTo>
                      <a:pt x="51586" y="14003"/>
                    </a:lnTo>
                    <a:lnTo>
                      <a:pt x="51371" y="15262"/>
                    </a:lnTo>
                    <a:lnTo>
                      <a:pt x="48946" y="16981"/>
                    </a:lnTo>
                    <a:lnTo>
                      <a:pt x="48577" y="17165"/>
                    </a:lnTo>
                    <a:lnTo>
                      <a:pt x="48546" y="17165"/>
                    </a:lnTo>
                    <a:lnTo>
                      <a:pt x="48485" y="17012"/>
                    </a:lnTo>
                    <a:lnTo>
                      <a:pt x="48270" y="17288"/>
                    </a:lnTo>
                    <a:lnTo>
                      <a:pt x="48086" y="17288"/>
                    </a:lnTo>
                    <a:lnTo>
                      <a:pt x="47994" y="17319"/>
                    </a:lnTo>
                    <a:lnTo>
                      <a:pt x="47902" y="17227"/>
                    </a:lnTo>
                    <a:lnTo>
                      <a:pt x="47687" y="17380"/>
                    </a:lnTo>
                    <a:lnTo>
                      <a:pt x="47502" y="17380"/>
                    </a:lnTo>
                    <a:lnTo>
                      <a:pt x="47472" y="17565"/>
                    </a:lnTo>
                    <a:lnTo>
                      <a:pt x="47349" y="17565"/>
                    </a:lnTo>
                    <a:lnTo>
                      <a:pt x="46980" y="17841"/>
                    </a:lnTo>
                    <a:lnTo>
                      <a:pt x="46796" y="17995"/>
                    </a:lnTo>
                    <a:lnTo>
                      <a:pt x="46858" y="18148"/>
                    </a:lnTo>
                    <a:lnTo>
                      <a:pt x="46827" y="18209"/>
                    </a:lnTo>
                    <a:lnTo>
                      <a:pt x="46581" y="18332"/>
                    </a:lnTo>
                    <a:lnTo>
                      <a:pt x="46458" y="18517"/>
                    </a:lnTo>
                    <a:lnTo>
                      <a:pt x="46366" y="18517"/>
                    </a:lnTo>
                    <a:lnTo>
                      <a:pt x="46274" y="18639"/>
                    </a:lnTo>
                    <a:lnTo>
                      <a:pt x="46151" y="18670"/>
                    </a:lnTo>
                    <a:lnTo>
                      <a:pt x="46151" y="18547"/>
                    </a:lnTo>
                    <a:lnTo>
                      <a:pt x="45998" y="18455"/>
                    </a:lnTo>
                    <a:lnTo>
                      <a:pt x="46090" y="18332"/>
                    </a:lnTo>
                    <a:lnTo>
                      <a:pt x="46213" y="18332"/>
                    </a:lnTo>
                    <a:lnTo>
                      <a:pt x="46305" y="18209"/>
                    </a:lnTo>
                    <a:lnTo>
                      <a:pt x="46489" y="18240"/>
                    </a:lnTo>
                    <a:lnTo>
                      <a:pt x="46551" y="18179"/>
                    </a:lnTo>
                    <a:lnTo>
                      <a:pt x="46581" y="18087"/>
                    </a:lnTo>
                    <a:lnTo>
                      <a:pt x="46489" y="18056"/>
                    </a:lnTo>
                    <a:lnTo>
                      <a:pt x="46458" y="17995"/>
                    </a:lnTo>
                    <a:lnTo>
                      <a:pt x="46612" y="17872"/>
                    </a:lnTo>
                    <a:lnTo>
                      <a:pt x="46704" y="17718"/>
                    </a:lnTo>
                    <a:lnTo>
                      <a:pt x="46489" y="17872"/>
                    </a:lnTo>
                    <a:lnTo>
                      <a:pt x="46305" y="17933"/>
                    </a:lnTo>
                    <a:lnTo>
                      <a:pt x="46244" y="17872"/>
                    </a:lnTo>
                    <a:lnTo>
                      <a:pt x="46244" y="17749"/>
                    </a:lnTo>
                    <a:lnTo>
                      <a:pt x="46305" y="17718"/>
                    </a:lnTo>
                    <a:lnTo>
                      <a:pt x="46305" y="17626"/>
                    </a:lnTo>
                    <a:lnTo>
                      <a:pt x="46121" y="17442"/>
                    </a:lnTo>
                    <a:lnTo>
                      <a:pt x="46151" y="17227"/>
                    </a:lnTo>
                    <a:lnTo>
                      <a:pt x="46151" y="17165"/>
                    </a:lnTo>
                    <a:lnTo>
                      <a:pt x="46305" y="17165"/>
                    </a:lnTo>
                    <a:lnTo>
                      <a:pt x="46305" y="16951"/>
                    </a:lnTo>
                    <a:lnTo>
                      <a:pt x="46489" y="16736"/>
                    </a:lnTo>
                    <a:lnTo>
                      <a:pt x="46520" y="16613"/>
                    </a:lnTo>
                    <a:lnTo>
                      <a:pt x="46612" y="16551"/>
                    </a:lnTo>
                    <a:lnTo>
                      <a:pt x="46612" y="16429"/>
                    </a:lnTo>
                    <a:lnTo>
                      <a:pt x="46244" y="16214"/>
                    </a:lnTo>
                    <a:lnTo>
                      <a:pt x="45967" y="15907"/>
                    </a:lnTo>
                    <a:lnTo>
                      <a:pt x="45906" y="16060"/>
                    </a:lnTo>
                    <a:lnTo>
                      <a:pt x="45783" y="16060"/>
                    </a:lnTo>
                    <a:lnTo>
                      <a:pt x="45691" y="15999"/>
                    </a:lnTo>
                    <a:lnTo>
                      <a:pt x="45507" y="15999"/>
                    </a:lnTo>
                    <a:lnTo>
                      <a:pt x="45414" y="16183"/>
                    </a:lnTo>
                    <a:lnTo>
                      <a:pt x="45322" y="16214"/>
                    </a:lnTo>
                    <a:lnTo>
                      <a:pt x="45292" y="16398"/>
                    </a:lnTo>
                    <a:lnTo>
                      <a:pt x="45138" y="16582"/>
                    </a:lnTo>
                    <a:lnTo>
                      <a:pt x="45107" y="16920"/>
                    </a:lnTo>
                    <a:lnTo>
                      <a:pt x="45015" y="16951"/>
                    </a:lnTo>
                    <a:lnTo>
                      <a:pt x="44892" y="17165"/>
                    </a:lnTo>
                    <a:lnTo>
                      <a:pt x="44739" y="17165"/>
                    </a:lnTo>
                    <a:lnTo>
                      <a:pt x="44432" y="17319"/>
                    </a:lnTo>
                    <a:lnTo>
                      <a:pt x="44340" y="17749"/>
                    </a:lnTo>
                    <a:lnTo>
                      <a:pt x="44278" y="17841"/>
                    </a:lnTo>
                    <a:lnTo>
                      <a:pt x="44340" y="17902"/>
                    </a:lnTo>
                    <a:lnTo>
                      <a:pt x="44370" y="18087"/>
                    </a:lnTo>
                    <a:lnTo>
                      <a:pt x="44248" y="18087"/>
                    </a:lnTo>
                    <a:lnTo>
                      <a:pt x="44278" y="18179"/>
                    </a:lnTo>
                    <a:lnTo>
                      <a:pt x="44217" y="18332"/>
                    </a:lnTo>
                    <a:lnTo>
                      <a:pt x="44002" y="18332"/>
                    </a:lnTo>
                    <a:lnTo>
                      <a:pt x="43726" y="18332"/>
                    </a:lnTo>
                    <a:lnTo>
                      <a:pt x="43419" y="18240"/>
                    </a:lnTo>
                    <a:lnTo>
                      <a:pt x="43388" y="18332"/>
                    </a:lnTo>
                    <a:lnTo>
                      <a:pt x="43296" y="18394"/>
                    </a:lnTo>
                    <a:lnTo>
                      <a:pt x="43296" y="18578"/>
                    </a:lnTo>
                    <a:lnTo>
                      <a:pt x="43265" y="18639"/>
                    </a:lnTo>
                    <a:lnTo>
                      <a:pt x="43265" y="18731"/>
                    </a:lnTo>
                    <a:lnTo>
                      <a:pt x="43204" y="18793"/>
                    </a:lnTo>
                    <a:lnTo>
                      <a:pt x="43296" y="19008"/>
                    </a:lnTo>
                    <a:lnTo>
                      <a:pt x="43296" y="19192"/>
                    </a:lnTo>
                    <a:lnTo>
                      <a:pt x="43449" y="19284"/>
                    </a:lnTo>
                    <a:lnTo>
                      <a:pt x="43726" y="19468"/>
                    </a:lnTo>
                    <a:lnTo>
                      <a:pt x="43756" y="19561"/>
                    </a:lnTo>
                    <a:lnTo>
                      <a:pt x="43879" y="19775"/>
                    </a:lnTo>
                    <a:lnTo>
                      <a:pt x="43879" y="19714"/>
                    </a:lnTo>
                    <a:lnTo>
                      <a:pt x="43941" y="19806"/>
                    </a:lnTo>
                    <a:lnTo>
                      <a:pt x="44033" y="19683"/>
                    </a:lnTo>
                    <a:lnTo>
                      <a:pt x="44125" y="19683"/>
                    </a:lnTo>
                    <a:lnTo>
                      <a:pt x="44125" y="19775"/>
                    </a:lnTo>
                    <a:lnTo>
                      <a:pt x="44186" y="19714"/>
                    </a:lnTo>
                    <a:lnTo>
                      <a:pt x="44432" y="19714"/>
                    </a:lnTo>
                    <a:lnTo>
                      <a:pt x="44463" y="19868"/>
                    </a:lnTo>
                    <a:lnTo>
                      <a:pt x="44463" y="20113"/>
                    </a:lnTo>
                    <a:lnTo>
                      <a:pt x="44678" y="20543"/>
                    </a:lnTo>
                    <a:lnTo>
                      <a:pt x="44892" y="20543"/>
                    </a:lnTo>
                    <a:lnTo>
                      <a:pt x="45046" y="20451"/>
                    </a:lnTo>
                    <a:lnTo>
                      <a:pt x="45230" y="20512"/>
                    </a:lnTo>
                    <a:lnTo>
                      <a:pt x="45292" y="20451"/>
                    </a:lnTo>
                    <a:lnTo>
                      <a:pt x="45384" y="20297"/>
                    </a:lnTo>
                    <a:lnTo>
                      <a:pt x="45322" y="20175"/>
                    </a:lnTo>
                    <a:lnTo>
                      <a:pt x="45261" y="20175"/>
                    </a:lnTo>
                    <a:lnTo>
                      <a:pt x="45507" y="20083"/>
                    </a:lnTo>
                    <a:lnTo>
                      <a:pt x="45599" y="19990"/>
                    </a:lnTo>
                    <a:lnTo>
                      <a:pt x="45599" y="19837"/>
                    </a:lnTo>
                    <a:lnTo>
                      <a:pt x="45537" y="19775"/>
                    </a:lnTo>
                    <a:lnTo>
                      <a:pt x="45752" y="19775"/>
                    </a:lnTo>
                    <a:lnTo>
                      <a:pt x="46121" y="19591"/>
                    </a:lnTo>
                    <a:lnTo>
                      <a:pt x="46182" y="19653"/>
                    </a:lnTo>
                    <a:lnTo>
                      <a:pt x="46274" y="19714"/>
                    </a:lnTo>
                    <a:lnTo>
                      <a:pt x="46366" y="19837"/>
                    </a:lnTo>
                    <a:lnTo>
                      <a:pt x="46458" y="19898"/>
                    </a:lnTo>
                    <a:lnTo>
                      <a:pt x="46551" y="19990"/>
                    </a:lnTo>
                    <a:lnTo>
                      <a:pt x="47103" y="19990"/>
                    </a:lnTo>
                    <a:lnTo>
                      <a:pt x="47165" y="19898"/>
                    </a:lnTo>
                    <a:lnTo>
                      <a:pt x="47349" y="19898"/>
                    </a:lnTo>
                    <a:lnTo>
                      <a:pt x="47349" y="19990"/>
                    </a:lnTo>
                    <a:lnTo>
                      <a:pt x="47564" y="19990"/>
                    </a:lnTo>
                    <a:lnTo>
                      <a:pt x="47779" y="19929"/>
                    </a:lnTo>
                    <a:lnTo>
                      <a:pt x="47871" y="19990"/>
                    </a:lnTo>
                    <a:lnTo>
                      <a:pt x="47687" y="20052"/>
                    </a:lnTo>
                    <a:lnTo>
                      <a:pt x="47687" y="20144"/>
                    </a:lnTo>
                    <a:lnTo>
                      <a:pt x="47840" y="20328"/>
                    </a:lnTo>
                    <a:lnTo>
                      <a:pt x="47748" y="20328"/>
                    </a:lnTo>
                    <a:lnTo>
                      <a:pt x="47625" y="20390"/>
                    </a:lnTo>
                    <a:lnTo>
                      <a:pt x="47656" y="20574"/>
                    </a:lnTo>
                    <a:lnTo>
                      <a:pt x="47779" y="20574"/>
                    </a:lnTo>
                    <a:lnTo>
                      <a:pt x="47779" y="20666"/>
                    </a:lnTo>
                    <a:lnTo>
                      <a:pt x="47564" y="20850"/>
                    </a:lnTo>
                    <a:lnTo>
                      <a:pt x="47380" y="20697"/>
                    </a:lnTo>
                    <a:lnTo>
                      <a:pt x="47380" y="20605"/>
                    </a:lnTo>
                    <a:lnTo>
                      <a:pt x="47288" y="20697"/>
                    </a:lnTo>
                    <a:lnTo>
                      <a:pt x="47226" y="20605"/>
                    </a:lnTo>
                    <a:lnTo>
                      <a:pt x="47073" y="20850"/>
                    </a:lnTo>
                    <a:lnTo>
                      <a:pt x="46950" y="20850"/>
                    </a:lnTo>
                    <a:lnTo>
                      <a:pt x="46796" y="20973"/>
                    </a:lnTo>
                    <a:lnTo>
                      <a:pt x="46643" y="20973"/>
                    </a:lnTo>
                    <a:lnTo>
                      <a:pt x="46612" y="21065"/>
                    </a:lnTo>
                    <a:lnTo>
                      <a:pt x="46489" y="20973"/>
                    </a:lnTo>
                    <a:lnTo>
                      <a:pt x="46305" y="20973"/>
                    </a:lnTo>
                    <a:lnTo>
                      <a:pt x="46489" y="21096"/>
                    </a:lnTo>
                    <a:lnTo>
                      <a:pt x="46489" y="21249"/>
                    </a:lnTo>
                    <a:lnTo>
                      <a:pt x="46274" y="21280"/>
                    </a:lnTo>
                    <a:lnTo>
                      <a:pt x="46274" y="21464"/>
                    </a:lnTo>
                    <a:lnTo>
                      <a:pt x="46029" y="21464"/>
                    </a:lnTo>
                    <a:lnTo>
                      <a:pt x="45906" y="21587"/>
                    </a:lnTo>
                    <a:lnTo>
                      <a:pt x="45967" y="21679"/>
                    </a:lnTo>
                    <a:lnTo>
                      <a:pt x="46121" y="21771"/>
                    </a:lnTo>
                    <a:lnTo>
                      <a:pt x="45967" y="21956"/>
                    </a:lnTo>
                    <a:lnTo>
                      <a:pt x="45906" y="21925"/>
                    </a:lnTo>
                    <a:lnTo>
                      <a:pt x="45752" y="22170"/>
                    </a:lnTo>
                    <a:lnTo>
                      <a:pt x="45629" y="22201"/>
                    </a:lnTo>
                    <a:lnTo>
                      <a:pt x="45568" y="22170"/>
                    </a:lnTo>
                    <a:lnTo>
                      <a:pt x="45537" y="22385"/>
                    </a:lnTo>
                    <a:lnTo>
                      <a:pt x="45599" y="22570"/>
                    </a:lnTo>
                    <a:lnTo>
                      <a:pt x="45537" y="22877"/>
                    </a:lnTo>
                    <a:lnTo>
                      <a:pt x="45537" y="23276"/>
                    </a:lnTo>
                    <a:lnTo>
                      <a:pt x="45599" y="23276"/>
                    </a:lnTo>
                    <a:lnTo>
                      <a:pt x="46029" y="23491"/>
                    </a:lnTo>
                    <a:lnTo>
                      <a:pt x="46029" y="23583"/>
                    </a:lnTo>
                    <a:lnTo>
                      <a:pt x="46121" y="23522"/>
                    </a:lnTo>
                    <a:lnTo>
                      <a:pt x="46581" y="23767"/>
                    </a:lnTo>
                    <a:lnTo>
                      <a:pt x="46827" y="24289"/>
                    </a:lnTo>
                    <a:lnTo>
                      <a:pt x="46888" y="24289"/>
                    </a:lnTo>
                    <a:lnTo>
                      <a:pt x="46827" y="24473"/>
                    </a:lnTo>
                    <a:lnTo>
                      <a:pt x="46980" y="24535"/>
                    </a:lnTo>
                    <a:lnTo>
                      <a:pt x="46980" y="24780"/>
                    </a:lnTo>
                    <a:lnTo>
                      <a:pt x="47288" y="24995"/>
                    </a:lnTo>
                    <a:lnTo>
                      <a:pt x="47288" y="25241"/>
                    </a:lnTo>
                    <a:lnTo>
                      <a:pt x="47502" y="25548"/>
                    </a:lnTo>
                    <a:lnTo>
                      <a:pt x="47656" y="25610"/>
                    </a:lnTo>
                    <a:lnTo>
                      <a:pt x="47840" y="25610"/>
                    </a:lnTo>
                    <a:lnTo>
                      <a:pt x="47932" y="25702"/>
                    </a:lnTo>
                    <a:lnTo>
                      <a:pt x="47932" y="25763"/>
                    </a:lnTo>
                    <a:lnTo>
                      <a:pt x="48117" y="25978"/>
                    </a:lnTo>
                    <a:lnTo>
                      <a:pt x="48209" y="26039"/>
                    </a:lnTo>
                    <a:lnTo>
                      <a:pt x="48332" y="26285"/>
                    </a:lnTo>
                    <a:lnTo>
                      <a:pt x="48239" y="26316"/>
                    </a:lnTo>
                    <a:lnTo>
                      <a:pt x="47902" y="26193"/>
                    </a:lnTo>
                    <a:lnTo>
                      <a:pt x="47656" y="26346"/>
                    </a:lnTo>
                    <a:lnTo>
                      <a:pt x="47502" y="26162"/>
                    </a:lnTo>
                    <a:lnTo>
                      <a:pt x="47380" y="26162"/>
                    </a:lnTo>
                    <a:lnTo>
                      <a:pt x="47195" y="26039"/>
                    </a:lnTo>
                    <a:lnTo>
                      <a:pt x="46950" y="26009"/>
                    </a:lnTo>
                    <a:lnTo>
                      <a:pt x="46827" y="26162"/>
                    </a:lnTo>
                    <a:lnTo>
                      <a:pt x="46673" y="26162"/>
                    </a:lnTo>
                    <a:lnTo>
                      <a:pt x="46551" y="26070"/>
                    </a:lnTo>
                    <a:lnTo>
                      <a:pt x="46458" y="25824"/>
                    </a:lnTo>
                    <a:lnTo>
                      <a:pt x="46244" y="25917"/>
                    </a:lnTo>
                    <a:lnTo>
                      <a:pt x="46121" y="25855"/>
                    </a:lnTo>
                    <a:lnTo>
                      <a:pt x="46059" y="25917"/>
                    </a:lnTo>
                    <a:lnTo>
                      <a:pt x="45967" y="25917"/>
                    </a:lnTo>
                    <a:lnTo>
                      <a:pt x="45875" y="25886"/>
                    </a:lnTo>
                    <a:lnTo>
                      <a:pt x="45722" y="25947"/>
                    </a:lnTo>
                    <a:lnTo>
                      <a:pt x="45537" y="26316"/>
                    </a:lnTo>
                    <a:lnTo>
                      <a:pt x="45752" y="26039"/>
                    </a:lnTo>
                    <a:lnTo>
                      <a:pt x="45936" y="25978"/>
                    </a:lnTo>
                    <a:lnTo>
                      <a:pt x="46151" y="26009"/>
                    </a:lnTo>
                    <a:lnTo>
                      <a:pt x="46336" y="25947"/>
                    </a:lnTo>
                    <a:lnTo>
                      <a:pt x="46428" y="25978"/>
                    </a:lnTo>
                    <a:lnTo>
                      <a:pt x="46428" y="26070"/>
                    </a:lnTo>
                    <a:lnTo>
                      <a:pt x="46643" y="26254"/>
                    </a:lnTo>
                    <a:lnTo>
                      <a:pt x="46766" y="26285"/>
                    </a:lnTo>
                    <a:lnTo>
                      <a:pt x="47042" y="26101"/>
                    </a:lnTo>
                    <a:lnTo>
                      <a:pt x="47195" y="26101"/>
                    </a:lnTo>
                    <a:lnTo>
                      <a:pt x="47533" y="26439"/>
                    </a:lnTo>
                    <a:lnTo>
                      <a:pt x="47810" y="26592"/>
                    </a:lnTo>
                    <a:lnTo>
                      <a:pt x="48239" y="26838"/>
                    </a:lnTo>
                    <a:lnTo>
                      <a:pt x="48424" y="27176"/>
                    </a:lnTo>
                    <a:lnTo>
                      <a:pt x="48424" y="27298"/>
                    </a:lnTo>
                    <a:lnTo>
                      <a:pt x="48209" y="27298"/>
                    </a:lnTo>
                    <a:lnTo>
                      <a:pt x="48024" y="27544"/>
                    </a:lnTo>
                    <a:lnTo>
                      <a:pt x="47902" y="27544"/>
                    </a:lnTo>
                    <a:lnTo>
                      <a:pt x="47840" y="27605"/>
                    </a:lnTo>
                    <a:lnTo>
                      <a:pt x="47840" y="27759"/>
                    </a:lnTo>
                    <a:lnTo>
                      <a:pt x="47687" y="27820"/>
                    </a:lnTo>
                    <a:lnTo>
                      <a:pt x="47472" y="27728"/>
                    </a:lnTo>
                    <a:lnTo>
                      <a:pt x="47380" y="27820"/>
                    </a:lnTo>
                    <a:lnTo>
                      <a:pt x="47257" y="27820"/>
                    </a:lnTo>
                    <a:lnTo>
                      <a:pt x="47073" y="27974"/>
                    </a:lnTo>
                    <a:lnTo>
                      <a:pt x="47073" y="28158"/>
                    </a:lnTo>
                    <a:lnTo>
                      <a:pt x="47134" y="28005"/>
                    </a:lnTo>
                    <a:lnTo>
                      <a:pt x="47288" y="27882"/>
                    </a:lnTo>
                    <a:lnTo>
                      <a:pt x="47472" y="27851"/>
                    </a:lnTo>
                    <a:lnTo>
                      <a:pt x="47625" y="28097"/>
                    </a:lnTo>
                    <a:lnTo>
                      <a:pt x="47779" y="28127"/>
                    </a:lnTo>
                    <a:lnTo>
                      <a:pt x="48024" y="27912"/>
                    </a:lnTo>
                    <a:lnTo>
                      <a:pt x="48209" y="27943"/>
                    </a:lnTo>
                    <a:lnTo>
                      <a:pt x="48485" y="28281"/>
                    </a:lnTo>
                    <a:lnTo>
                      <a:pt x="48516" y="28220"/>
                    </a:lnTo>
                    <a:lnTo>
                      <a:pt x="48608" y="28281"/>
                    </a:lnTo>
                    <a:lnTo>
                      <a:pt x="48761" y="28281"/>
                    </a:lnTo>
                    <a:lnTo>
                      <a:pt x="48792" y="28342"/>
                    </a:lnTo>
                    <a:lnTo>
                      <a:pt x="48393" y="28680"/>
                    </a:lnTo>
                    <a:lnTo>
                      <a:pt x="48178" y="28742"/>
                    </a:lnTo>
                    <a:lnTo>
                      <a:pt x="48178" y="28895"/>
                    </a:lnTo>
                    <a:lnTo>
                      <a:pt x="48301" y="28895"/>
                    </a:lnTo>
                    <a:lnTo>
                      <a:pt x="48516" y="28711"/>
                    </a:lnTo>
                    <a:lnTo>
                      <a:pt x="48669" y="28742"/>
                    </a:lnTo>
                    <a:lnTo>
                      <a:pt x="48669" y="28649"/>
                    </a:lnTo>
                    <a:lnTo>
                      <a:pt x="48639" y="28619"/>
                    </a:lnTo>
                    <a:lnTo>
                      <a:pt x="48731" y="28527"/>
                    </a:lnTo>
                    <a:lnTo>
                      <a:pt x="48823" y="28588"/>
                    </a:lnTo>
                    <a:lnTo>
                      <a:pt x="48854" y="28834"/>
                    </a:lnTo>
                    <a:lnTo>
                      <a:pt x="48915" y="28926"/>
                    </a:lnTo>
                    <a:lnTo>
                      <a:pt x="48792" y="29018"/>
                    </a:lnTo>
                    <a:lnTo>
                      <a:pt x="48792" y="28956"/>
                    </a:lnTo>
                    <a:lnTo>
                      <a:pt x="48700" y="28895"/>
                    </a:lnTo>
                    <a:lnTo>
                      <a:pt x="48669" y="28987"/>
                    </a:lnTo>
                    <a:lnTo>
                      <a:pt x="48639" y="29018"/>
                    </a:lnTo>
                    <a:lnTo>
                      <a:pt x="48485" y="28987"/>
                    </a:lnTo>
                    <a:lnTo>
                      <a:pt x="48301" y="29110"/>
                    </a:lnTo>
                    <a:lnTo>
                      <a:pt x="48301" y="29202"/>
                    </a:lnTo>
                    <a:lnTo>
                      <a:pt x="48577" y="29202"/>
                    </a:lnTo>
                    <a:lnTo>
                      <a:pt x="48669" y="29294"/>
                    </a:lnTo>
                    <a:lnTo>
                      <a:pt x="48669" y="29356"/>
                    </a:lnTo>
                    <a:lnTo>
                      <a:pt x="48608" y="29356"/>
                    </a:lnTo>
                    <a:lnTo>
                      <a:pt x="48485" y="29448"/>
                    </a:lnTo>
                    <a:lnTo>
                      <a:pt x="48577" y="29509"/>
                    </a:lnTo>
                    <a:lnTo>
                      <a:pt x="48669" y="29571"/>
                    </a:lnTo>
                    <a:lnTo>
                      <a:pt x="48577" y="29663"/>
                    </a:lnTo>
                    <a:lnTo>
                      <a:pt x="48454" y="29663"/>
                    </a:lnTo>
                    <a:lnTo>
                      <a:pt x="48393" y="29693"/>
                    </a:lnTo>
                    <a:lnTo>
                      <a:pt x="48454" y="29786"/>
                    </a:lnTo>
                    <a:lnTo>
                      <a:pt x="48608" y="29786"/>
                    </a:lnTo>
                    <a:lnTo>
                      <a:pt x="48700" y="29939"/>
                    </a:lnTo>
                    <a:lnTo>
                      <a:pt x="48608" y="30000"/>
                    </a:lnTo>
                    <a:lnTo>
                      <a:pt x="48546" y="30154"/>
                    </a:lnTo>
                    <a:lnTo>
                      <a:pt x="48516" y="30123"/>
                    </a:lnTo>
                    <a:lnTo>
                      <a:pt x="48485" y="29970"/>
                    </a:lnTo>
                    <a:lnTo>
                      <a:pt x="48362" y="29970"/>
                    </a:lnTo>
                    <a:lnTo>
                      <a:pt x="48239" y="30277"/>
                    </a:lnTo>
                    <a:lnTo>
                      <a:pt x="48147" y="30338"/>
                    </a:lnTo>
                    <a:lnTo>
                      <a:pt x="47902" y="30277"/>
                    </a:lnTo>
                    <a:lnTo>
                      <a:pt x="48055" y="30369"/>
                    </a:lnTo>
                    <a:lnTo>
                      <a:pt x="48055" y="30461"/>
                    </a:lnTo>
                    <a:lnTo>
                      <a:pt x="48117" y="30553"/>
                    </a:lnTo>
                    <a:lnTo>
                      <a:pt x="48024" y="30615"/>
                    </a:lnTo>
                    <a:lnTo>
                      <a:pt x="48024" y="30707"/>
                    </a:lnTo>
                    <a:lnTo>
                      <a:pt x="48117" y="30830"/>
                    </a:lnTo>
                    <a:lnTo>
                      <a:pt x="48055" y="30891"/>
                    </a:lnTo>
                    <a:lnTo>
                      <a:pt x="48055" y="31014"/>
                    </a:lnTo>
                    <a:lnTo>
                      <a:pt x="47902" y="31106"/>
                    </a:lnTo>
                    <a:lnTo>
                      <a:pt x="47810" y="30983"/>
                    </a:lnTo>
                    <a:lnTo>
                      <a:pt x="47748" y="31106"/>
                    </a:lnTo>
                    <a:lnTo>
                      <a:pt x="47871" y="31106"/>
                    </a:lnTo>
                    <a:lnTo>
                      <a:pt x="47994" y="31259"/>
                    </a:lnTo>
                    <a:lnTo>
                      <a:pt x="47810" y="31259"/>
                    </a:lnTo>
                    <a:lnTo>
                      <a:pt x="47810" y="31352"/>
                    </a:lnTo>
                    <a:lnTo>
                      <a:pt x="47595" y="31566"/>
                    </a:lnTo>
                    <a:lnTo>
                      <a:pt x="47502" y="31566"/>
                    </a:lnTo>
                    <a:lnTo>
                      <a:pt x="47502" y="31413"/>
                    </a:lnTo>
                    <a:lnTo>
                      <a:pt x="47410" y="31413"/>
                    </a:lnTo>
                    <a:lnTo>
                      <a:pt x="47380" y="31413"/>
                    </a:lnTo>
                    <a:lnTo>
                      <a:pt x="47349" y="31566"/>
                    </a:lnTo>
                    <a:lnTo>
                      <a:pt x="47257" y="31536"/>
                    </a:lnTo>
                    <a:lnTo>
                      <a:pt x="47318" y="31628"/>
                    </a:lnTo>
                    <a:lnTo>
                      <a:pt x="47226" y="31689"/>
                    </a:lnTo>
                    <a:lnTo>
                      <a:pt x="47349" y="31689"/>
                    </a:lnTo>
                    <a:lnTo>
                      <a:pt x="47472" y="31843"/>
                    </a:lnTo>
                    <a:lnTo>
                      <a:pt x="47288" y="31843"/>
                    </a:lnTo>
                    <a:lnTo>
                      <a:pt x="47502" y="32027"/>
                    </a:lnTo>
                    <a:lnTo>
                      <a:pt x="47595" y="31935"/>
                    </a:lnTo>
                    <a:lnTo>
                      <a:pt x="47687" y="32027"/>
                    </a:lnTo>
                    <a:lnTo>
                      <a:pt x="47410" y="32150"/>
                    </a:lnTo>
                    <a:lnTo>
                      <a:pt x="47226" y="32242"/>
                    </a:lnTo>
                    <a:lnTo>
                      <a:pt x="47195" y="32365"/>
                    </a:lnTo>
                    <a:lnTo>
                      <a:pt x="47288" y="32303"/>
                    </a:lnTo>
                    <a:lnTo>
                      <a:pt x="47410" y="32303"/>
                    </a:lnTo>
                    <a:lnTo>
                      <a:pt x="47502" y="32426"/>
                    </a:lnTo>
                    <a:lnTo>
                      <a:pt x="47318" y="32580"/>
                    </a:lnTo>
                    <a:lnTo>
                      <a:pt x="47441" y="32610"/>
                    </a:lnTo>
                    <a:lnTo>
                      <a:pt x="47410" y="32733"/>
                    </a:lnTo>
                    <a:lnTo>
                      <a:pt x="47318" y="32764"/>
                    </a:lnTo>
                    <a:lnTo>
                      <a:pt x="47349" y="32856"/>
                    </a:lnTo>
                    <a:lnTo>
                      <a:pt x="47410" y="32856"/>
                    </a:lnTo>
                    <a:lnTo>
                      <a:pt x="47472" y="32979"/>
                    </a:lnTo>
                    <a:lnTo>
                      <a:pt x="47472" y="33163"/>
                    </a:lnTo>
                    <a:lnTo>
                      <a:pt x="47410" y="33040"/>
                    </a:lnTo>
                    <a:lnTo>
                      <a:pt x="47318" y="33040"/>
                    </a:lnTo>
                    <a:lnTo>
                      <a:pt x="47318" y="32918"/>
                    </a:lnTo>
                    <a:lnTo>
                      <a:pt x="47195" y="32795"/>
                    </a:lnTo>
                    <a:lnTo>
                      <a:pt x="47134" y="32918"/>
                    </a:lnTo>
                    <a:lnTo>
                      <a:pt x="47042" y="32918"/>
                    </a:lnTo>
                    <a:lnTo>
                      <a:pt x="47042" y="33040"/>
                    </a:lnTo>
                    <a:lnTo>
                      <a:pt x="47195" y="33132"/>
                    </a:lnTo>
                    <a:lnTo>
                      <a:pt x="47195" y="33286"/>
                    </a:lnTo>
                    <a:lnTo>
                      <a:pt x="47134" y="33194"/>
                    </a:lnTo>
                    <a:lnTo>
                      <a:pt x="47042" y="33194"/>
                    </a:lnTo>
                    <a:lnTo>
                      <a:pt x="46980" y="33102"/>
                    </a:lnTo>
                    <a:lnTo>
                      <a:pt x="46858" y="33132"/>
                    </a:lnTo>
                    <a:lnTo>
                      <a:pt x="46950" y="33194"/>
                    </a:lnTo>
                    <a:lnTo>
                      <a:pt x="46980" y="33347"/>
                    </a:lnTo>
                    <a:lnTo>
                      <a:pt x="47073" y="33347"/>
                    </a:lnTo>
                    <a:lnTo>
                      <a:pt x="47103" y="33378"/>
                    </a:lnTo>
                    <a:lnTo>
                      <a:pt x="47011" y="33501"/>
                    </a:lnTo>
                    <a:lnTo>
                      <a:pt x="46827" y="33378"/>
                    </a:lnTo>
                    <a:lnTo>
                      <a:pt x="46796" y="33470"/>
                    </a:lnTo>
                    <a:lnTo>
                      <a:pt x="46858" y="33562"/>
                    </a:lnTo>
                    <a:lnTo>
                      <a:pt x="47011" y="33593"/>
                    </a:lnTo>
                    <a:lnTo>
                      <a:pt x="46950" y="33777"/>
                    </a:lnTo>
                    <a:lnTo>
                      <a:pt x="46704" y="33654"/>
                    </a:lnTo>
                    <a:lnTo>
                      <a:pt x="46643" y="33716"/>
                    </a:lnTo>
                    <a:lnTo>
                      <a:pt x="46551" y="33654"/>
                    </a:lnTo>
                    <a:lnTo>
                      <a:pt x="46428" y="33839"/>
                    </a:lnTo>
                    <a:lnTo>
                      <a:pt x="46151" y="33839"/>
                    </a:lnTo>
                    <a:lnTo>
                      <a:pt x="46366" y="33992"/>
                    </a:lnTo>
                    <a:lnTo>
                      <a:pt x="46489" y="33962"/>
                    </a:lnTo>
                    <a:lnTo>
                      <a:pt x="46643" y="33992"/>
                    </a:lnTo>
                    <a:lnTo>
                      <a:pt x="46581" y="34115"/>
                    </a:lnTo>
                    <a:lnTo>
                      <a:pt x="46458" y="34115"/>
                    </a:lnTo>
                    <a:lnTo>
                      <a:pt x="46458" y="34269"/>
                    </a:lnTo>
                    <a:lnTo>
                      <a:pt x="46366" y="34176"/>
                    </a:lnTo>
                    <a:lnTo>
                      <a:pt x="46244" y="34330"/>
                    </a:lnTo>
                    <a:lnTo>
                      <a:pt x="46213" y="34361"/>
                    </a:lnTo>
                    <a:lnTo>
                      <a:pt x="46213" y="34269"/>
                    </a:lnTo>
                    <a:lnTo>
                      <a:pt x="46121" y="34269"/>
                    </a:lnTo>
                    <a:lnTo>
                      <a:pt x="46090" y="34422"/>
                    </a:lnTo>
                    <a:lnTo>
                      <a:pt x="46029" y="34422"/>
                    </a:lnTo>
                    <a:lnTo>
                      <a:pt x="45998" y="34606"/>
                    </a:lnTo>
                    <a:lnTo>
                      <a:pt x="45814" y="34606"/>
                    </a:lnTo>
                    <a:lnTo>
                      <a:pt x="45814" y="34514"/>
                    </a:lnTo>
                    <a:lnTo>
                      <a:pt x="45599" y="34545"/>
                    </a:lnTo>
                    <a:lnTo>
                      <a:pt x="45568" y="34637"/>
                    </a:lnTo>
                    <a:lnTo>
                      <a:pt x="45476" y="34637"/>
                    </a:lnTo>
                    <a:lnTo>
                      <a:pt x="45537" y="34791"/>
                    </a:lnTo>
                    <a:lnTo>
                      <a:pt x="45507" y="34975"/>
                    </a:lnTo>
                    <a:lnTo>
                      <a:pt x="45414" y="35067"/>
                    </a:lnTo>
                    <a:lnTo>
                      <a:pt x="45476" y="35159"/>
                    </a:lnTo>
                    <a:lnTo>
                      <a:pt x="45353" y="35220"/>
                    </a:lnTo>
                    <a:lnTo>
                      <a:pt x="45261" y="35220"/>
                    </a:lnTo>
                    <a:lnTo>
                      <a:pt x="45200" y="35282"/>
                    </a:lnTo>
                    <a:lnTo>
                      <a:pt x="45200" y="35190"/>
                    </a:lnTo>
                    <a:lnTo>
                      <a:pt x="45107" y="35251"/>
                    </a:lnTo>
                    <a:lnTo>
                      <a:pt x="45015" y="35374"/>
                    </a:lnTo>
                    <a:lnTo>
                      <a:pt x="44831" y="35374"/>
                    </a:lnTo>
                    <a:lnTo>
                      <a:pt x="44831" y="35466"/>
                    </a:lnTo>
                    <a:lnTo>
                      <a:pt x="44678" y="35466"/>
                    </a:lnTo>
                    <a:lnTo>
                      <a:pt x="44678" y="35405"/>
                    </a:lnTo>
                    <a:lnTo>
                      <a:pt x="44585" y="35405"/>
                    </a:lnTo>
                    <a:lnTo>
                      <a:pt x="44555" y="35558"/>
                    </a:lnTo>
                    <a:lnTo>
                      <a:pt x="44463" y="35620"/>
                    </a:lnTo>
                    <a:lnTo>
                      <a:pt x="44340" y="35497"/>
                    </a:lnTo>
                    <a:lnTo>
                      <a:pt x="44278" y="35405"/>
                    </a:lnTo>
                    <a:lnTo>
                      <a:pt x="44248" y="35466"/>
                    </a:lnTo>
                    <a:lnTo>
                      <a:pt x="44125" y="35497"/>
                    </a:lnTo>
                    <a:lnTo>
                      <a:pt x="44125" y="35620"/>
                    </a:lnTo>
                    <a:lnTo>
                      <a:pt x="43971" y="35650"/>
                    </a:lnTo>
                    <a:lnTo>
                      <a:pt x="43848" y="35558"/>
                    </a:lnTo>
                    <a:lnTo>
                      <a:pt x="43787" y="35650"/>
                    </a:lnTo>
                    <a:lnTo>
                      <a:pt x="43634" y="35681"/>
                    </a:lnTo>
                    <a:lnTo>
                      <a:pt x="43603" y="35865"/>
                    </a:lnTo>
                    <a:lnTo>
                      <a:pt x="43326" y="35988"/>
                    </a:lnTo>
                    <a:lnTo>
                      <a:pt x="43326" y="35927"/>
                    </a:lnTo>
                    <a:lnTo>
                      <a:pt x="43419" y="35865"/>
                    </a:lnTo>
                    <a:lnTo>
                      <a:pt x="43511" y="35773"/>
                    </a:lnTo>
                    <a:lnTo>
                      <a:pt x="43388" y="35773"/>
                    </a:lnTo>
                    <a:lnTo>
                      <a:pt x="43234" y="35620"/>
                    </a:lnTo>
                    <a:lnTo>
                      <a:pt x="43204" y="35528"/>
                    </a:lnTo>
                    <a:lnTo>
                      <a:pt x="42989" y="35405"/>
                    </a:lnTo>
                    <a:lnTo>
                      <a:pt x="42897" y="35343"/>
                    </a:lnTo>
                    <a:lnTo>
                      <a:pt x="42958" y="35435"/>
                    </a:lnTo>
                    <a:lnTo>
                      <a:pt x="42958" y="35558"/>
                    </a:lnTo>
                    <a:lnTo>
                      <a:pt x="42989" y="35712"/>
                    </a:lnTo>
                    <a:lnTo>
                      <a:pt x="43019" y="35896"/>
                    </a:lnTo>
                    <a:lnTo>
                      <a:pt x="42897" y="35957"/>
                    </a:lnTo>
                    <a:lnTo>
                      <a:pt x="42804" y="36080"/>
                    </a:lnTo>
                    <a:lnTo>
                      <a:pt x="42743" y="36142"/>
                    </a:lnTo>
                    <a:lnTo>
                      <a:pt x="42651" y="36080"/>
                    </a:lnTo>
                    <a:lnTo>
                      <a:pt x="42620" y="36050"/>
                    </a:lnTo>
                    <a:lnTo>
                      <a:pt x="42620" y="36111"/>
                    </a:lnTo>
                    <a:lnTo>
                      <a:pt x="42497" y="36264"/>
                    </a:lnTo>
                    <a:lnTo>
                      <a:pt x="42344" y="36418"/>
                    </a:lnTo>
                    <a:lnTo>
                      <a:pt x="42160" y="36510"/>
                    </a:lnTo>
                    <a:lnTo>
                      <a:pt x="42068" y="36541"/>
                    </a:lnTo>
                    <a:lnTo>
                      <a:pt x="41914" y="36479"/>
                    </a:lnTo>
                    <a:lnTo>
                      <a:pt x="41760" y="36541"/>
                    </a:lnTo>
                    <a:lnTo>
                      <a:pt x="41607" y="36541"/>
                    </a:lnTo>
                    <a:lnTo>
                      <a:pt x="41668" y="36633"/>
                    </a:lnTo>
                    <a:lnTo>
                      <a:pt x="41484" y="36725"/>
                    </a:lnTo>
                    <a:lnTo>
                      <a:pt x="41361" y="36786"/>
                    </a:lnTo>
                    <a:lnTo>
                      <a:pt x="41208" y="36725"/>
                    </a:lnTo>
                    <a:lnTo>
                      <a:pt x="41146" y="36848"/>
                    </a:lnTo>
                    <a:lnTo>
                      <a:pt x="40993" y="36879"/>
                    </a:lnTo>
                    <a:lnTo>
                      <a:pt x="40901" y="36971"/>
                    </a:lnTo>
                    <a:lnTo>
                      <a:pt x="40870" y="36971"/>
                    </a:lnTo>
                    <a:lnTo>
                      <a:pt x="40901" y="36940"/>
                    </a:lnTo>
                    <a:lnTo>
                      <a:pt x="40809" y="36940"/>
                    </a:lnTo>
                    <a:lnTo>
                      <a:pt x="40809" y="36879"/>
                    </a:lnTo>
                    <a:lnTo>
                      <a:pt x="40839" y="36879"/>
                    </a:lnTo>
                    <a:lnTo>
                      <a:pt x="40809" y="36879"/>
                    </a:lnTo>
                    <a:lnTo>
                      <a:pt x="40778" y="36817"/>
                    </a:lnTo>
                    <a:lnTo>
                      <a:pt x="40778" y="36756"/>
                    </a:lnTo>
                    <a:lnTo>
                      <a:pt x="40716" y="36817"/>
                    </a:lnTo>
                    <a:lnTo>
                      <a:pt x="40686" y="36817"/>
                    </a:lnTo>
                    <a:lnTo>
                      <a:pt x="40716" y="36909"/>
                    </a:lnTo>
                    <a:lnTo>
                      <a:pt x="40686" y="37001"/>
                    </a:lnTo>
                    <a:lnTo>
                      <a:pt x="40563" y="37124"/>
                    </a:lnTo>
                    <a:lnTo>
                      <a:pt x="40532" y="37186"/>
                    </a:lnTo>
                    <a:lnTo>
                      <a:pt x="40594" y="37339"/>
                    </a:lnTo>
                    <a:lnTo>
                      <a:pt x="40686" y="37339"/>
                    </a:lnTo>
                    <a:lnTo>
                      <a:pt x="40778" y="37493"/>
                    </a:lnTo>
                    <a:lnTo>
                      <a:pt x="40778" y="37554"/>
                    </a:lnTo>
                    <a:lnTo>
                      <a:pt x="40839" y="37554"/>
                    </a:lnTo>
                    <a:lnTo>
                      <a:pt x="40870" y="37616"/>
                    </a:lnTo>
                    <a:lnTo>
                      <a:pt x="40716" y="37800"/>
                    </a:lnTo>
                    <a:lnTo>
                      <a:pt x="40624" y="37800"/>
                    </a:lnTo>
                    <a:lnTo>
                      <a:pt x="40624" y="37738"/>
                    </a:lnTo>
                    <a:lnTo>
                      <a:pt x="40440" y="37708"/>
                    </a:lnTo>
                    <a:lnTo>
                      <a:pt x="40379" y="37830"/>
                    </a:lnTo>
                    <a:lnTo>
                      <a:pt x="40348" y="37861"/>
                    </a:lnTo>
                    <a:lnTo>
                      <a:pt x="40317" y="37677"/>
                    </a:lnTo>
                    <a:lnTo>
                      <a:pt x="40317" y="37616"/>
                    </a:lnTo>
                    <a:lnTo>
                      <a:pt x="40194" y="37523"/>
                    </a:lnTo>
                    <a:lnTo>
                      <a:pt x="40010" y="37247"/>
                    </a:lnTo>
                    <a:lnTo>
                      <a:pt x="40010" y="37155"/>
                    </a:lnTo>
                    <a:lnTo>
                      <a:pt x="40133" y="37001"/>
                    </a:lnTo>
                    <a:lnTo>
                      <a:pt x="40072" y="36940"/>
                    </a:lnTo>
                    <a:lnTo>
                      <a:pt x="40194" y="36940"/>
                    </a:lnTo>
                    <a:lnTo>
                      <a:pt x="40194" y="36879"/>
                    </a:lnTo>
                    <a:lnTo>
                      <a:pt x="40102" y="36848"/>
                    </a:lnTo>
                    <a:lnTo>
                      <a:pt x="39979" y="36879"/>
                    </a:lnTo>
                    <a:lnTo>
                      <a:pt x="39857" y="36756"/>
                    </a:lnTo>
                    <a:lnTo>
                      <a:pt x="39765" y="36909"/>
                    </a:lnTo>
                    <a:lnTo>
                      <a:pt x="39672" y="36909"/>
                    </a:lnTo>
                    <a:lnTo>
                      <a:pt x="39580" y="36940"/>
                    </a:lnTo>
                    <a:lnTo>
                      <a:pt x="39365" y="36756"/>
                    </a:lnTo>
                    <a:lnTo>
                      <a:pt x="39304" y="36786"/>
                    </a:lnTo>
                    <a:lnTo>
                      <a:pt x="39150" y="36633"/>
                    </a:lnTo>
                    <a:lnTo>
                      <a:pt x="39058" y="36479"/>
                    </a:lnTo>
                    <a:lnTo>
                      <a:pt x="39028" y="36633"/>
                    </a:lnTo>
                    <a:lnTo>
                      <a:pt x="39028" y="36725"/>
                    </a:lnTo>
                    <a:lnTo>
                      <a:pt x="38905" y="36786"/>
                    </a:lnTo>
                    <a:lnTo>
                      <a:pt x="38782" y="36756"/>
                    </a:lnTo>
                    <a:lnTo>
                      <a:pt x="38721" y="36786"/>
                    </a:lnTo>
                    <a:lnTo>
                      <a:pt x="38659" y="36786"/>
                    </a:lnTo>
                    <a:lnTo>
                      <a:pt x="38659" y="36786"/>
                    </a:lnTo>
                    <a:lnTo>
                      <a:pt x="38628" y="36756"/>
                    </a:lnTo>
                    <a:lnTo>
                      <a:pt x="38536" y="36756"/>
                    </a:lnTo>
                    <a:lnTo>
                      <a:pt x="37738" y="36817"/>
                    </a:lnTo>
                    <a:lnTo>
                      <a:pt x="35988" y="36142"/>
                    </a:lnTo>
                    <a:lnTo>
                      <a:pt x="33132" y="37585"/>
                    </a:lnTo>
                    <a:lnTo>
                      <a:pt x="31013" y="36909"/>
                    </a:lnTo>
                    <a:lnTo>
                      <a:pt x="26193" y="33347"/>
                    </a:lnTo>
                    <a:lnTo>
                      <a:pt x="15875" y="32334"/>
                    </a:lnTo>
                    <a:lnTo>
                      <a:pt x="10440" y="27237"/>
                    </a:lnTo>
                    <a:lnTo>
                      <a:pt x="0" y="22754"/>
                    </a:lnTo>
                    <a:lnTo>
                      <a:pt x="860" y="13941"/>
                    </a:lnTo>
                    <a:lnTo>
                      <a:pt x="7707" y="10195"/>
                    </a:lnTo>
                    <a:lnTo>
                      <a:pt x="15660" y="8537"/>
                    </a:lnTo>
                    <a:lnTo>
                      <a:pt x="16305" y="8414"/>
                    </a:lnTo>
                    <a:close/>
                    <a:moveTo>
                      <a:pt x="45814" y="34852"/>
                    </a:moveTo>
                    <a:lnTo>
                      <a:pt x="45844" y="34913"/>
                    </a:lnTo>
                    <a:lnTo>
                      <a:pt x="45998" y="34913"/>
                    </a:lnTo>
                    <a:lnTo>
                      <a:pt x="46029" y="34883"/>
                    </a:lnTo>
                    <a:lnTo>
                      <a:pt x="45936" y="34760"/>
                    </a:lnTo>
                    <a:lnTo>
                      <a:pt x="45814" y="34852"/>
                    </a:lnTo>
                    <a:close/>
                    <a:moveTo>
                      <a:pt x="47595" y="32703"/>
                    </a:moveTo>
                    <a:lnTo>
                      <a:pt x="47625" y="32887"/>
                    </a:lnTo>
                    <a:lnTo>
                      <a:pt x="47687" y="32856"/>
                    </a:lnTo>
                    <a:lnTo>
                      <a:pt x="47687" y="32733"/>
                    </a:lnTo>
                    <a:lnTo>
                      <a:pt x="47625" y="32672"/>
                    </a:lnTo>
                    <a:lnTo>
                      <a:pt x="47564" y="32703"/>
                    </a:lnTo>
                    <a:close/>
                    <a:moveTo>
                      <a:pt x="48854" y="27943"/>
                    </a:moveTo>
                    <a:lnTo>
                      <a:pt x="48915" y="28066"/>
                    </a:lnTo>
                    <a:lnTo>
                      <a:pt x="49068" y="28097"/>
                    </a:lnTo>
                    <a:lnTo>
                      <a:pt x="49191" y="28189"/>
                    </a:lnTo>
                    <a:lnTo>
                      <a:pt x="49191" y="28066"/>
                    </a:lnTo>
                    <a:lnTo>
                      <a:pt x="49038" y="27943"/>
                    </a:lnTo>
                    <a:lnTo>
                      <a:pt x="48915" y="27943"/>
                    </a:lnTo>
                    <a:lnTo>
                      <a:pt x="48854" y="27943"/>
                    </a:lnTo>
                    <a:close/>
                    <a:moveTo>
                      <a:pt x="47963" y="26316"/>
                    </a:moveTo>
                    <a:lnTo>
                      <a:pt x="47963" y="26377"/>
                    </a:lnTo>
                    <a:lnTo>
                      <a:pt x="48055" y="26500"/>
                    </a:lnTo>
                    <a:lnTo>
                      <a:pt x="48239" y="26500"/>
                    </a:lnTo>
                    <a:lnTo>
                      <a:pt x="48424" y="26561"/>
                    </a:lnTo>
                    <a:lnTo>
                      <a:pt x="48393" y="26377"/>
                    </a:lnTo>
                    <a:lnTo>
                      <a:pt x="48270" y="26377"/>
                    </a:lnTo>
                    <a:lnTo>
                      <a:pt x="48178" y="26346"/>
                    </a:lnTo>
                    <a:lnTo>
                      <a:pt x="47994" y="26316"/>
                    </a:lnTo>
                    <a:close/>
                    <a:moveTo>
                      <a:pt x="48976" y="36295"/>
                    </a:moveTo>
                    <a:lnTo>
                      <a:pt x="49099" y="36264"/>
                    </a:lnTo>
                    <a:lnTo>
                      <a:pt x="49222" y="36295"/>
                    </a:lnTo>
                    <a:lnTo>
                      <a:pt x="49161" y="36142"/>
                    </a:lnTo>
                    <a:lnTo>
                      <a:pt x="49222" y="35927"/>
                    </a:lnTo>
                    <a:lnTo>
                      <a:pt x="49130" y="35681"/>
                    </a:lnTo>
                    <a:lnTo>
                      <a:pt x="49283" y="35497"/>
                    </a:lnTo>
                    <a:lnTo>
                      <a:pt x="49468" y="35190"/>
                    </a:lnTo>
                    <a:lnTo>
                      <a:pt x="49468" y="35006"/>
                    </a:lnTo>
                    <a:lnTo>
                      <a:pt x="49529" y="34944"/>
                    </a:lnTo>
                    <a:lnTo>
                      <a:pt x="49468" y="34913"/>
                    </a:lnTo>
                    <a:lnTo>
                      <a:pt x="49498" y="34576"/>
                    </a:lnTo>
                    <a:lnTo>
                      <a:pt x="49498" y="34361"/>
                    </a:lnTo>
                    <a:lnTo>
                      <a:pt x="49468" y="34115"/>
                    </a:lnTo>
                    <a:lnTo>
                      <a:pt x="49560" y="33962"/>
                    </a:lnTo>
                    <a:lnTo>
                      <a:pt x="49590" y="33532"/>
                    </a:lnTo>
                    <a:lnTo>
                      <a:pt x="49652" y="33317"/>
                    </a:lnTo>
                    <a:lnTo>
                      <a:pt x="49713" y="33317"/>
                    </a:lnTo>
                    <a:lnTo>
                      <a:pt x="49683" y="33163"/>
                    </a:lnTo>
                    <a:lnTo>
                      <a:pt x="49529" y="33071"/>
                    </a:lnTo>
                    <a:lnTo>
                      <a:pt x="49498" y="33071"/>
                    </a:lnTo>
                    <a:lnTo>
                      <a:pt x="49406" y="32887"/>
                    </a:lnTo>
                    <a:lnTo>
                      <a:pt x="49222" y="32795"/>
                    </a:lnTo>
                    <a:lnTo>
                      <a:pt x="49099" y="32856"/>
                    </a:lnTo>
                    <a:lnTo>
                      <a:pt x="49099" y="32979"/>
                    </a:lnTo>
                    <a:lnTo>
                      <a:pt x="48946" y="33040"/>
                    </a:lnTo>
                    <a:lnTo>
                      <a:pt x="48792" y="33225"/>
                    </a:lnTo>
                    <a:lnTo>
                      <a:pt x="48608" y="33532"/>
                    </a:lnTo>
                    <a:lnTo>
                      <a:pt x="48639" y="33593"/>
                    </a:lnTo>
                    <a:lnTo>
                      <a:pt x="48608" y="33716"/>
                    </a:lnTo>
                    <a:lnTo>
                      <a:pt x="48546" y="33777"/>
                    </a:lnTo>
                    <a:lnTo>
                      <a:pt x="48362" y="34084"/>
                    </a:lnTo>
                    <a:lnTo>
                      <a:pt x="48270" y="34422"/>
                    </a:lnTo>
                    <a:lnTo>
                      <a:pt x="48209" y="34453"/>
                    </a:lnTo>
                    <a:lnTo>
                      <a:pt x="48270" y="34545"/>
                    </a:lnTo>
                    <a:lnTo>
                      <a:pt x="48270" y="34852"/>
                    </a:lnTo>
                    <a:lnTo>
                      <a:pt x="48301" y="35190"/>
                    </a:lnTo>
                    <a:lnTo>
                      <a:pt x="48393" y="35251"/>
                    </a:lnTo>
                    <a:lnTo>
                      <a:pt x="48393" y="35343"/>
                    </a:lnTo>
                    <a:lnTo>
                      <a:pt x="48362" y="35343"/>
                    </a:lnTo>
                    <a:lnTo>
                      <a:pt x="48362" y="35435"/>
                    </a:lnTo>
                    <a:lnTo>
                      <a:pt x="48454" y="35589"/>
                    </a:lnTo>
                    <a:lnTo>
                      <a:pt x="48546" y="35620"/>
                    </a:lnTo>
                    <a:lnTo>
                      <a:pt x="48577" y="35712"/>
                    </a:lnTo>
                    <a:lnTo>
                      <a:pt x="48792" y="35804"/>
                    </a:lnTo>
                    <a:lnTo>
                      <a:pt x="48915" y="35988"/>
                    </a:lnTo>
                    <a:lnTo>
                      <a:pt x="48915" y="36172"/>
                    </a:lnTo>
                    <a:lnTo>
                      <a:pt x="48915" y="36295"/>
                    </a:lnTo>
                    <a:close/>
                    <a:moveTo>
                      <a:pt x="40624" y="37216"/>
                    </a:moveTo>
                    <a:lnTo>
                      <a:pt x="40716" y="37278"/>
                    </a:lnTo>
                    <a:lnTo>
                      <a:pt x="40839" y="37278"/>
                    </a:lnTo>
                    <a:lnTo>
                      <a:pt x="40993" y="37308"/>
                    </a:lnTo>
                    <a:lnTo>
                      <a:pt x="40993" y="37247"/>
                    </a:lnTo>
                    <a:lnTo>
                      <a:pt x="40839" y="37186"/>
                    </a:lnTo>
                    <a:lnTo>
                      <a:pt x="40624" y="37216"/>
                    </a:lnTo>
                    <a:close/>
                    <a:moveTo>
                      <a:pt x="40655" y="38045"/>
                    </a:moveTo>
                    <a:lnTo>
                      <a:pt x="40501" y="38076"/>
                    </a:lnTo>
                    <a:lnTo>
                      <a:pt x="40409" y="38045"/>
                    </a:lnTo>
                    <a:lnTo>
                      <a:pt x="40287" y="38138"/>
                    </a:lnTo>
                    <a:lnTo>
                      <a:pt x="40133" y="38138"/>
                    </a:lnTo>
                    <a:lnTo>
                      <a:pt x="39979" y="38199"/>
                    </a:lnTo>
                    <a:lnTo>
                      <a:pt x="39826" y="38230"/>
                    </a:lnTo>
                    <a:lnTo>
                      <a:pt x="39795" y="38383"/>
                    </a:lnTo>
                    <a:lnTo>
                      <a:pt x="39550" y="38537"/>
                    </a:lnTo>
                    <a:lnTo>
                      <a:pt x="39335" y="38752"/>
                    </a:lnTo>
                    <a:lnTo>
                      <a:pt x="39396" y="38905"/>
                    </a:lnTo>
                    <a:lnTo>
                      <a:pt x="39396" y="39212"/>
                    </a:lnTo>
                    <a:lnTo>
                      <a:pt x="39519" y="39366"/>
                    </a:lnTo>
                    <a:lnTo>
                      <a:pt x="39519" y="39458"/>
                    </a:lnTo>
                    <a:lnTo>
                      <a:pt x="39642" y="39581"/>
                    </a:lnTo>
                    <a:lnTo>
                      <a:pt x="39826" y="39581"/>
                    </a:lnTo>
                    <a:lnTo>
                      <a:pt x="39949" y="39673"/>
                    </a:lnTo>
                    <a:lnTo>
                      <a:pt x="40072" y="39673"/>
                    </a:lnTo>
                    <a:lnTo>
                      <a:pt x="40194" y="39796"/>
                    </a:lnTo>
                    <a:lnTo>
                      <a:pt x="40317" y="39734"/>
                    </a:lnTo>
                    <a:lnTo>
                      <a:pt x="40348" y="39581"/>
                    </a:lnTo>
                    <a:lnTo>
                      <a:pt x="40471" y="39550"/>
                    </a:lnTo>
                    <a:lnTo>
                      <a:pt x="40624" y="39581"/>
                    </a:lnTo>
                    <a:lnTo>
                      <a:pt x="40716" y="39458"/>
                    </a:lnTo>
                    <a:lnTo>
                      <a:pt x="40716" y="39366"/>
                    </a:lnTo>
                    <a:lnTo>
                      <a:pt x="40870" y="39335"/>
                    </a:lnTo>
                    <a:lnTo>
                      <a:pt x="40993" y="39212"/>
                    </a:lnTo>
                    <a:lnTo>
                      <a:pt x="40962" y="39059"/>
                    </a:lnTo>
                    <a:lnTo>
                      <a:pt x="41054" y="38813"/>
                    </a:lnTo>
                    <a:lnTo>
                      <a:pt x="41146" y="38752"/>
                    </a:lnTo>
                    <a:lnTo>
                      <a:pt x="41177" y="38629"/>
                    </a:lnTo>
                    <a:lnTo>
                      <a:pt x="41300" y="38414"/>
                    </a:lnTo>
                    <a:lnTo>
                      <a:pt x="41208" y="38199"/>
                    </a:lnTo>
                    <a:lnTo>
                      <a:pt x="41054" y="38107"/>
                    </a:lnTo>
                    <a:lnTo>
                      <a:pt x="40870" y="38045"/>
                    </a:lnTo>
                    <a:lnTo>
                      <a:pt x="40747" y="38107"/>
                    </a:lnTo>
                    <a:cubicBezTo>
                      <a:pt x="40716" y="38107"/>
                      <a:pt x="40686" y="38076"/>
                      <a:pt x="40655" y="38045"/>
                    </a:cubicBezTo>
                    <a:close/>
                  </a:path>
                </a:pathLst>
              </a:custGeom>
              <a:solidFill>
                <a:srgbClr val="D9D9D9"/>
              </a:solidFill>
              <a:ln cap="flat" cmpd="sng" w="9525">
                <a:solidFill>
                  <a:schemeClr val="lt1"/>
                </a:solidFill>
                <a:prstDash val="solid"/>
                <a:round/>
                <a:headEnd len="sm" w="sm" type="none"/>
                <a:tailEnd len="sm" w="sm" type="none"/>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339" name="Google Shape;339;p54"/>
              <p:cNvSpPr/>
              <p:nvPr/>
            </p:nvSpPr>
            <p:spPr>
              <a:xfrm>
                <a:off x="5642640" y="1409040"/>
                <a:ext cx="223564" cy="273232"/>
              </a:xfrm>
              <a:custGeom>
                <a:rect b="b" l="l" r="r" t="t"/>
                <a:pathLst>
                  <a:path extrusionOk="0" h="14341" w="11731">
                    <a:moveTo>
                      <a:pt x="10840" y="1229"/>
                    </a:moveTo>
                    <a:lnTo>
                      <a:pt x="10932" y="1137"/>
                    </a:lnTo>
                    <a:lnTo>
                      <a:pt x="11086" y="1076"/>
                    </a:lnTo>
                    <a:lnTo>
                      <a:pt x="11209" y="984"/>
                    </a:lnTo>
                    <a:lnTo>
                      <a:pt x="11362" y="799"/>
                    </a:lnTo>
                    <a:lnTo>
                      <a:pt x="11516" y="707"/>
                    </a:lnTo>
                    <a:lnTo>
                      <a:pt x="11669" y="707"/>
                    </a:lnTo>
                    <a:lnTo>
                      <a:pt x="11731" y="769"/>
                    </a:lnTo>
                    <a:lnTo>
                      <a:pt x="11731" y="861"/>
                    </a:lnTo>
                    <a:lnTo>
                      <a:pt x="11485" y="1014"/>
                    </a:lnTo>
                    <a:lnTo>
                      <a:pt x="11362" y="1076"/>
                    </a:lnTo>
                    <a:lnTo>
                      <a:pt x="11147" y="1260"/>
                    </a:lnTo>
                    <a:lnTo>
                      <a:pt x="10963" y="1321"/>
                    </a:lnTo>
                    <a:lnTo>
                      <a:pt x="10901" y="1291"/>
                    </a:lnTo>
                    <a:lnTo>
                      <a:pt x="10871" y="1229"/>
                    </a:lnTo>
                    <a:close/>
                    <a:moveTo>
                      <a:pt x="8752" y="1383"/>
                    </a:moveTo>
                    <a:lnTo>
                      <a:pt x="8844" y="1506"/>
                    </a:lnTo>
                    <a:lnTo>
                      <a:pt x="8936" y="1506"/>
                    </a:lnTo>
                    <a:lnTo>
                      <a:pt x="8998" y="1444"/>
                    </a:lnTo>
                    <a:lnTo>
                      <a:pt x="8936" y="1321"/>
                    </a:lnTo>
                    <a:lnTo>
                      <a:pt x="8813" y="1260"/>
                    </a:lnTo>
                    <a:lnTo>
                      <a:pt x="8752" y="1291"/>
                    </a:lnTo>
                    <a:lnTo>
                      <a:pt x="8721" y="1383"/>
                    </a:lnTo>
                    <a:close/>
                    <a:moveTo>
                      <a:pt x="4791" y="124"/>
                    </a:moveTo>
                    <a:lnTo>
                      <a:pt x="5067" y="308"/>
                    </a:lnTo>
                    <a:lnTo>
                      <a:pt x="5190" y="339"/>
                    </a:lnTo>
                    <a:lnTo>
                      <a:pt x="5252" y="308"/>
                    </a:lnTo>
                    <a:lnTo>
                      <a:pt x="5313" y="185"/>
                    </a:lnTo>
                    <a:lnTo>
                      <a:pt x="5252" y="124"/>
                    </a:lnTo>
                    <a:lnTo>
                      <a:pt x="5067" y="154"/>
                    </a:lnTo>
                    <a:lnTo>
                      <a:pt x="4914" y="32"/>
                    </a:lnTo>
                    <a:lnTo>
                      <a:pt x="4791" y="1"/>
                    </a:lnTo>
                    <a:lnTo>
                      <a:pt x="4730" y="62"/>
                    </a:lnTo>
                    <a:close/>
                    <a:moveTo>
                      <a:pt x="4023" y="1536"/>
                    </a:moveTo>
                    <a:lnTo>
                      <a:pt x="3900" y="1444"/>
                    </a:lnTo>
                    <a:lnTo>
                      <a:pt x="3870" y="1352"/>
                    </a:lnTo>
                    <a:lnTo>
                      <a:pt x="3900" y="1260"/>
                    </a:lnTo>
                    <a:lnTo>
                      <a:pt x="3993" y="1168"/>
                    </a:lnTo>
                    <a:lnTo>
                      <a:pt x="4085" y="1229"/>
                    </a:lnTo>
                    <a:lnTo>
                      <a:pt x="4177" y="1352"/>
                    </a:lnTo>
                    <a:lnTo>
                      <a:pt x="4177" y="1444"/>
                    </a:lnTo>
                    <a:lnTo>
                      <a:pt x="4115" y="1506"/>
                    </a:lnTo>
                    <a:lnTo>
                      <a:pt x="4054" y="1506"/>
                    </a:lnTo>
                    <a:close/>
                    <a:moveTo>
                      <a:pt x="4791" y="2795"/>
                    </a:moveTo>
                    <a:lnTo>
                      <a:pt x="4883" y="2795"/>
                    </a:lnTo>
                    <a:lnTo>
                      <a:pt x="5037" y="2672"/>
                    </a:lnTo>
                    <a:lnTo>
                      <a:pt x="5159" y="2642"/>
                    </a:lnTo>
                    <a:lnTo>
                      <a:pt x="5436" y="2611"/>
                    </a:lnTo>
                    <a:lnTo>
                      <a:pt x="5681" y="2611"/>
                    </a:lnTo>
                    <a:lnTo>
                      <a:pt x="5804" y="2519"/>
                    </a:lnTo>
                    <a:lnTo>
                      <a:pt x="5896" y="2519"/>
                    </a:lnTo>
                    <a:lnTo>
                      <a:pt x="5958" y="2550"/>
                    </a:lnTo>
                    <a:lnTo>
                      <a:pt x="5958" y="2642"/>
                    </a:lnTo>
                    <a:lnTo>
                      <a:pt x="5866" y="2672"/>
                    </a:lnTo>
                    <a:lnTo>
                      <a:pt x="5804" y="2764"/>
                    </a:lnTo>
                    <a:lnTo>
                      <a:pt x="5712" y="2795"/>
                    </a:lnTo>
                    <a:lnTo>
                      <a:pt x="5528" y="2764"/>
                    </a:lnTo>
                    <a:lnTo>
                      <a:pt x="5344" y="2764"/>
                    </a:lnTo>
                    <a:lnTo>
                      <a:pt x="5190" y="2734"/>
                    </a:lnTo>
                    <a:lnTo>
                      <a:pt x="5159" y="2795"/>
                    </a:lnTo>
                    <a:lnTo>
                      <a:pt x="5221" y="2857"/>
                    </a:lnTo>
                    <a:lnTo>
                      <a:pt x="5466" y="2918"/>
                    </a:lnTo>
                    <a:lnTo>
                      <a:pt x="5559" y="2979"/>
                    </a:lnTo>
                    <a:lnTo>
                      <a:pt x="5559" y="3041"/>
                    </a:lnTo>
                    <a:lnTo>
                      <a:pt x="5466" y="3041"/>
                    </a:lnTo>
                    <a:lnTo>
                      <a:pt x="5313" y="2979"/>
                    </a:lnTo>
                    <a:lnTo>
                      <a:pt x="5252" y="3041"/>
                    </a:lnTo>
                    <a:lnTo>
                      <a:pt x="5190" y="3041"/>
                    </a:lnTo>
                    <a:lnTo>
                      <a:pt x="5006" y="2918"/>
                    </a:lnTo>
                    <a:lnTo>
                      <a:pt x="4852" y="2887"/>
                    </a:lnTo>
                    <a:lnTo>
                      <a:pt x="4668" y="2949"/>
                    </a:lnTo>
                    <a:lnTo>
                      <a:pt x="4668" y="3041"/>
                    </a:lnTo>
                    <a:lnTo>
                      <a:pt x="4760" y="3102"/>
                    </a:lnTo>
                    <a:lnTo>
                      <a:pt x="5037" y="3348"/>
                    </a:lnTo>
                    <a:lnTo>
                      <a:pt x="5159" y="3379"/>
                    </a:lnTo>
                    <a:lnTo>
                      <a:pt x="5282" y="3317"/>
                    </a:lnTo>
                    <a:lnTo>
                      <a:pt x="5374" y="3317"/>
                    </a:lnTo>
                    <a:lnTo>
                      <a:pt x="5436" y="3501"/>
                    </a:lnTo>
                    <a:lnTo>
                      <a:pt x="5436" y="3624"/>
                    </a:lnTo>
                    <a:lnTo>
                      <a:pt x="5559" y="3655"/>
                    </a:lnTo>
                    <a:lnTo>
                      <a:pt x="5681" y="3593"/>
                    </a:lnTo>
                    <a:lnTo>
                      <a:pt x="5927" y="3593"/>
                    </a:lnTo>
                    <a:lnTo>
                      <a:pt x="6142" y="3532"/>
                    </a:lnTo>
                    <a:lnTo>
                      <a:pt x="6326" y="3532"/>
                    </a:lnTo>
                    <a:lnTo>
                      <a:pt x="6510" y="3471"/>
                    </a:lnTo>
                    <a:lnTo>
                      <a:pt x="6510" y="3563"/>
                    </a:lnTo>
                    <a:lnTo>
                      <a:pt x="6510" y="3686"/>
                    </a:lnTo>
                    <a:lnTo>
                      <a:pt x="6541" y="3870"/>
                    </a:lnTo>
                    <a:lnTo>
                      <a:pt x="6695" y="3962"/>
                    </a:lnTo>
                    <a:lnTo>
                      <a:pt x="6879" y="3993"/>
                    </a:lnTo>
                    <a:lnTo>
                      <a:pt x="7125" y="3931"/>
                    </a:lnTo>
                    <a:lnTo>
                      <a:pt x="7186" y="3839"/>
                    </a:lnTo>
                    <a:lnTo>
                      <a:pt x="7186" y="3808"/>
                    </a:lnTo>
                    <a:lnTo>
                      <a:pt x="7186" y="3716"/>
                    </a:lnTo>
                    <a:lnTo>
                      <a:pt x="7278" y="3624"/>
                    </a:lnTo>
                    <a:lnTo>
                      <a:pt x="7401" y="3471"/>
                    </a:lnTo>
                    <a:lnTo>
                      <a:pt x="7524" y="3471"/>
                    </a:lnTo>
                    <a:lnTo>
                      <a:pt x="7616" y="3563"/>
                    </a:lnTo>
                    <a:lnTo>
                      <a:pt x="7739" y="3624"/>
                    </a:lnTo>
                    <a:lnTo>
                      <a:pt x="7892" y="3624"/>
                    </a:lnTo>
                    <a:lnTo>
                      <a:pt x="8077" y="3501"/>
                    </a:lnTo>
                    <a:lnTo>
                      <a:pt x="8107" y="3440"/>
                    </a:lnTo>
                    <a:lnTo>
                      <a:pt x="8077" y="3225"/>
                    </a:lnTo>
                    <a:lnTo>
                      <a:pt x="8046" y="3072"/>
                    </a:lnTo>
                    <a:lnTo>
                      <a:pt x="8138" y="2979"/>
                    </a:lnTo>
                    <a:lnTo>
                      <a:pt x="8261" y="2887"/>
                    </a:lnTo>
                    <a:lnTo>
                      <a:pt x="8384" y="2611"/>
                    </a:lnTo>
                    <a:lnTo>
                      <a:pt x="8476" y="2488"/>
                    </a:lnTo>
                    <a:lnTo>
                      <a:pt x="8660" y="2273"/>
                    </a:lnTo>
                    <a:lnTo>
                      <a:pt x="8691" y="2150"/>
                    </a:lnTo>
                    <a:lnTo>
                      <a:pt x="8691" y="2028"/>
                    </a:lnTo>
                    <a:lnTo>
                      <a:pt x="8629" y="1905"/>
                    </a:lnTo>
                    <a:lnTo>
                      <a:pt x="8629" y="1782"/>
                    </a:lnTo>
                    <a:lnTo>
                      <a:pt x="8660" y="1690"/>
                    </a:lnTo>
                    <a:lnTo>
                      <a:pt x="8660" y="1598"/>
                    </a:lnTo>
                    <a:lnTo>
                      <a:pt x="8629" y="1536"/>
                    </a:lnTo>
                    <a:lnTo>
                      <a:pt x="8384" y="1536"/>
                    </a:lnTo>
                    <a:lnTo>
                      <a:pt x="8261" y="1444"/>
                    </a:lnTo>
                    <a:lnTo>
                      <a:pt x="8169" y="1444"/>
                    </a:lnTo>
                    <a:lnTo>
                      <a:pt x="7892" y="1475"/>
                    </a:lnTo>
                    <a:lnTo>
                      <a:pt x="7739" y="1444"/>
                    </a:lnTo>
                    <a:lnTo>
                      <a:pt x="7616" y="1352"/>
                    </a:lnTo>
                    <a:lnTo>
                      <a:pt x="7493" y="1352"/>
                    </a:lnTo>
                    <a:lnTo>
                      <a:pt x="7370" y="1291"/>
                    </a:lnTo>
                    <a:lnTo>
                      <a:pt x="7370" y="1229"/>
                    </a:lnTo>
                    <a:lnTo>
                      <a:pt x="7309" y="1168"/>
                    </a:lnTo>
                    <a:lnTo>
                      <a:pt x="7155" y="1260"/>
                    </a:lnTo>
                    <a:lnTo>
                      <a:pt x="7155" y="1198"/>
                    </a:lnTo>
                    <a:lnTo>
                      <a:pt x="7155" y="1076"/>
                    </a:lnTo>
                    <a:lnTo>
                      <a:pt x="7155" y="984"/>
                    </a:lnTo>
                    <a:lnTo>
                      <a:pt x="7063" y="1045"/>
                    </a:lnTo>
                    <a:lnTo>
                      <a:pt x="7002" y="1137"/>
                    </a:lnTo>
                    <a:lnTo>
                      <a:pt x="6940" y="1168"/>
                    </a:lnTo>
                    <a:lnTo>
                      <a:pt x="6910" y="984"/>
                    </a:lnTo>
                    <a:lnTo>
                      <a:pt x="6879" y="984"/>
                    </a:lnTo>
                    <a:lnTo>
                      <a:pt x="6787" y="1045"/>
                    </a:lnTo>
                    <a:lnTo>
                      <a:pt x="6848" y="1106"/>
                    </a:lnTo>
                    <a:lnTo>
                      <a:pt x="6818" y="1198"/>
                    </a:lnTo>
                    <a:lnTo>
                      <a:pt x="6695" y="1291"/>
                    </a:lnTo>
                    <a:lnTo>
                      <a:pt x="6695" y="1444"/>
                    </a:lnTo>
                    <a:lnTo>
                      <a:pt x="6664" y="1536"/>
                    </a:lnTo>
                    <a:lnTo>
                      <a:pt x="6541" y="1506"/>
                    </a:lnTo>
                    <a:lnTo>
                      <a:pt x="6480" y="1413"/>
                    </a:lnTo>
                    <a:lnTo>
                      <a:pt x="6449" y="1413"/>
                    </a:lnTo>
                    <a:lnTo>
                      <a:pt x="6449" y="1506"/>
                    </a:lnTo>
                    <a:lnTo>
                      <a:pt x="6418" y="1598"/>
                    </a:lnTo>
                    <a:lnTo>
                      <a:pt x="6357" y="1506"/>
                    </a:lnTo>
                    <a:lnTo>
                      <a:pt x="6357" y="1383"/>
                    </a:lnTo>
                    <a:lnTo>
                      <a:pt x="6418" y="1229"/>
                    </a:lnTo>
                    <a:lnTo>
                      <a:pt x="6418" y="953"/>
                    </a:lnTo>
                    <a:lnTo>
                      <a:pt x="6388" y="861"/>
                    </a:lnTo>
                    <a:lnTo>
                      <a:pt x="6203" y="738"/>
                    </a:lnTo>
                    <a:lnTo>
                      <a:pt x="6111" y="615"/>
                    </a:lnTo>
                    <a:lnTo>
                      <a:pt x="6081" y="615"/>
                    </a:lnTo>
                    <a:lnTo>
                      <a:pt x="6050" y="738"/>
                    </a:lnTo>
                    <a:lnTo>
                      <a:pt x="6142" y="830"/>
                    </a:lnTo>
                    <a:lnTo>
                      <a:pt x="6173" y="922"/>
                    </a:lnTo>
                    <a:lnTo>
                      <a:pt x="6050" y="891"/>
                    </a:lnTo>
                    <a:lnTo>
                      <a:pt x="5988" y="830"/>
                    </a:lnTo>
                    <a:lnTo>
                      <a:pt x="5927" y="861"/>
                    </a:lnTo>
                    <a:lnTo>
                      <a:pt x="5927" y="1045"/>
                    </a:lnTo>
                    <a:lnTo>
                      <a:pt x="6019" y="1168"/>
                    </a:lnTo>
                    <a:lnTo>
                      <a:pt x="6019" y="1321"/>
                    </a:lnTo>
                    <a:lnTo>
                      <a:pt x="5988" y="1444"/>
                    </a:lnTo>
                    <a:lnTo>
                      <a:pt x="5988" y="1659"/>
                    </a:lnTo>
                    <a:lnTo>
                      <a:pt x="6081" y="1874"/>
                    </a:lnTo>
                    <a:lnTo>
                      <a:pt x="6050" y="2028"/>
                    </a:lnTo>
                    <a:lnTo>
                      <a:pt x="5988" y="2028"/>
                    </a:lnTo>
                    <a:lnTo>
                      <a:pt x="5927" y="1843"/>
                    </a:lnTo>
                    <a:lnTo>
                      <a:pt x="5774" y="1720"/>
                    </a:lnTo>
                    <a:lnTo>
                      <a:pt x="5620" y="1659"/>
                    </a:lnTo>
                    <a:lnTo>
                      <a:pt x="5620" y="1536"/>
                    </a:lnTo>
                    <a:lnTo>
                      <a:pt x="5681" y="1413"/>
                    </a:lnTo>
                    <a:lnTo>
                      <a:pt x="5681" y="1352"/>
                    </a:lnTo>
                    <a:lnTo>
                      <a:pt x="5589" y="1291"/>
                    </a:lnTo>
                    <a:lnTo>
                      <a:pt x="5436" y="1383"/>
                    </a:lnTo>
                    <a:lnTo>
                      <a:pt x="5374" y="1383"/>
                    </a:lnTo>
                    <a:lnTo>
                      <a:pt x="5313" y="1444"/>
                    </a:lnTo>
                    <a:lnTo>
                      <a:pt x="5190" y="1536"/>
                    </a:lnTo>
                    <a:lnTo>
                      <a:pt x="5067" y="1475"/>
                    </a:lnTo>
                    <a:lnTo>
                      <a:pt x="5067" y="1383"/>
                    </a:lnTo>
                    <a:lnTo>
                      <a:pt x="5098" y="1321"/>
                    </a:lnTo>
                    <a:lnTo>
                      <a:pt x="5006" y="1321"/>
                    </a:lnTo>
                    <a:lnTo>
                      <a:pt x="4914" y="1168"/>
                    </a:lnTo>
                    <a:lnTo>
                      <a:pt x="4852" y="1045"/>
                    </a:lnTo>
                    <a:lnTo>
                      <a:pt x="4730" y="984"/>
                    </a:lnTo>
                    <a:lnTo>
                      <a:pt x="4668" y="1014"/>
                    </a:lnTo>
                    <a:lnTo>
                      <a:pt x="4576" y="922"/>
                    </a:lnTo>
                    <a:lnTo>
                      <a:pt x="4607" y="799"/>
                    </a:lnTo>
                    <a:lnTo>
                      <a:pt x="4576" y="646"/>
                    </a:lnTo>
                    <a:lnTo>
                      <a:pt x="4484" y="615"/>
                    </a:lnTo>
                    <a:lnTo>
                      <a:pt x="4422" y="707"/>
                    </a:lnTo>
                    <a:lnTo>
                      <a:pt x="4392" y="953"/>
                    </a:lnTo>
                    <a:lnTo>
                      <a:pt x="4422" y="1106"/>
                    </a:lnTo>
                    <a:lnTo>
                      <a:pt x="4515" y="1291"/>
                    </a:lnTo>
                    <a:lnTo>
                      <a:pt x="4576" y="1506"/>
                    </a:lnTo>
                    <a:lnTo>
                      <a:pt x="4484" y="1536"/>
                    </a:lnTo>
                    <a:lnTo>
                      <a:pt x="4392" y="1444"/>
                    </a:lnTo>
                    <a:lnTo>
                      <a:pt x="4361" y="1291"/>
                    </a:lnTo>
                    <a:lnTo>
                      <a:pt x="4300" y="1260"/>
                    </a:lnTo>
                    <a:lnTo>
                      <a:pt x="4269" y="1383"/>
                    </a:lnTo>
                    <a:lnTo>
                      <a:pt x="4300" y="1567"/>
                    </a:lnTo>
                    <a:lnTo>
                      <a:pt x="4392" y="1690"/>
                    </a:lnTo>
                    <a:lnTo>
                      <a:pt x="4392" y="1813"/>
                    </a:lnTo>
                    <a:lnTo>
                      <a:pt x="4361" y="1905"/>
                    </a:lnTo>
                    <a:lnTo>
                      <a:pt x="4300" y="1874"/>
                    </a:lnTo>
                    <a:lnTo>
                      <a:pt x="4238" y="1690"/>
                    </a:lnTo>
                    <a:lnTo>
                      <a:pt x="4177" y="1628"/>
                    </a:lnTo>
                    <a:lnTo>
                      <a:pt x="3870" y="1659"/>
                    </a:lnTo>
                    <a:lnTo>
                      <a:pt x="3778" y="1567"/>
                    </a:lnTo>
                    <a:lnTo>
                      <a:pt x="3686" y="1659"/>
                    </a:lnTo>
                    <a:lnTo>
                      <a:pt x="3747" y="1813"/>
                    </a:lnTo>
                    <a:lnTo>
                      <a:pt x="3870" y="1813"/>
                    </a:lnTo>
                    <a:lnTo>
                      <a:pt x="3962" y="1905"/>
                    </a:lnTo>
                    <a:lnTo>
                      <a:pt x="3900" y="1997"/>
                    </a:lnTo>
                    <a:lnTo>
                      <a:pt x="3931" y="2058"/>
                    </a:lnTo>
                    <a:lnTo>
                      <a:pt x="4085" y="2058"/>
                    </a:lnTo>
                    <a:lnTo>
                      <a:pt x="4115" y="2120"/>
                    </a:lnTo>
                    <a:lnTo>
                      <a:pt x="3900" y="2273"/>
                    </a:lnTo>
                    <a:lnTo>
                      <a:pt x="3900" y="2365"/>
                    </a:lnTo>
                    <a:lnTo>
                      <a:pt x="4085" y="2611"/>
                    </a:lnTo>
                    <a:lnTo>
                      <a:pt x="4208" y="2672"/>
                    </a:lnTo>
                    <a:lnTo>
                      <a:pt x="4330" y="2764"/>
                    </a:lnTo>
                    <a:lnTo>
                      <a:pt x="4545" y="2764"/>
                    </a:lnTo>
                    <a:lnTo>
                      <a:pt x="4668" y="2703"/>
                    </a:lnTo>
                    <a:lnTo>
                      <a:pt x="4791" y="2795"/>
                    </a:lnTo>
                    <a:close/>
                    <a:moveTo>
                      <a:pt x="9458" y="4637"/>
                    </a:moveTo>
                    <a:lnTo>
                      <a:pt x="9581" y="4392"/>
                    </a:lnTo>
                    <a:lnTo>
                      <a:pt x="9735" y="4300"/>
                    </a:lnTo>
                    <a:lnTo>
                      <a:pt x="9827" y="4300"/>
                    </a:lnTo>
                    <a:lnTo>
                      <a:pt x="9919" y="4238"/>
                    </a:lnTo>
                    <a:lnTo>
                      <a:pt x="9980" y="4300"/>
                    </a:lnTo>
                    <a:lnTo>
                      <a:pt x="10226" y="4330"/>
                    </a:lnTo>
                    <a:lnTo>
                      <a:pt x="10318" y="4330"/>
                    </a:lnTo>
                    <a:lnTo>
                      <a:pt x="10257" y="4453"/>
                    </a:lnTo>
                    <a:lnTo>
                      <a:pt x="10134" y="4545"/>
                    </a:lnTo>
                    <a:lnTo>
                      <a:pt x="9919" y="4423"/>
                    </a:lnTo>
                    <a:lnTo>
                      <a:pt x="9827" y="4423"/>
                    </a:lnTo>
                    <a:lnTo>
                      <a:pt x="9735" y="4484"/>
                    </a:lnTo>
                    <a:lnTo>
                      <a:pt x="9673" y="4484"/>
                    </a:lnTo>
                    <a:lnTo>
                      <a:pt x="9520" y="4637"/>
                    </a:lnTo>
                    <a:lnTo>
                      <a:pt x="9458" y="4637"/>
                    </a:lnTo>
                    <a:close/>
                    <a:moveTo>
                      <a:pt x="8844" y="5159"/>
                    </a:moveTo>
                    <a:lnTo>
                      <a:pt x="8844" y="5037"/>
                    </a:lnTo>
                    <a:lnTo>
                      <a:pt x="8752" y="4914"/>
                    </a:lnTo>
                    <a:lnTo>
                      <a:pt x="8752" y="4760"/>
                    </a:lnTo>
                    <a:lnTo>
                      <a:pt x="8813" y="4730"/>
                    </a:lnTo>
                    <a:lnTo>
                      <a:pt x="8844" y="4668"/>
                    </a:lnTo>
                    <a:lnTo>
                      <a:pt x="8906" y="4668"/>
                    </a:lnTo>
                    <a:lnTo>
                      <a:pt x="8936" y="4852"/>
                    </a:lnTo>
                    <a:lnTo>
                      <a:pt x="9059" y="4945"/>
                    </a:lnTo>
                    <a:lnTo>
                      <a:pt x="9059" y="5037"/>
                    </a:lnTo>
                    <a:lnTo>
                      <a:pt x="8936" y="5190"/>
                    </a:lnTo>
                    <a:lnTo>
                      <a:pt x="8844" y="5159"/>
                    </a:lnTo>
                    <a:close/>
                    <a:moveTo>
                      <a:pt x="5866" y="6572"/>
                    </a:moveTo>
                    <a:lnTo>
                      <a:pt x="5927" y="6388"/>
                    </a:lnTo>
                    <a:lnTo>
                      <a:pt x="6081" y="6265"/>
                    </a:lnTo>
                    <a:lnTo>
                      <a:pt x="6418" y="6203"/>
                    </a:lnTo>
                    <a:lnTo>
                      <a:pt x="6572" y="6203"/>
                    </a:lnTo>
                    <a:lnTo>
                      <a:pt x="6787" y="6019"/>
                    </a:lnTo>
                    <a:lnTo>
                      <a:pt x="7032" y="5866"/>
                    </a:lnTo>
                    <a:lnTo>
                      <a:pt x="7094" y="6050"/>
                    </a:lnTo>
                    <a:lnTo>
                      <a:pt x="7217" y="6234"/>
                    </a:lnTo>
                    <a:lnTo>
                      <a:pt x="7217" y="6326"/>
                    </a:lnTo>
                    <a:lnTo>
                      <a:pt x="7094" y="6357"/>
                    </a:lnTo>
                    <a:lnTo>
                      <a:pt x="7032" y="6449"/>
                    </a:lnTo>
                    <a:lnTo>
                      <a:pt x="7063" y="6633"/>
                    </a:lnTo>
                    <a:lnTo>
                      <a:pt x="7247" y="6848"/>
                    </a:lnTo>
                    <a:lnTo>
                      <a:pt x="7462" y="6971"/>
                    </a:lnTo>
                    <a:lnTo>
                      <a:pt x="7555" y="6879"/>
                    </a:lnTo>
                    <a:lnTo>
                      <a:pt x="7739" y="6756"/>
                    </a:lnTo>
                    <a:lnTo>
                      <a:pt x="7892" y="6848"/>
                    </a:lnTo>
                    <a:lnTo>
                      <a:pt x="7954" y="6940"/>
                    </a:lnTo>
                    <a:lnTo>
                      <a:pt x="8107" y="7002"/>
                    </a:lnTo>
                    <a:lnTo>
                      <a:pt x="8046" y="7063"/>
                    </a:lnTo>
                    <a:lnTo>
                      <a:pt x="7862" y="7125"/>
                    </a:lnTo>
                    <a:lnTo>
                      <a:pt x="7739" y="7370"/>
                    </a:lnTo>
                    <a:lnTo>
                      <a:pt x="7708" y="7524"/>
                    </a:lnTo>
                    <a:lnTo>
                      <a:pt x="7585" y="7862"/>
                    </a:lnTo>
                    <a:lnTo>
                      <a:pt x="7462" y="7892"/>
                    </a:lnTo>
                    <a:lnTo>
                      <a:pt x="7309" y="7984"/>
                    </a:lnTo>
                    <a:lnTo>
                      <a:pt x="7217" y="8107"/>
                    </a:lnTo>
                    <a:lnTo>
                      <a:pt x="7217" y="8230"/>
                    </a:lnTo>
                    <a:lnTo>
                      <a:pt x="7094" y="8353"/>
                    </a:lnTo>
                    <a:lnTo>
                      <a:pt x="7002" y="8353"/>
                    </a:lnTo>
                    <a:lnTo>
                      <a:pt x="6971" y="8199"/>
                    </a:lnTo>
                    <a:lnTo>
                      <a:pt x="7032" y="8077"/>
                    </a:lnTo>
                    <a:lnTo>
                      <a:pt x="7002" y="7892"/>
                    </a:lnTo>
                    <a:lnTo>
                      <a:pt x="7094" y="7647"/>
                    </a:lnTo>
                    <a:lnTo>
                      <a:pt x="7094" y="7493"/>
                    </a:lnTo>
                    <a:lnTo>
                      <a:pt x="7002" y="7524"/>
                    </a:lnTo>
                    <a:lnTo>
                      <a:pt x="6910" y="7524"/>
                    </a:lnTo>
                    <a:lnTo>
                      <a:pt x="6818" y="7555"/>
                    </a:lnTo>
                    <a:lnTo>
                      <a:pt x="6725" y="7769"/>
                    </a:lnTo>
                    <a:lnTo>
                      <a:pt x="6603" y="7862"/>
                    </a:lnTo>
                    <a:lnTo>
                      <a:pt x="6480" y="7862"/>
                    </a:lnTo>
                    <a:lnTo>
                      <a:pt x="6326" y="7984"/>
                    </a:lnTo>
                    <a:lnTo>
                      <a:pt x="6173" y="8015"/>
                    </a:lnTo>
                    <a:lnTo>
                      <a:pt x="6050" y="8077"/>
                    </a:lnTo>
                    <a:lnTo>
                      <a:pt x="5988" y="8077"/>
                    </a:lnTo>
                    <a:lnTo>
                      <a:pt x="5988" y="7954"/>
                    </a:lnTo>
                    <a:lnTo>
                      <a:pt x="6019" y="7862"/>
                    </a:lnTo>
                    <a:lnTo>
                      <a:pt x="6019" y="7739"/>
                    </a:lnTo>
                    <a:lnTo>
                      <a:pt x="6142" y="7647"/>
                    </a:lnTo>
                    <a:lnTo>
                      <a:pt x="6173" y="7401"/>
                    </a:lnTo>
                    <a:lnTo>
                      <a:pt x="6296" y="7186"/>
                    </a:lnTo>
                    <a:lnTo>
                      <a:pt x="6296" y="7033"/>
                    </a:lnTo>
                    <a:lnTo>
                      <a:pt x="6326" y="6910"/>
                    </a:lnTo>
                    <a:lnTo>
                      <a:pt x="6296" y="6818"/>
                    </a:lnTo>
                    <a:lnTo>
                      <a:pt x="6173" y="6818"/>
                    </a:lnTo>
                    <a:lnTo>
                      <a:pt x="6019" y="6695"/>
                    </a:lnTo>
                    <a:lnTo>
                      <a:pt x="5896" y="6603"/>
                    </a:lnTo>
                    <a:close/>
                    <a:moveTo>
                      <a:pt x="5098" y="4177"/>
                    </a:moveTo>
                    <a:lnTo>
                      <a:pt x="5129" y="4330"/>
                    </a:lnTo>
                    <a:lnTo>
                      <a:pt x="5221" y="4453"/>
                    </a:lnTo>
                    <a:lnTo>
                      <a:pt x="5374" y="4453"/>
                    </a:lnTo>
                    <a:lnTo>
                      <a:pt x="5528" y="4392"/>
                    </a:lnTo>
                    <a:lnTo>
                      <a:pt x="5528" y="4238"/>
                    </a:lnTo>
                    <a:lnTo>
                      <a:pt x="5436" y="4146"/>
                    </a:lnTo>
                    <a:lnTo>
                      <a:pt x="5129" y="4085"/>
                    </a:lnTo>
                    <a:lnTo>
                      <a:pt x="5098" y="4115"/>
                    </a:lnTo>
                    <a:lnTo>
                      <a:pt x="5098" y="4146"/>
                    </a:lnTo>
                    <a:close/>
                    <a:moveTo>
                      <a:pt x="5374" y="5620"/>
                    </a:moveTo>
                    <a:lnTo>
                      <a:pt x="5528" y="5712"/>
                    </a:lnTo>
                    <a:lnTo>
                      <a:pt x="5681" y="5712"/>
                    </a:lnTo>
                    <a:lnTo>
                      <a:pt x="5774" y="5835"/>
                    </a:lnTo>
                    <a:lnTo>
                      <a:pt x="5804" y="5927"/>
                    </a:lnTo>
                    <a:lnTo>
                      <a:pt x="5804" y="6019"/>
                    </a:lnTo>
                    <a:lnTo>
                      <a:pt x="5896" y="6081"/>
                    </a:lnTo>
                    <a:lnTo>
                      <a:pt x="5835" y="6203"/>
                    </a:lnTo>
                    <a:lnTo>
                      <a:pt x="5927" y="6203"/>
                    </a:lnTo>
                    <a:lnTo>
                      <a:pt x="6019" y="6234"/>
                    </a:lnTo>
                    <a:lnTo>
                      <a:pt x="6081" y="6173"/>
                    </a:lnTo>
                    <a:lnTo>
                      <a:pt x="6296" y="6050"/>
                    </a:lnTo>
                    <a:lnTo>
                      <a:pt x="6388" y="6050"/>
                    </a:lnTo>
                    <a:lnTo>
                      <a:pt x="6510" y="5958"/>
                    </a:lnTo>
                    <a:lnTo>
                      <a:pt x="6480" y="5866"/>
                    </a:lnTo>
                    <a:lnTo>
                      <a:pt x="6510" y="5651"/>
                    </a:lnTo>
                    <a:lnTo>
                      <a:pt x="6603" y="5589"/>
                    </a:lnTo>
                    <a:lnTo>
                      <a:pt x="6664" y="5436"/>
                    </a:lnTo>
                    <a:lnTo>
                      <a:pt x="6603" y="5313"/>
                    </a:lnTo>
                    <a:lnTo>
                      <a:pt x="6449" y="5313"/>
                    </a:lnTo>
                    <a:lnTo>
                      <a:pt x="6418" y="5221"/>
                    </a:lnTo>
                    <a:lnTo>
                      <a:pt x="6357" y="5190"/>
                    </a:lnTo>
                    <a:lnTo>
                      <a:pt x="6265" y="5282"/>
                    </a:lnTo>
                    <a:lnTo>
                      <a:pt x="6019" y="5374"/>
                    </a:lnTo>
                    <a:lnTo>
                      <a:pt x="6019" y="5313"/>
                    </a:lnTo>
                    <a:lnTo>
                      <a:pt x="5927" y="5252"/>
                    </a:lnTo>
                    <a:lnTo>
                      <a:pt x="5835" y="5344"/>
                    </a:lnTo>
                    <a:lnTo>
                      <a:pt x="5835" y="5436"/>
                    </a:lnTo>
                    <a:lnTo>
                      <a:pt x="5743" y="5497"/>
                    </a:lnTo>
                    <a:lnTo>
                      <a:pt x="5620" y="5467"/>
                    </a:lnTo>
                    <a:lnTo>
                      <a:pt x="5528" y="5589"/>
                    </a:lnTo>
                    <a:lnTo>
                      <a:pt x="5436" y="5651"/>
                    </a:lnTo>
                    <a:close/>
                    <a:moveTo>
                      <a:pt x="830" y="6388"/>
                    </a:moveTo>
                    <a:lnTo>
                      <a:pt x="738" y="6203"/>
                    </a:lnTo>
                    <a:lnTo>
                      <a:pt x="676" y="6173"/>
                    </a:lnTo>
                    <a:lnTo>
                      <a:pt x="615" y="6019"/>
                    </a:lnTo>
                    <a:lnTo>
                      <a:pt x="461" y="5896"/>
                    </a:lnTo>
                    <a:lnTo>
                      <a:pt x="339" y="5866"/>
                    </a:lnTo>
                    <a:lnTo>
                      <a:pt x="277" y="5743"/>
                    </a:lnTo>
                    <a:lnTo>
                      <a:pt x="246" y="5467"/>
                    </a:lnTo>
                    <a:lnTo>
                      <a:pt x="185" y="5313"/>
                    </a:lnTo>
                    <a:lnTo>
                      <a:pt x="93" y="5190"/>
                    </a:lnTo>
                    <a:lnTo>
                      <a:pt x="93" y="5006"/>
                    </a:lnTo>
                    <a:lnTo>
                      <a:pt x="154" y="4914"/>
                    </a:lnTo>
                    <a:lnTo>
                      <a:pt x="246" y="4945"/>
                    </a:lnTo>
                    <a:lnTo>
                      <a:pt x="400" y="5129"/>
                    </a:lnTo>
                    <a:lnTo>
                      <a:pt x="400" y="5282"/>
                    </a:lnTo>
                    <a:lnTo>
                      <a:pt x="400" y="5467"/>
                    </a:lnTo>
                    <a:lnTo>
                      <a:pt x="523" y="5651"/>
                    </a:lnTo>
                    <a:lnTo>
                      <a:pt x="615" y="5712"/>
                    </a:lnTo>
                    <a:lnTo>
                      <a:pt x="676" y="5712"/>
                    </a:lnTo>
                    <a:lnTo>
                      <a:pt x="676" y="5774"/>
                    </a:lnTo>
                    <a:lnTo>
                      <a:pt x="768" y="5774"/>
                    </a:lnTo>
                    <a:lnTo>
                      <a:pt x="799" y="5927"/>
                    </a:lnTo>
                    <a:lnTo>
                      <a:pt x="953" y="6142"/>
                    </a:lnTo>
                    <a:lnTo>
                      <a:pt x="983" y="6296"/>
                    </a:lnTo>
                    <a:lnTo>
                      <a:pt x="983" y="6388"/>
                    </a:lnTo>
                    <a:lnTo>
                      <a:pt x="922" y="6418"/>
                    </a:lnTo>
                    <a:cubicBezTo>
                      <a:pt x="922" y="6418"/>
                      <a:pt x="861" y="6388"/>
                      <a:pt x="861" y="6388"/>
                    </a:cubicBezTo>
                    <a:close/>
                    <a:moveTo>
                      <a:pt x="3900" y="10134"/>
                    </a:moveTo>
                    <a:lnTo>
                      <a:pt x="3778" y="10042"/>
                    </a:lnTo>
                    <a:lnTo>
                      <a:pt x="3716" y="10042"/>
                    </a:lnTo>
                    <a:lnTo>
                      <a:pt x="3686" y="10134"/>
                    </a:lnTo>
                    <a:lnTo>
                      <a:pt x="3624" y="10134"/>
                    </a:lnTo>
                    <a:lnTo>
                      <a:pt x="3593" y="10011"/>
                    </a:lnTo>
                    <a:lnTo>
                      <a:pt x="3593" y="9796"/>
                    </a:lnTo>
                    <a:lnTo>
                      <a:pt x="3563" y="9704"/>
                    </a:lnTo>
                    <a:lnTo>
                      <a:pt x="3471" y="9673"/>
                    </a:lnTo>
                    <a:lnTo>
                      <a:pt x="3225" y="9428"/>
                    </a:lnTo>
                    <a:lnTo>
                      <a:pt x="3225" y="9335"/>
                    </a:lnTo>
                    <a:lnTo>
                      <a:pt x="3348" y="9213"/>
                    </a:lnTo>
                    <a:lnTo>
                      <a:pt x="3440" y="9213"/>
                    </a:lnTo>
                    <a:lnTo>
                      <a:pt x="3501" y="9151"/>
                    </a:lnTo>
                    <a:lnTo>
                      <a:pt x="3501" y="9059"/>
                    </a:lnTo>
                    <a:lnTo>
                      <a:pt x="3440" y="9028"/>
                    </a:lnTo>
                    <a:lnTo>
                      <a:pt x="3348" y="9028"/>
                    </a:lnTo>
                    <a:lnTo>
                      <a:pt x="3286" y="8967"/>
                    </a:lnTo>
                    <a:lnTo>
                      <a:pt x="3225" y="8967"/>
                    </a:lnTo>
                    <a:lnTo>
                      <a:pt x="3164" y="9059"/>
                    </a:lnTo>
                    <a:lnTo>
                      <a:pt x="3010" y="9121"/>
                    </a:lnTo>
                    <a:lnTo>
                      <a:pt x="2826" y="8998"/>
                    </a:lnTo>
                    <a:lnTo>
                      <a:pt x="2826" y="8875"/>
                    </a:lnTo>
                    <a:lnTo>
                      <a:pt x="2764" y="8844"/>
                    </a:lnTo>
                    <a:lnTo>
                      <a:pt x="2672" y="8752"/>
                    </a:lnTo>
                    <a:lnTo>
                      <a:pt x="2549" y="8721"/>
                    </a:lnTo>
                    <a:lnTo>
                      <a:pt x="2519" y="8721"/>
                    </a:lnTo>
                    <a:lnTo>
                      <a:pt x="2457" y="8629"/>
                    </a:lnTo>
                    <a:lnTo>
                      <a:pt x="2457" y="8537"/>
                    </a:lnTo>
                    <a:lnTo>
                      <a:pt x="2334" y="8445"/>
                    </a:lnTo>
                    <a:lnTo>
                      <a:pt x="2304" y="8445"/>
                    </a:lnTo>
                    <a:lnTo>
                      <a:pt x="2273" y="8384"/>
                    </a:lnTo>
                    <a:lnTo>
                      <a:pt x="2273" y="8291"/>
                    </a:lnTo>
                    <a:lnTo>
                      <a:pt x="2150" y="8230"/>
                    </a:lnTo>
                    <a:lnTo>
                      <a:pt x="2120" y="8169"/>
                    </a:lnTo>
                    <a:lnTo>
                      <a:pt x="2120" y="8107"/>
                    </a:lnTo>
                    <a:lnTo>
                      <a:pt x="2089" y="8107"/>
                    </a:lnTo>
                    <a:lnTo>
                      <a:pt x="2120" y="7984"/>
                    </a:lnTo>
                    <a:lnTo>
                      <a:pt x="2120" y="7923"/>
                    </a:lnTo>
                    <a:lnTo>
                      <a:pt x="2027" y="7800"/>
                    </a:lnTo>
                    <a:lnTo>
                      <a:pt x="2027" y="7769"/>
                    </a:lnTo>
                    <a:lnTo>
                      <a:pt x="2242" y="7647"/>
                    </a:lnTo>
                    <a:lnTo>
                      <a:pt x="2334" y="7647"/>
                    </a:lnTo>
                    <a:lnTo>
                      <a:pt x="2427" y="7769"/>
                    </a:lnTo>
                    <a:lnTo>
                      <a:pt x="2488" y="7831"/>
                    </a:lnTo>
                    <a:lnTo>
                      <a:pt x="2519" y="7831"/>
                    </a:lnTo>
                    <a:lnTo>
                      <a:pt x="2580" y="7769"/>
                    </a:lnTo>
                    <a:lnTo>
                      <a:pt x="2703" y="7800"/>
                    </a:lnTo>
                    <a:lnTo>
                      <a:pt x="2795" y="7831"/>
                    </a:lnTo>
                    <a:lnTo>
                      <a:pt x="2918" y="7831"/>
                    </a:lnTo>
                    <a:lnTo>
                      <a:pt x="3194" y="7800"/>
                    </a:lnTo>
                    <a:lnTo>
                      <a:pt x="3194" y="7739"/>
                    </a:lnTo>
                    <a:lnTo>
                      <a:pt x="3041" y="7616"/>
                    </a:lnTo>
                    <a:lnTo>
                      <a:pt x="2918" y="7616"/>
                    </a:lnTo>
                    <a:lnTo>
                      <a:pt x="2672" y="7585"/>
                    </a:lnTo>
                    <a:lnTo>
                      <a:pt x="2549" y="7524"/>
                    </a:lnTo>
                    <a:lnTo>
                      <a:pt x="2549" y="7462"/>
                    </a:lnTo>
                    <a:lnTo>
                      <a:pt x="2672" y="7432"/>
                    </a:lnTo>
                    <a:lnTo>
                      <a:pt x="2795" y="7432"/>
                    </a:lnTo>
                    <a:lnTo>
                      <a:pt x="3041" y="7340"/>
                    </a:lnTo>
                    <a:lnTo>
                      <a:pt x="3194" y="7247"/>
                    </a:lnTo>
                    <a:lnTo>
                      <a:pt x="3378" y="7247"/>
                    </a:lnTo>
                    <a:lnTo>
                      <a:pt x="3501" y="7186"/>
                    </a:lnTo>
                    <a:lnTo>
                      <a:pt x="3563" y="7186"/>
                    </a:lnTo>
                    <a:lnTo>
                      <a:pt x="3593" y="7217"/>
                    </a:lnTo>
                    <a:lnTo>
                      <a:pt x="3624" y="7094"/>
                    </a:lnTo>
                    <a:lnTo>
                      <a:pt x="3686" y="7033"/>
                    </a:lnTo>
                    <a:lnTo>
                      <a:pt x="3686" y="6971"/>
                    </a:lnTo>
                    <a:lnTo>
                      <a:pt x="3624" y="6940"/>
                    </a:lnTo>
                    <a:lnTo>
                      <a:pt x="3501" y="7002"/>
                    </a:lnTo>
                    <a:lnTo>
                      <a:pt x="3440" y="7094"/>
                    </a:lnTo>
                    <a:lnTo>
                      <a:pt x="3164" y="7094"/>
                    </a:lnTo>
                    <a:lnTo>
                      <a:pt x="3071" y="7094"/>
                    </a:lnTo>
                    <a:lnTo>
                      <a:pt x="3041" y="7033"/>
                    </a:lnTo>
                    <a:lnTo>
                      <a:pt x="2918" y="7033"/>
                    </a:lnTo>
                    <a:lnTo>
                      <a:pt x="2856" y="7094"/>
                    </a:lnTo>
                    <a:lnTo>
                      <a:pt x="2795" y="7094"/>
                    </a:lnTo>
                    <a:lnTo>
                      <a:pt x="2703" y="7217"/>
                    </a:lnTo>
                    <a:lnTo>
                      <a:pt x="2549" y="7247"/>
                    </a:lnTo>
                    <a:lnTo>
                      <a:pt x="2457" y="7247"/>
                    </a:lnTo>
                    <a:lnTo>
                      <a:pt x="2396" y="7309"/>
                    </a:lnTo>
                    <a:lnTo>
                      <a:pt x="2212" y="7309"/>
                    </a:lnTo>
                    <a:lnTo>
                      <a:pt x="2089" y="7401"/>
                    </a:lnTo>
                    <a:lnTo>
                      <a:pt x="1997" y="7401"/>
                    </a:lnTo>
                    <a:lnTo>
                      <a:pt x="1935" y="7340"/>
                    </a:lnTo>
                    <a:lnTo>
                      <a:pt x="1935" y="7125"/>
                    </a:lnTo>
                    <a:lnTo>
                      <a:pt x="1874" y="6879"/>
                    </a:lnTo>
                    <a:lnTo>
                      <a:pt x="1905" y="6818"/>
                    </a:lnTo>
                    <a:lnTo>
                      <a:pt x="1905" y="6756"/>
                    </a:lnTo>
                    <a:lnTo>
                      <a:pt x="1997" y="6695"/>
                    </a:lnTo>
                    <a:lnTo>
                      <a:pt x="2120" y="6633"/>
                    </a:lnTo>
                    <a:lnTo>
                      <a:pt x="2181" y="6695"/>
                    </a:lnTo>
                    <a:lnTo>
                      <a:pt x="2212" y="6818"/>
                    </a:lnTo>
                    <a:lnTo>
                      <a:pt x="2242" y="6818"/>
                    </a:lnTo>
                    <a:lnTo>
                      <a:pt x="2273" y="6664"/>
                    </a:lnTo>
                    <a:lnTo>
                      <a:pt x="2427" y="6572"/>
                    </a:lnTo>
                    <a:lnTo>
                      <a:pt x="2488" y="6603"/>
                    </a:lnTo>
                    <a:lnTo>
                      <a:pt x="2611" y="6480"/>
                    </a:lnTo>
                    <a:lnTo>
                      <a:pt x="2734" y="6326"/>
                    </a:lnTo>
                    <a:lnTo>
                      <a:pt x="2887" y="6265"/>
                    </a:lnTo>
                    <a:lnTo>
                      <a:pt x="2856" y="6173"/>
                    </a:lnTo>
                    <a:lnTo>
                      <a:pt x="2918" y="6081"/>
                    </a:lnTo>
                    <a:lnTo>
                      <a:pt x="3133" y="5989"/>
                    </a:lnTo>
                    <a:lnTo>
                      <a:pt x="3378" y="5989"/>
                    </a:lnTo>
                    <a:lnTo>
                      <a:pt x="3501" y="5866"/>
                    </a:lnTo>
                    <a:lnTo>
                      <a:pt x="3655" y="5835"/>
                    </a:lnTo>
                    <a:lnTo>
                      <a:pt x="3747" y="5743"/>
                    </a:lnTo>
                    <a:lnTo>
                      <a:pt x="3747" y="5681"/>
                    </a:lnTo>
                    <a:lnTo>
                      <a:pt x="3655" y="5681"/>
                    </a:lnTo>
                    <a:lnTo>
                      <a:pt x="3532" y="5774"/>
                    </a:lnTo>
                    <a:lnTo>
                      <a:pt x="3409" y="5804"/>
                    </a:lnTo>
                    <a:lnTo>
                      <a:pt x="3286" y="5743"/>
                    </a:lnTo>
                    <a:lnTo>
                      <a:pt x="3286" y="5651"/>
                    </a:lnTo>
                    <a:lnTo>
                      <a:pt x="3378" y="5467"/>
                    </a:lnTo>
                    <a:lnTo>
                      <a:pt x="3378" y="5282"/>
                    </a:lnTo>
                    <a:lnTo>
                      <a:pt x="3286" y="5159"/>
                    </a:lnTo>
                    <a:lnTo>
                      <a:pt x="3225" y="5159"/>
                    </a:lnTo>
                    <a:lnTo>
                      <a:pt x="3164" y="5252"/>
                    </a:lnTo>
                    <a:lnTo>
                      <a:pt x="3164" y="5436"/>
                    </a:lnTo>
                    <a:lnTo>
                      <a:pt x="3133" y="5589"/>
                    </a:lnTo>
                    <a:lnTo>
                      <a:pt x="2887" y="5835"/>
                    </a:lnTo>
                    <a:lnTo>
                      <a:pt x="2764" y="5866"/>
                    </a:lnTo>
                    <a:lnTo>
                      <a:pt x="2703" y="5804"/>
                    </a:lnTo>
                    <a:lnTo>
                      <a:pt x="2642" y="5589"/>
                    </a:lnTo>
                    <a:lnTo>
                      <a:pt x="2672" y="5528"/>
                    </a:lnTo>
                    <a:lnTo>
                      <a:pt x="2764" y="5405"/>
                    </a:lnTo>
                    <a:lnTo>
                      <a:pt x="2764" y="5313"/>
                    </a:lnTo>
                    <a:lnTo>
                      <a:pt x="2703" y="5252"/>
                    </a:lnTo>
                    <a:lnTo>
                      <a:pt x="2703" y="5037"/>
                    </a:lnTo>
                    <a:lnTo>
                      <a:pt x="2672" y="4945"/>
                    </a:lnTo>
                    <a:lnTo>
                      <a:pt x="2611" y="4945"/>
                    </a:lnTo>
                    <a:lnTo>
                      <a:pt x="2549" y="5037"/>
                    </a:lnTo>
                    <a:lnTo>
                      <a:pt x="2580" y="5313"/>
                    </a:lnTo>
                    <a:lnTo>
                      <a:pt x="2549" y="5405"/>
                    </a:lnTo>
                    <a:lnTo>
                      <a:pt x="2457" y="5528"/>
                    </a:lnTo>
                    <a:lnTo>
                      <a:pt x="2427" y="5436"/>
                    </a:lnTo>
                    <a:lnTo>
                      <a:pt x="2457" y="5374"/>
                    </a:lnTo>
                    <a:lnTo>
                      <a:pt x="2365" y="5221"/>
                    </a:lnTo>
                    <a:lnTo>
                      <a:pt x="2304" y="5190"/>
                    </a:lnTo>
                    <a:lnTo>
                      <a:pt x="2242" y="5221"/>
                    </a:lnTo>
                    <a:lnTo>
                      <a:pt x="2242" y="5344"/>
                    </a:lnTo>
                    <a:lnTo>
                      <a:pt x="2273" y="5467"/>
                    </a:lnTo>
                    <a:lnTo>
                      <a:pt x="2273" y="5620"/>
                    </a:lnTo>
                    <a:lnTo>
                      <a:pt x="2334" y="5774"/>
                    </a:lnTo>
                    <a:lnTo>
                      <a:pt x="2396" y="5927"/>
                    </a:lnTo>
                    <a:lnTo>
                      <a:pt x="2396" y="6050"/>
                    </a:lnTo>
                    <a:lnTo>
                      <a:pt x="2304" y="6050"/>
                    </a:lnTo>
                    <a:lnTo>
                      <a:pt x="2212" y="6081"/>
                    </a:lnTo>
                    <a:lnTo>
                      <a:pt x="2120" y="6265"/>
                    </a:lnTo>
                    <a:lnTo>
                      <a:pt x="2120" y="6388"/>
                    </a:lnTo>
                    <a:lnTo>
                      <a:pt x="2027" y="6449"/>
                    </a:lnTo>
                    <a:lnTo>
                      <a:pt x="1720" y="6480"/>
                    </a:lnTo>
                    <a:lnTo>
                      <a:pt x="1567" y="6480"/>
                    </a:lnTo>
                    <a:lnTo>
                      <a:pt x="1567" y="6418"/>
                    </a:lnTo>
                    <a:lnTo>
                      <a:pt x="1628" y="6326"/>
                    </a:lnTo>
                    <a:lnTo>
                      <a:pt x="1567" y="6203"/>
                    </a:lnTo>
                    <a:lnTo>
                      <a:pt x="1352" y="6019"/>
                    </a:lnTo>
                    <a:lnTo>
                      <a:pt x="1260" y="5989"/>
                    </a:lnTo>
                    <a:lnTo>
                      <a:pt x="1198" y="5989"/>
                    </a:lnTo>
                    <a:lnTo>
                      <a:pt x="1106" y="5835"/>
                    </a:lnTo>
                    <a:lnTo>
                      <a:pt x="1106" y="5681"/>
                    </a:lnTo>
                    <a:lnTo>
                      <a:pt x="1290" y="5681"/>
                    </a:lnTo>
                    <a:lnTo>
                      <a:pt x="1383" y="5620"/>
                    </a:lnTo>
                    <a:lnTo>
                      <a:pt x="1352" y="5589"/>
                    </a:lnTo>
                    <a:lnTo>
                      <a:pt x="1229" y="5589"/>
                    </a:lnTo>
                    <a:lnTo>
                      <a:pt x="1168" y="5589"/>
                    </a:lnTo>
                    <a:lnTo>
                      <a:pt x="1045" y="5528"/>
                    </a:lnTo>
                    <a:lnTo>
                      <a:pt x="983" y="5436"/>
                    </a:lnTo>
                    <a:lnTo>
                      <a:pt x="861" y="5344"/>
                    </a:lnTo>
                    <a:lnTo>
                      <a:pt x="738" y="5282"/>
                    </a:lnTo>
                    <a:lnTo>
                      <a:pt x="646" y="5159"/>
                    </a:lnTo>
                    <a:lnTo>
                      <a:pt x="707" y="5098"/>
                    </a:lnTo>
                    <a:lnTo>
                      <a:pt x="707" y="5037"/>
                    </a:lnTo>
                    <a:lnTo>
                      <a:pt x="615" y="4975"/>
                    </a:lnTo>
                    <a:lnTo>
                      <a:pt x="492" y="4914"/>
                    </a:lnTo>
                    <a:lnTo>
                      <a:pt x="400" y="4760"/>
                    </a:lnTo>
                    <a:lnTo>
                      <a:pt x="400" y="4637"/>
                    </a:lnTo>
                    <a:lnTo>
                      <a:pt x="461" y="4637"/>
                    </a:lnTo>
                    <a:lnTo>
                      <a:pt x="646" y="4791"/>
                    </a:lnTo>
                    <a:lnTo>
                      <a:pt x="707" y="4852"/>
                    </a:lnTo>
                    <a:lnTo>
                      <a:pt x="707" y="4914"/>
                    </a:lnTo>
                    <a:lnTo>
                      <a:pt x="799" y="4914"/>
                    </a:lnTo>
                    <a:lnTo>
                      <a:pt x="922" y="4822"/>
                    </a:lnTo>
                    <a:lnTo>
                      <a:pt x="922" y="4699"/>
                    </a:lnTo>
                    <a:lnTo>
                      <a:pt x="861" y="4668"/>
                    </a:lnTo>
                    <a:lnTo>
                      <a:pt x="768" y="4668"/>
                    </a:lnTo>
                    <a:lnTo>
                      <a:pt x="676" y="4607"/>
                    </a:lnTo>
                    <a:lnTo>
                      <a:pt x="676" y="4576"/>
                    </a:lnTo>
                    <a:lnTo>
                      <a:pt x="554" y="4453"/>
                    </a:lnTo>
                    <a:lnTo>
                      <a:pt x="554" y="4330"/>
                    </a:lnTo>
                    <a:lnTo>
                      <a:pt x="584" y="4330"/>
                    </a:lnTo>
                    <a:lnTo>
                      <a:pt x="646" y="4115"/>
                    </a:lnTo>
                    <a:lnTo>
                      <a:pt x="707" y="3962"/>
                    </a:lnTo>
                    <a:lnTo>
                      <a:pt x="676" y="3931"/>
                    </a:lnTo>
                    <a:lnTo>
                      <a:pt x="554" y="3962"/>
                    </a:lnTo>
                    <a:lnTo>
                      <a:pt x="461" y="3901"/>
                    </a:lnTo>
                    <a:lnTo>
                      <a:pt x="400" y="3901"/>
                    </a:lnTo>
                    <a:lnTo>
                      <a:pt x="400" y="4054"/>
                    </a:lnTo>
                    <a:lnTo>
                      <a:pt x="400" y="4208"/>
                    </a:lnTo>
                    <a:lnTo>
                      <a:pt x="339" y="4300"/>
                    </a:lnTo>
                    <a:lnTo>
                      <a:pt x="216" y="4361"/>
                    </a:lnTo>
                    <a:lnTo>
                      <a:pt x="216" y="4238"/>
                    </a:lnTo>
                    <a:lnTo>
                      <a:pt x="62" y="3993"/>
                    </a:lnTo>
                    <a:lnTo>
                      <a:pt x="32" y="3808"/>
                    </a:lnTo>
                    <a:lnTo>
                      <a:pt x="1" y="3593"/>
                    </a:lnTo>
                    <a:lnTo>
                      <a:pt x="1" y="3440"/>
                    </a:lnTo>
                    <a:lnTo>
                      <a:pt x="93" y="3440"/>
                    </a:lnTo>
                    <a:lnTo>
                      <a:pt x="216" y="3317"/>
                    </a:lnTo>
                    <a:lnTo>
                      <a:pt x="277" y="3286"/>
                    </a:lnTo>
                    <a:lnTo>
                      <a:pt x="277" y="3133"/>
                    </a:lnTo>
                    <a:lnTo>
                      <a:pt x="216" y="3072"/>
                    </a:lnTo>
                    <a:lnTo>
                      <a:pt x="216" y="2887"/>
                    </a:lnTo>
                    <a:lnTo>
                      <a:pt x="369" y="2734"/>
                    </a:lnTo>
                    <a:lnTo>
                      <a:pt x="492" y="2734"/>
                    </a:lnTo>
                    <a:lnTo>
                      <a:pt x="584" y="2949"/>
                    </a:lnTo>
                    <a:lnTo>
                      <a:pt x="646" y="3102"/>
                    </a:lnTo>
                    <a:lnTo>
                      <a:pt x="768" y="3102"/>
                    </a:lnTo>
                    <a:lnTo>
                      <a:pt x="799" y="3041"/>
                    </a:lnTo>
                    <a:lnTo>
                      <a:pt x="646" y="2826"/>
                    </a:lnTo>
                    <a:lnTo>
                      <a:pt x="646" y="2672"/>
                    </a:lnTo>
                    <a:lnTo>
                      <a:pt x="707" y="2611"/>
                    </a:lnTo>
                    <a:lnTo>
                      <a:pt x="799" y="2672"/>
                    </a:lnTo>
                    <a:lnTo>
                      <a:pt x="799" y="2795"/>
                    </a:lnTo>
                    <a:lnTo>
                      <a:pt x="861" y="2857"/>
                    </a:lnTo>
                    <a:lnTo>
                      <a:pt x="983" y="2795"/>
                    </a:lnTo>
                    <a:lnTo>
                      <a:pt x="1321" y="2519"/>
                    </a:lnTo>
                    <a:lnTo>
                      <a:pt x="1505" y="2488"/>
                    </a:lnTo>
                    <a:lnTo>
                      <a:pt x="1598" y="2550"/>
                    </a:lnTo>
                    <a:lnTo>
                      <a:pt x="1690" y="2734"/>
                    </a:lnTo>
                    <a:lnTo>
                      <a:pt x="1659" y="2857"/>
                    </a:lnTo>
                    <a:lnTo>
                      <a:pt x="1567" y="2949"/>
                    </a:lnTo>
                    <a:lnTo>
                      <a:pt x="1475" y="2949"/>
                    </a:lnTo>
                    <a:lnTo>
                      <a:pt x="1413" y="2918"/>
                    </a:lnTo>
                    <a:lnTo>
                      <a:pt x="1352" y="2918"/>
                    </a:lnTo>
                    <a:lnTo>
                      <a:pt x="1168" y="3072"/>
                    </a:lnTo>
                    <a:lnTo>
                      <a:pt x="1137" y="3133"/>
                    </a:lnTo>
                    <a:lnTo>
                      <a:pt x="1076" y="3133"/>
                    </a:lnTo>
                    <a:lnTo>
                      <a:pt x="1045" y="3225"/>
                    </a:lnTo>
                    <a:lnTo>
                      <a:pt x="1137" y="3286"/>
                    </a:lnTo>
                    <a:lnTo>
                      <a:pt x="1260" y="3225"/>
                    </a:lnTo>
                    <a:lnTo>
                      <a:pt x="1444" y="3133"/>
                    </a:lnTo>
                    <a:lnTo>
                      <a:pt x="1536" y="3164"/>
                    </a:lnTo>
                    <a:lnTo>
                      <a:pt x="1536" y="3225"/>
                    </a:lnTo>
                    <a:lnTo>
                      <a:pt x="1383" y="3348"/>
                    </a:lnTo>
                    <a:lnTo>
                      <a:pt x="1352" y="3440"/>
                    </a:lnTo>
                    <a:lnTo>
                      <a:pt x="1444" y="3471"/>
                    </a:lnTo>
                    <a:lnTo>
                      <a:pt x="1505" y="3409"/>
                    </a:lnTo>
                    <a:lnTo>
                      <a:pt x="1536" y="3409"/>
                    </a:lnTo>
                    <a:lnTo>
                      <a:pt x="1628" y="3501"/>
                    </a:lnTo>
                    <a:lnTo>
                      <a:pt x="1690" y="3563"/>
                    </a:lnTo>
                    <a:lnTo>
                      <a:pt x="1690" y="3686"/>
                    </a:lnTo>
                    <a:lnTo>
                      <a:pt x="1720" y="3839"/>
                    </a:lnTo>
                    <a:lnTo>
                      <a:pt x="1812" y="3962"/>
                    </a:lnTo>
                    <a:lnTo>
                      <a:pt x="1874" y="3993"/>
                    </a:lnTo>
                    <a:lnTo>
                      <a:pt x="1843" y="3747"/>
                    </a:lnTo>
                    <a:lnTo>
                      <a:pt x="1751" y="3563"/>
                    </a:lnTo>
                    <a:lnTo>
                      <a:pt x="1720" y="3379"/>
                    </a:lnTo>
                    <a:lnTo>
                      <a:pt x="1751" y="3194"/>
                    </a:lnTo>
                    <a:lnTo>
                      <a:pt x="1905" y="2949"/>
                    </a:lnTo>
                    <a:lnTo>
                      <a:pt x="1935" y="2764"/>
                    </a:lnTo>
                    <a:lnTo>
                      <a:pt x="2027" y="2703"/>
                    </a:lnTo>
                    <a:lnTo>
                      <a:pt x="2089" y="2734"/>
                    </a:lnTo>
                    <a:lnTo>
                      <a:pt x="2242" y="2918"/>
                    </a:lnTo>
                    <a:lnTo>
                      <a:pt x="2427" y="3041"/>
                    </a:lnTo>
                    <a:lnTo>
                      <a:pt x="2457" y="3133"/>
                    </a:lnTo>
                    <a:lnTo>
                      <a:pt x="2457" y="3440"/>
                    </a:lnTo>
                    <a:lnTo>
                      <a:pt x="2580" y="3778"/>
                    </a:lnTo>
                    <a:lnTo>
                      <a:pt x="2580" y="3931"/>
                    </a:lnTo>
                    <a:lnTo>
                      <a:pt x="2549" y="4023"/>
                    </a:lnTo>
                    <a:lnTo>
                      <a:pt x="2396" y="4208"/>
                    </a:lnTo>
                    <a:lnTo>
                      <a:pt x="2396" y="4269"/>
                    </a:lnTo>
                    <a:lnTo>
                      <a:pt x="2457" y="4300"/>
                    </a:lnTo>
                    <a:lnTo>
                      <a:pt x="2580" y="4208"/>
                    </a:lnTo>
                    <a:lnTo>
                      <a:pt x="2642" y="4208"/>
                    </a:lnTo>
                    <a:lnTo>
                      <a:pt x="2764" y="4361"/>
                    </a:lnTo>
                    <a:lnTo>
                      <a:pt x="2856" y="4637"/>
                    </a:lnTo>
                    <a:lnTo>
                      <a:pt x="2949" y="4699"/>
                    </a:lnTo>
                    <a:lnTo>
                      <a:pt x="3041" y="4699"/>
                    </a:lnTo>
                    <a:lnTo>
                      <a:pt x="3071" y="4576"/>
                    </a:lnTo>
                    <a:lnTo>
                      <a:pt x="2918" y="4392"/>
                    </a:lnTo>
                    <a:lnTo>
                      <a:pt x="2887" y="4208"/>
                    </a:lnTo>
                    <a:lnTo>
                      <a:pt x="2764" y="3993"/>
                    </a:lnTo>
                    <a:lnTo>
                      <a:pt x="2703" y="3808"/>
                    </a:lnTo>
                    <a:lnTo>
                      <a:pt x="2703" y="3563"/>
                    </a:lnTo>
                    <a:lnTo>
                      <a:pt x="2703" y="3072"/>
                    </a:lnTo>
                    <a:lnTo>
                      <a:pt x="2642" y="2979"/>
                    </a:lnTo>
                    <a:lnTo>
                      <a:pt x="2580" y="2949"/>
                    </a:lnTo>
                    <a:lnTo>
                      <a:pt x="2611" y="2764"/>
                    </a:lnTo>
                    <a:lnTo>
                      <a:pt x="2611" y="2611"/>
                    </a:lnTo>
                    <a:lnTo>
                      <a:pt x="2672" y="2457"/>
                    </a:lnTo>
                    <a:lnTo>
                      <a:pt x="2672" y="2212"/>
                    </a:lnTo>
                    <a:lnTo>
                      <a:pt x="2764" y="2058"/>
                    </a:lnTo>
                    <a:lnTo>
                      <a:pt x="2856" y="1997"/>
                    </a:lnTo>
                    <a:lnTo>
                      <a:pt x="2918" y="2028"/>
                    </a:lnTo>
                    <a:lnTo>
                      <a:pt x="3071" y="2242"/>
                    </a:lnTo>
                    <a:lnTo>
                      <a:pt x="3102" y="2427"/>
                    </a:lnTo>
                    <a:lnTo>
                      <a:pt x="3194" y="2488"/>
                    </a:lnTo>
                    <a:lnTo>
                      <a:pt x="3256" y="2365"/>
                    </a:lnTo>
                    <a:lnTo>
                      <a:pt x="3378" y="2304"/>
                    </a:lnTo>
                    <a:lnTo>
                      <a:pt x="3501" y="2365"/>
                    </a:lnTo>
                    <a:lnTo>
                      <a:pt x="3655" y="2611"/>
                    </a:lnTo>
                    <a:lnTo>
                      <a:pt x="3716" y="2795"/>
                    </a:lnTo>
                    <a:lnTo>
                      <a:pt x="3716" y="2979"/>
                    </a:lnTo>
                    <a:lnTo>
                      <a:pt x="3655" y="3072"/>
                    </a:lnTo>
                    <a:lnTo>
                      <a:pt x="3655" y="3409"/>
                    </a:lnTo>
                    <a:lnTo>
                      <a:pt x="3655" y="3624"/>
                    </a:lnTo>
                    <a:lnTo>
                      <a:pt x="3655" y="3716"/>
                    </a:lnTo>
                    <a:lnTo>
                      <a:pt x="3716" y="3747"/>
                    </a:lnTo>
                    <a:lnTo>
                      <a:pt x="3839" y="3655"/>
                    </a:lnTo>
                    <a:lnTo>
                      <a:pt x="3839" y="3440"/>
                    </a:lnTo>
                    <a:lnTo>
                      <a:pt x="3808" y="3133"/>
                    </a:lnTo>
                    <a:lnTo>
                      <a:pt x="3839" y="2979"/>
                    </a:lnTo>
                    <a:lnTo>
                      <a:pt x="3931" y="2887"/>
                    </a:lnTo>
                    <a:lnTo>
                      <a:pt x="4146" y="3072"/>
                    </a:lnTo>
                    <a:lnTo>
                      <a:pt x="4269" y="3379"/>
                    </a:lnTo>
                    <a:lnTo>
                      <a:pt x="4392" y="3747"/>
                    </a:lnTo>
                    <a:lnTo>
                      <a:pt x="4392" y="3870"/>
                    </a:lnTo>
                    <a:lnTo>
                      <a:pt x="4484" y="3962"/>
                    </a:lnTo>
                    <a:lnTo>
                      <a:pt x="4637" y="3962"/>
                    </a:lnTo>
                    <a:lnTo>
                      <a:pt x="4730" y="4023"/>
                    </a:lnTo>
                    <a:lnTo>
                      <a:pt x="4944" y="4238"/>
                    </a:lnTo>
                    <a:lnTo>
                      <a:pt x="5037" y="4330"/>
                    </a:lnTo>
                    <a:lnTo>
                      <a:pt x="5252" y="4545"/>
                    </a:lnTo>
                    <a:lnTo>
                      <a:pt x="5405" y="4637"/>
                    </a:lnTo>
                    <a:lnTo>
                      <a:pt x="5774" y="4730"/>
                    </a:lnTo>
                    <a:lnTo>
                      <a:pt x="5896" y="4760"/>
                    </a:lnTo>
                    <a:lnTo>
                      <a:pt x="5896" y="4945"/>
                    </a:lnTo>
                    <a:lnTo>
                      <a:pt x="5835" y="5037"/>
                    </a:lnTo>
                    <a:lnTo>
                      <a:pt x="5804" y="5159"/>
                    </a:lnTo>
                    <a:lnTo>
                      <a:pt x="5743" y="5159"/>
                    </a:lnTo>
                    <a:lnTo>
                      <a:pt x="5651" y="5006"/>
                    </a:lnTo>
                    <a:lnTo>
                      <a:pt x="5497" y="5067"/>
                    </a:lnTo>
                    <a:lnTo>
                      <a:pt x="5374" y="5067"/>
                    </a:lnTo>
                    <a:lnTo>
                      <a:pt x="5159" y="5252"/>
                    </a:lnTo>
                    <a:lnTo>
                      <a:pt x="5006" y="5252"/>
                    </a:lnTo>
                    <a:lnTo>
                      <a:pt x="4975" y="5313"/>
                    </a:lnTo>
                    <a:lnTo>
                      <a:pt x="5006" y="5405"/>
                    </a:lnTo>
                    <a:lnTo>
                      <a:pt x="5006" y="5497"/>
                    </a:lnTo>
                    <a:lnTo>
                      <a:pt x="4852" y="5651"/>
                    </a:lnTo>
                    <a:lnTo>
                      <a:pt x="4822" y="5712"/>
                    </a:lnTo>
                    <a:lnTo>
                      <a:pt x="4852" y="5927"/>
                    </a:lnTo>
                    <a:lnTo>
                      <a:pt x="4852" y="6234"/>
                    </a:lnTo>
                    <a:lnTo>
                      <a:pt x="4822" y="6357"/>
                    </a:lnTo>
                    <a:lnTo>
                      <a:pt x="4822" y="6541"/>
                    </a:lnTo>
                    <a:lnTo>
                      <a:pt x="4852" y="6603"/>
                    </a:lnTo>
                    <a:lnTo>
                      <a:pt x="4791" y="6725"/>
                    </a:lnTo>
                    <a:lnTo>
                      <a:pt x="4637" y="6664"/>
                    </a:lnTo>
                    <a:lnTo>
                      <a:pt x="4576" y="6695"/>
                    </a:lnTo>
                    <a:lnTo>
                      <a:pt x="4576" y="6879"/>
                    </a:lnTo>
                    <a:lnTo>
                      <a:pt x="4699" y="7094"/>
                    </a:lnTo>
                    <a:lnTo>
                      <a:pt x="4699" y="7247"/>
                    </a:lnTo>
                    <a:lnTo>
                      <a:pt x="4637" y="7432"/>
                    </a:lnTo>
                    <a:lnTo>
                      <a:pt x="4637" y="7647"/>
                    </a:lnTo>
                    <a:lnTo>
                      <a:pt x="4637" y="7831"/>
                    </a:lnTo>
                    <a:lnTo>
                      <a:pt x="4576" y="7831"/>
                    </a:lnTo>
                    <a:lnTo>
                      <a:pt x="4392" y="7831"/>
                    </a:lnTo>
                    <a:lnTo>
                      <a:pt x="4269" y="7954"/>
                    </a:lnTo>
                    <a:lnTo>
                      <a:pt x="4422" y="8015"/>
                    </a:lnTo>
                    <a:lnTo>
                      <a:pt x="4392" y="8077"/>
                    </a:lnTo>
                    <a:lnTo>
                      <a:pt x="4269" y="8199"/>
                    </a:lnTo>
                    <a:lnTo>
                      <a:pt x="4269" y="8322"/>
                    </a:lnTo>
                    <a:lnTo>
                      <a:pt x="4269" y="8445"/>
                    </a:lnTo>
                    <a:lnTo>
                      <a:pt x="4269" y="8967"/>
                    </a:lnTo>
                    <a:lnTo>
                      <a:pt x="4208" y="9090"/>
                    </a:lnTo>
                    <a:lnTo>
                      <a:pt x="4115" y="9182"/>
                    </a:lnTo>
                    <a:lnTo>
                      <a:pt x="4146" y="9366"/>
                    </a:lnTo>
                    <a:lnTo>
                      <a:pt x="4208" y="9581"/>
                    </a:lnTo>
                    <a:lnTo>
                      <a:pt x="4208" y="9704"/>
                    </a:lnTo>
                    <a:lnTo>
                      <a:pt x="4177" y="9735"/>
                    </a:lnTo>
                    <a:lnTo>
                      <a:pt x="4146" y="9919"/>
                    </a:lnTo>
                    <a:lnTo>
                      <a:pt x="4054" y="10072"/>
                    </a:lnTo>
                    <a:lnTo>
                      <a:pt x="3931" y="10072"/>
                    </a:lnTo>
                    <a:close/>
                    <a:moveTo>
                      <a:pt x="5743" y="14341"/>
                    </a:moveTo>
                    <a:lnTo>
                      <a:pt x="5804" y="14248"/>
                    </a:lnTo>
                    <a:lnTo>
                      <a:pt x="5835" y="14033"/>
                    </a:lnTo>
                    <a:lnTo>
                      <a:pt x="5712" y="13911"/>
                    </a:lnTo>
                    <a:lnTo>
                      <a:pt x="5559" y="13911"/>
                    </a:lnTo>
                    <a:lnTo>
                      <a:pt x="5528" y="14003"/>
                    </a:lnTo>
                    <a:lnTo>
                      <a:pt x="5559" y="14126"/>
                    </a:lnTo>
                    <a:lnTo>
                      <a:pt x="5681" y="14218"/>
                    </a:lnTo>
                    <a:lnTo>
                      <a:pt x="5681" y="14310"/>
                    </a:lnTo>
                    <a:close/>
                  </a:path>
                </a:pathLst>
              </a:custGeom>
              <a:solidFill>
                <a:srgbClr val="D9D9D9"/>
              </a:solidFill>
              <a:ln cap="flat" cmpd="sng" w="9525">
                <a:solidFill>
                  <a:schemeClr val="lt1"/>
                </a:solidFill>
                <a:prstDash val="solid"/>
                <a:round/>
                <a:headEnd len="sm" w="sm" type="none"/>
                <a:tailEnd len="sm" w="sm" type="none"/>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340" name="Google Shape;340;p54"/>
              <p:cNvSpPr/>
              <p:nvPr/>
            </p:nvSpPr>
            <p:spPr>
              <a:xfrm>
                <a:off x="7477560" y="2303640"/>
                <a:ext cx="249849" cy="477712"/>
              </a:xfrm>
              <a:custGeom>
                <a:rect b="b" l="l" r="r" t="t"/>
                <a:pathLst>
                  <a:path extrusionOk="0" h="25057" w="13112">
                    <a:moveTo>
                      <a:pt x="5220" y="12007"/>
                    </a:moveTo>
                    <a:lnTo>
                      <a:pt x="5281" y="12099"/>
                    </a:lnTo>
                    <a:lnTo>
                      <a:pt x="5220" y="12130"/>
                    </a:lnTo>
                    <a:lnTo>
                      <a:pt x="5189" y="12099"/>
                    </a:lnTo>
                    <a:close/>
                    <a:moveTo>
                      <a:pt x="5343" y="12007"/>
                    </a:moveTo>
                    <a:lnTo>
                      <a:pt x="5312" y="11945"/>
                    </a:lnTo>
                    <a:lnTo>
                      <a:pt x="5374" y="11853"/>
                    </a:lnTo>
                    <a:lnTo>
                      <a:pt x="5466" y="11853"/>
                    </a:lnTo>
                    <a:lnTo>
                      <a:pt x="5496" y="11976"/>
                    </a:lnTo>
                    <a:lnTo>
                      <a:pt x="5435" y="12037"/>
                    </a:lnTo>
                    <a:lnTo>
                      <a:pt x="5343" y="12037"/>
                    </a:lnTo>
                    <a:close/>
                    <a:moveTo>
                      <a:pt x="154" y="25026"/>
                    </a:moveTo>
                    <a:lnTo>
                      <a:pt x="123" y="24903"/>
                    </a:lnTo>
                    <a:lnTo>
                      <a:pt x="31" y="24903"/>
                    </a:lnTo>
                    <a:lnTo>
                      <a:pt x="0" y="25057"/>
                    </a:lnTo>
                    <a:lnTo>
                      <a:pt x="92" y="25057"/>
                    </a:lnTo>
                    <a:lnTo>
                      <a:pt x="154" y="24995"/>
                    </a:lnTo>
                    <a:close/>
                    <a:moveTo>
                      <a:pt x="276" y="24872"/>
                    </a:moveTo>
                    <a:lnTo>
                      <a:pt x="368" y="24780"/>
                    </a:lnTo>
                    <a:lnTo>
                      <a:pt x="430" y="24842"/>
                    </a:lnTo>
                    <a:lnTo>
                      <a:pt x="399" y="24995"/>
                    </a:lnTo>
                    <a:lnTo>
                      <a:pt x="307" y="24965"/>
                    </a:lnTo>
                    <a:close/>
                    <a:moveTo>
                      <a:pt x="1044" y="24289"/>
                    </a:moveTo>
                    <a:lnTo>
                      <a:pt x="1044" y="24473"/>
                    </a:lnTo>
                    <a:lnTo>
                      <a:pt x="1105" y="24535"/>
                    </a:lnTo>
                    <a:lnTo>
                      <a:pt x="1228" y="24535"/>
                    </a:lnTo>
                    <a:lnTo>
                      <a:pt x="1259" y="24381"/>
                    </a:lnTo>
                    <a:lnTo>
                      <a:pt x="1044" y="24289"/>
                    </a:lnTo>
                    <a:close/>
                    <a:moveTo>
                      <a:pt x="2825" y="22846"/>
                    </a:moveTo>
                    <a:lnTo>
                      <a:pt x="2764" y="22631"/>
                    </a:lnTo>
                    <a:lnTo>
                      <a:pt x="2917" y="22508"/>
                    </a:lnTo>
                    <a:lnTo>
                      <a:pt x="2948" y="22447"/>
                    </a:lnTo>
                    <a:lnTo>
                      <a:pt x="2917" y="22385"/>
                    </a:lnTo>
                    <a:lnTo>
                      <a:pt x="3071" y="22293"/>
                    </a:lnTo>
                    <a:lnTo>
                      <a:pt x="3132" y="22140"/>
                    </a:lnTo>
                    <a:lnTo>
                      <a:pt x="3224" y="22293"/>
                    </a:lnTo>
                    <a:lnTo>
                      <a:pt x="3132" y="22416"/>
                    </a:lnTo>
                    <a:lnTo>
                      <a:pt x="3132" y="22539"/>
                    </a:lnTo>
                    <a:lnTo>
                      <a:pt x="2948" y="22662"/>
                    </a:lnTo>
                    <a:lnTo>
                      <a:pt x="2948" y="22815"/>
                    </a:lnTo>
                    <a:lnTo>
                      <a:pt x="2856" y="22846"/>
                    </a:lnTo>
                    <a:close/>
                    <a:moveTo>
                      <a:pt x="3593" y="21188"/>
                    </a:moveTo>
                    <a:lnTo>
                      <a:pt x="3715" y="21280"/>
                    </a:lnTo>
                    <a:lnTo>
                      <a:pt x="3746" y="21403"/>
                    </a:lnTo>
                    <a:lnTo>
                      <a:pt x="3685" y="21433"/>
                    </a:lnTo>
                    <a:lnTo>
                      <a:pt x="3562" y="21341"/>
                    </a:lnTo>
                    <a:lnTo>
                      <a:pt x="3562" y="21249"/>
                    </a:lnTo>
                    <a:lnTo>
                      <a:pt x="3623" y="21188"/>
                    </a:lnTo>
                    <a:close/>
                    <a:moveTo>
                      <a:pt x="3930" y="20881"/>
                    </a:moveTo>
                    <a:lnTo>
                      <a:pt x="3869" y="20819"/>
                    </a:lnTo>
                    <a:lnTo>
                      <a:pt x="3746" y="20819"/>
                    </a:lnTo>
                    <a:lnTo>
                      <a:pt x="3685" y="20789"/>
                    </a:lnTo>
                    <a:lnTo>
                      <a:pt x="3746" y="20666"/>
                    </a:lnTo>
                    <a:lnTo>
                      <a:pt x="3900" y="20604"/>
                    </a:lnTo>
                    <a:lnTo>
                      <a:pt x="3930" y="20604"/>
                    </a:lnTo>
                    <a:lnTo>
                      <a:pt x="3961" y="20574"/>
                    </a:lnTo>
                    <a:lnTo>
                      <a:pt x="4053" y="20574"/>
                    </a:lnTo>
                    <a:lnTo>
                      <a:pt x="4115" y="20512"/>
                    </a:lnTo>
                    <a:lnTo>
                      <a:pt x="4237" y="20481"/>
                    </a:lnTo>
                    <a:lnTo>
                      <a:pt x="4145" y="20666"/>
                    </a:lnTo>
                    <a:lnTo>
                      <a:pt x="3992" y="20758"/>
                    </a:lnTo>
                    <a:lnTo>
                      <a:pt x="3992" y="20850"/>
                    </a:lnTo>
                    <a:lnTo>
                      <a:pt x="3961" y="20911"/>
                    </a:lnTo>
                    <a:close/>
                    <a:moveTo>
                      <a:pt x="8229" y="4453"/>
                    </a:moveTo>
                    <a:lnTo>
                      <a:pt x="8168" y="4361"/>
                    </a:lnTo>
                    <a:lnTo>
                      <a:pt x="8168" y="4238"/>
                    </a:lnTo>
                    <a:lnTo>
                      <a:pt x="8291" y="4115"/>
                    </a:lnTo>
                    <a:lnTo>
                      <a:pt x="8383" y="4085"/>
                    </a:lnTo>
                    <a:lnTo>
                      <a:pt x="8352" y="4238"/>
                    </a:lnTo>
                    <a:lnTo>
                      <a:pt x="8352" y="4392"/>
                    </a:lnTo>
                    <a:lnTo>
                      <a:pt x="8260" y="4453"/>
                    </a:lnTo>
                    <a:close/>
                    <a:moveTo>
                      <a:pt x="9212" y="5282"/>
                    </a:moveTo>
                    <a:lnTo>
                      <a:pt x="9089" y="5190"/>
                    </a:lnTo>
                    <a:lnTo>
                      <a:pt x="9028" y="5036"/>
                    </a:lnTo>
                    <a:lnTo>
                      <a:pt x="9058" y="5006"/>
                    </a:lnTo>
                    <a:lnTo>
                      <a:pt x="9028" y="4699"/>
                    </a:lnTo>
                    <a:lnTo>
                      <a:pt x="8905" y="4422"/>
                    </a:lnTo>
                    <a:lnTo>
                      <a:pt x="8782" y="4300"/>
                    </a:lnTo>
                    <a:lnTo>
                      <a:pt x="8659" y="4207"/>
                    </a:lnTo>
                    <a:lnTo>
                      <a:pt x="8567" y="4207"/>
                    </a:lnTo>
                    <a:lnTo>
                      <a:pt x="8536" y="4115"/>
                    </a:lnTo>
                    <a:lnTo>
                      <a:pt x="8536" y="3870"/>
                    </a:lnTo>
                    <a:lnTo>
                      <a:pt x="8506" y="3716"/>
                    </a:lnTo>
                    <a:lnTo>
                      <a:pt x="8567" y="3593"/>
                    </a:lnTo>
                    <a:lnTo>
                      <a:pt x="8659" y="3532"/>
                    </a:lnTo>
                    <a:lnTo>
                      <a:pt x="8690" y="3470"/>
                    </a:lnTo>
                    <a:lnTo>
                      <a:pt x="8813" y="3470"/>
                    </a:lnTo>
                    <a:lnTo>
                      <a:pt x="8874" y="3286"/>
                    </a:lnTo>
                    <a:lnTo>
                      <a:pt x="8935" y="3225"/>
                    </a:lnTo>
                    <a:lnTo>
                      <a:pt x="8935" y="3133"/>
                    </a:lnTo>
                    <a:lnTo>
                      <a:pt x="8751" y="3010"/>
                    </a:lnTo>
                    <a:lnTo>
                      <a:pt x="8690" y="3010"/>
                    </a:lnTo>
                    <a:lnTo>
                      <a:pt x="8659" y="2948"/>
                    </a:lnTo>
                    <a:lnTo>
                      <a:pt x="8721" y="2826"/>
                    </a:lnTo>
                    <a:lnTo>
                      <a:pt x="8843" y="2795"/>
                    </a:lnTo>
                    <a:lnTo>
                      <a:pt x="9089" y="2948"/>
                    </a:lnTo>
                    <a:lnTo>
                      <a:pt x="9365" y="2979"/>
                    </a:lnTo>
                    <a:lnTo>
                      <a:pt x="9457" y="2918"/>
                    </a:lnTo>
                    <a:lnTo>
                      <a:pt x="9457" y="2795"/>
                    </a:lnTo>
                    <a:lnTo>
                      <a:pt x="9519" y="2734"/>
                    </a:lnTo>
                    <a:lnTo>
                      <a:pt x="9457" y="2611"/>
                    </a:lnTo>
                    <a:lnTo>
                      <a:pt x="9396" y="2580"/>
                    </a:lnTo>
                    <a:lnTo>
                      <a:pt x="9365" y="2488"/>
                    </a:lnTo>
                    <a:lnTo>
                      <a:pt x="9273" y="2365"/>
                    </a:lnTo>
                    <a:lnTo>
                      <a:pt x="9212" y="2212"/>
                    </a:lnTo>
                    <a:lnTo>
                      <a:pt x="9335" y="2058"/>
                    </a:lnTo>
                    <a:lnTo>
                      <a:pt x="9396" y="2058"/>
                    </a:lnTo>
                    <a:lnTo>
                      <a:pt x="9427" y="1997"/>
                    </a:lnTo>
                    <a:lnTo>
                      <a:pt x="9365" y="1812"/>
                    </a:lnTo>
                    <a:lnTo>
                      <a:pt x="9273" y="1567"/>
                    </a:lnTo>
                    <a:lnTo>
                      <a:pt x="9304" y="1475"/>
                    </a:lnTo>
                    <a:lnTo>
                      <a:pt x="9304" y="1137"/>
                    </a:lnTo>
                    <a:lnTo>
                      <a:pt x="9243" y="953"/>
                    </a:lnTo>
                    <a:lnTo>
                      <a:pt x="8966" y="523"/>
                    </a:lnTo>
                    <a:lnTo>
                      <a:pt x="8905" y="338"/>
                    </a:lnTo>
                    <a:lnTo>
                      <a:pt x="8843" y="216"/>
                    </a:lnTo>
                    <a:lnTo>
                      <a:pt x="8874" y="154"/>
                    </a:lnTo>
                    <a:lnTo>
                      <a:pt x="8966" y="154"/>
                    </a:lnTo>
                    <a:lnTo>
                      <a:pt x="9058" y="62"/>
                    </a:lnTo>
                    <a:lnTo>
                      <a:pt x="9058" y="1"/>
                    </a:lnTo>
                    <a:lnTo>
                      <a:pt x="9243" y="1"/>
                    </a:lnTo>
                    <a:lnTo>
                      <a:pt x="9304" y="124"/>
                    </a:lnTo>
                    <a:lnTo>
                      <a:pt x="9550" y="338"/>
                    </a:lnTo>
                    <a:lnTo>
                      <a:pt x="9795" y="369"/>
                    </a:lnTo>
                    <a:lnTo>
                      <a:pt x="9887" y="615"/>
                    </a:lnTo>
                    <a:lnTo>
                      <a:pt x="10287" y="983"/>
                    </a:lnTo>
                    <a:lnTo>
                      <a:pt x="10501" y="1137"/>
                    </a:lnTo>
                    <a:lnTo>
                      <a:pt x="10563" y="1260"/>
                    </a:lnTo>
                    <a:lnTo>
                      <a:pt x="10716" y="1290"/>
                    </a:lnTo>
                    <a:lnTo>
                      <a:pt x="10870" y="1444"/>
                    </a:lnTo>
                    <a:lnTo>
                      <a:pt x="11116" y="1567"/>
                    </a:lnTo>
                    <a:lnTo>
                      <a:pt x="11300" y="1597"/>
                    </a:lnTo>
                    <a:lnTo>
                      <a:pt x="11453" y="1751"/>
                    </a:lnTo>
                    <a:lnTo>
                      <a:pt x="11576" y="1720"/>
                    </a:lnTo>
                    <a:lnTo>
                      <a:pt x="11638" y="1751"/>
                    </a:lnTo>
                    <a:lnTo>
                      <a:pt x="11853" y="1720"/>
                    </a:lnTo>
                    <a:lnTo>
                      <a:pt x="12129" y="1536"/>
                    </a:lnTo>
                    <a:lnTo>
                      <a:pt x="12252" y="1382"/>
                    </a:lnTo>
                    <a:lnTo>
                      <a:pt x="12282" y="1229"/>
                    </a:lnTo>
                    <a:lnTo>
                      <a:pt x="12344" y="1168"/>
                    </a:lnTo>
                    <a:lnTo>
                      <a:pt x="12375" y="1260"/>
                    </a:lnTo>
                    <a:lnTo>
                      <a:pt x="12375" y="1382"/>
                    </a:lnTo>
                    <a:lnTo>
                      <a:pt x="12282" y="1628"/>
                    </a:lnTo>
                    <a:lnTo>
                      <a:pt x="12282" y="1843"/>
                    </a:lnTo>
                    <a:lnTo>
                      <a:pt x="12344" y="1904"/>
                    </a:lnTo>
                    <a:lnTo>
                      <a:pt x="12559" y="2027"/>
                    </a:lnTo>
                    <a:lnTo>
                      <a:pt x="12682" y="2212"/>
                    </a:lnTo>
                    <a:lnTo>
                      <a:pt x="12682" y="2334"/>
                    </a:lnTo>
                    <a:lnTo>
                      <a:pt x="12682" y="2396"/>
                    </a:lnTo>
                    <a:lnTo>
                      <a:pt x="12804" y="2396"/>
                    </a:lnTo>
                    <a:lnTo>
                      <a:pt x="12897" y="2273"/>
                    </a:lnTo>
                    <a:lnTo>
                      <a:pt x="12989" y="2181"/>
                    </a:lnTo>
                    <a:lnTo>
                      <a:pt x="13111" y="2181"/>
                    </a:lnTo>
                    <a:lnTo>
                      <a:pt x="13050" y="2304"/>
                    </a:lnTo>
                    <a:lnTo>
                      <a:pt x="12989" y="2334"/>
                    </a:lnTo>
                    <a:lnTo>
                      <a:pt x="12989" y="2488"/>
                    </a:lnTo>
                    <a:lnTo>
                      <a:pt x="12866" y="2580"/>
                    </a:lnTo>
                    <a:lnTo>
                      <a:pt x="12743" y="2641"/>
                    </a:lnTo>
                    <a:lnTo>
                      <a:pt x="12712" y="2764"/>
                    </a:lnTo>
                    <a:lnTo>
                      <a:pt x="12651" y="2856"/>
                    </a:lnTo>
                    <a:lnTo>
                      <a:pt x="12528" y="2856"/>
                    </a:lnTo>
                    <a:lnTo>
                      <a:pt x="12467" y="2795"/>
                    </a:lnTo>
                    <a:lnTo>
                      <a:pt x="12344" y="2887"/>
                    </a:lnTo>
                    <a:lnTo>
                      <a:pt x="12344" y="2979"/>
                    </a:lnTo>
                    <a:lnTo>
                      <a:pt x="12160" y="2979"/>
                    </a:lnTo>
                    <a:lnTo>
                      <a:pt x="11975" y="2918"/>
                    </a:lnTo>
                    <a:lnTo>
                      <a:pt x="11853" y="2979"/>
                    </a:lnTo>
                    <a:lnTo>
                      <a:pt x="11638" y="3286"/>
                    </a:lnTo>
                    <a:lnTo>
                      <a:pt x="11545" y="3624"/>
                    </a:lnTo>
                    <a:lnTo>
                      <a:pt x="11515" y="3900"/>
                    </a:lnTo>
                    <a:lnTo>
                      <a:pt x="11545" y="4085"/>
                    </a:lnTo>
                    <a:lnTo>
                      <a:pt x="11515" y="4207"/>
                    </a:lnTo>
                    <a:lnTo>
                      <a:pt x="11515" y="4330"/>
                    </a:lnTo>
                    <a:lnTo>
                      <a:pt x="11392" y="4269"/>
                    </a:lnTo>
                    <a:lnTo>
                      <a:pt x="11300" y="4146"/>
                    </a:lnTo>
                    <a:lnTo>
                      <a:pt x="11054" y="4085"/>
                    </a:lnTo>
                    <a:lnTo>
                      <a:pt x="10809" y="3962"/>
                    </a:lnTo>
                    <a:lnTo>
                      <a:pt x="10563" y="3778"/>
                    </a:lnTo>
                    <a:lnTo>
                      <a:pt x="10440" y="3624"/>
                    </a:lnTo>
                    <a:lnTo>
                      <a:pt x="10287" y="3624"/>
                    </a:lnTo>
                    <a:lnTo>
                      <a:pt x="10164" y="3593"/>
                    </a:lnTo>
                    <a:lnTo>
                      <a:pt x="10072" y="3532"/>
                    </a:lnTo>
                    <a:lnTo>
                      <a:pt x="9918" y="3532"/>
                    </a:lnTo>
                    <a:lnTo>
                      <a:pt x="9734" y="3685"/>
                    </a:lnTo>
                    <a:lnTo>
                      <a:pt x="9550" y="3931"/>
                    </a:lnTo>
                    <a:lnTo>
                      <a:pt x="9457" y="3900"/>
                    </a:lnTo>
                    <a:lnTo>
                      <a:pt x="9273" y="3747"/>
                    </a:lnTo>
                    <a:lnTo>
                      <a:pt x="9150" y="3747"/>
                    </a:lnTo>
                    <a:lnTo>
                      <a:pt x="9028" y="3839"/>
                    </a:lnTo>
                    <a:lnTo>
                      <a:pt x="9028" y="4023"/>
                    </a:lnTo>
                    <a:lnTo>
                      <a:pt x="9089" y="4146"/>
                    </a:lnTo>
                    <a:lnTo>
                      <a:pt x="9273" y="4238"/>
                    </a:lnTo>
                    <a:lnTo>
                      <a:pt x="9457" y="4207"/>
                    </a:lnTo>
                    <a:lnTo>
                      <a:pt x="9642" y="4422"/>
                    </a:lnTo>
                    <a:lnTo>
                      <a:pt x="9826" y="4484"/>
                    </a:lnTo>
                    <a:lnTo>
                      <a:pt x="10010" y="4484"/>
                    </a:lnTo>
                    <a:lnTo>
                      <a:pt x="10072" y="4576"/>
                    </a:lnTo>
                    <a:lnTo>
                      <a:pt x="9949" y="4729"/>
                    </a:lnTo>
                    <a:lnTo>
                      <a:pt x="9918" y="4852"/>
                    </a:lnTo>
                    <a:lnTo>
                      <a:pt x="9795" y="4760"/>
                    </a:lnTo>
                    <a:lnTo>
                      <a:pt x="9580" y="4760"/>
                    </a:lnTo>
                    <a:lnTo>
                      <a:pt x="9488" y="4822"/>
                    </a:lnTo>
                    <a:lnTo>
                      <a:pt x="9488" y="4944"/>
                    </a:lnTo>
                    <a:lnTo>
                      <a:pt x="9427" y="5067"/>
                    </a:lnTo>
                    <a:lnTo>
                      <a:pt x="9243" y="5313"/>
                    </a:lnTo>
                    <a:close/>
                    <a:moveTo>
                      <a:pt x="8966" y="9827"/>
                    </a:moveTo>
                    <a:lnTo>
                      <a:pt x="8966" y="9673"/>
                    </a:lnTo>
                    <a:lnTo>
                      <a:pt x="8997" y="9581"/>
                    </a:lnTo>
                    <a:lnTo>
                      <a:pt x="8966" y="9550"/>
                    </a:lnTo>
                    <a:lnTo>
                      <a:pt x="8874" y="9612"/>
                    </a:lnTo>
                    <a:lnTo>
                      <a:pt x="8874" y="9520"/>
                    </a:lnTo>
                    <a:lnTo>
                      <a:pt x="8935" y="9243"/>
                    </a:lnTo>
                    <a:lnTo>
                      <a:pt x="8997" y="9182"/>
                    </a:lnTo>
                    <a:lnTo>
                      <a:pt x="9028" y="9305"/>
                    </a:lnTo>
                    <a:lnTo>
                      <a:pt x="9028" y="9427"/>
                    </a:lnTo>
                    <a:lnTo>
                      <a:pt x="9150" y="9458"/>
                    </a:lnTo>
                    <a:lnTo>
                      <a:pt x="9150" y="9550"/>
                    </a:lnTo>
                    <a:lnTo>
                      <a:pt x="9120" y="9734"/>
                    </a:lnTo>
                    <a:lnTo>
                      <a:pt x="9028" y="9827"/>
                    </a:lnTo>
                    <a:lnTo>
                      <a:pt x="8966" y="9827"/>
                    </a:lnTo>
                    <a:close/>
                    <a:moveTo>
                      <a:pt x="2856" y="15446"/>
                    </a:moveTo>
                    <a:lnTo>
                      <a:pt x="2948" y="15507"/>
                    </a:lnTo>
                    <a:lnTo>
                      <a:pt x="3009" y="15476"/>
                    </a:lnTo>
                    <a:lnTo>
                      <a:pt x="2917" y="15415"/>
                    </a:lnTo>
                    <a:lnTo>
                      <a:pt x="2856" y="15415"/>
                    </a:lnTo>
                    <a:lnTo>
                      <a:pt x="2856" y="15446"/>
                    </a:lnTo>
                    <a:close/>
                    <a:moveTo>
                      <a:pt x="2825" y="15538"/>
                    </a:moveTo>
                    <a:lnTo>
                      <a:pt x="2856" y="15599"/>
                    </a:lnTo>
                    <a:lnTo>
                      <a:pt x="2886" y="15569"/>
                    </a:lnTo>
                    <a:lnTo>
                      <a:pt x="2825" y="15569"/>
                    </a:lnTo>
                    <a:close/>
                    <a:moveTo>
                      <a:pt x="2733" y="15661"/>
                    </a:moveTo>
                    <a:lnTo>
                      <a:pt x="2794" y="15691"/>
                    </a:lnTo>
                    <a:lnTo>
                      <a:pt x="2825" y="15630"/>
                    </a:lnTo>
                    <a:close/>
                    <a:moveTo>
                      <a:pt x="2610" y="15722"/>
                    </a:moveTo>
                    <a:lnTo>
                      <a:pt x="2610" y="15814"/>
                    </a:lnTo>
                    <a:lnTo>
                      <a:pt x="2702" y="15753"/>
                    </a:lnTo>
                    <a:lnTo>
                      <a:pt x="2610" y="15722"/>
                    </a:lnTo>
                    <a:close/>
                    <a:moveTo>
                      <a:pt x="2487" y="16152"/>
                    </a:moveTo>
                    <a:lnTo>
                      <a:pt x="2456" y="15968"/>
                    </a:lnTo>
                    <a:lnTo>
                      <a:pt x="2456" y="15845"/>
                    </a:lnTo>
                    <a:lnTo>
                      <a:pt x="2518" y="15814"/>
                    </a:lnTo>
                    <a:lnTo>
                      <a:pt x="2518" y="15906"/>
                    </a:lnTo>
                    <a:lnTo>
                      <a:pt x="2641" y="15968"/>
                    </a:lnTo>
                    <a:lnTo>
                      <a:pt x="2702" y="16091"/>
                    </a:lnTo>
                    <a:lnTo>
                      <a:pt x="2579" y="16152"/>
                    </a:lnTo>
                    <a:lnTo>
                      <a:pt x="2487" y="16152"/>
                    </a:lnTo>
                    <a:close/>
                    <a:moveTo>
                      <a:pt x="3746" y="16244"/>
                    </a:moveTo>
                    <a:lnTo>
                      <a:pt x="3746" y="16152"/>
                    </a:lnTo>
                    <a:lnTo>
                      <a:pt x="3808" y="16091"/>
                    </a:lnTo>
                    <a:lnTo>
                      <a:pt x="3869" y="16121"/>
                    </a:lnTo>
                    <a:lnTo>
                      <a:pt x="3869" y="16244"/>
                    </a:lnTo>
                    <a:lnTo>
                      <a:pt x="3777" y="16244"/>
                    </a:lnTo>
                    <a:close/>
                    <a:moveTo>
                      <a:pt x="3623" y="16490"/>
                    </a:moveTo>
                    <a:lnTo>
                      <a:pt x="3685" y="16428"/>
                    </a:lnTo>
                    <a:lnTo>
                      <a:pt x="3715" y="16459"/>
                    </a:lnTo>
                    <a:lnTo>
                      <a:pt x="3654" y="16551"/>
                    </a:lnTo>
                    <a:close/>
                    <a:moveTo>
                      <a:pt x="3562" y="16060"/>
                    </a:moveTo>
                    <a:lnTo>
                      <a:pt x="3500" y="16152"/>
                    </a:lnTo>
                    <a:lnTo>
                      <a:pt x="3500" y="16305"/>
                    </a:lnTo>
                    <a:lnTo>
                      <a:pt x="3562" y="16428"/>
                    </a:lnTo>
                    <a:lnTo>
                      <a:pt x="3654" y="16428"/>
                    </a:lnTo>
                    <a:lnTo>
                      <a:pt x="3685" y="16275"/>
                    </a:lnTo>
                    <a:lnTo>
                      <a:pt x="3593" y="16121"/>
                    </a:lnTo>
                    <a:lnTo>
                      <a:pt x="3593" y="16091"/>
                    </a:lnTo>
                    <a:lnTo>
                      <a:pt x="3562" y="16091"/>
                    </a:lnTo>
                    <a:close/>
                    <a:moveTo>
                      <a:pt x="7124" y="14064"/>
                    </a:moveTo>
                    <a:lnTo>
                      <a:pt x="7032" y="13910"/>
                    </a:lnTo>
                    <a:lnTo>
                      <a:pt x="7032" y="13788"/>
                    </a:lnTo>
                    <a:lnTo>
                      <a:pt x="7093" y="13695"/>
                    </a:lnTo>
                    <a:lnTo>
                      <a:pt x="7185" y="13695"/>
                    </a:lnTo>
                    <a:lnTo>
                      <a:pt x="7216" y="13788"/>
                    </a:lnTo>
                    <a:lnTo>
                      <a:pt x="7185" y="13910"/>
                    </a:lnTo>
                    <a:lnTo>
                      <a:pt x="7216" y="13972"/>
                    </a:lnTo>
                    <a:lnTo>
                      <a:pt x="7185" y="14095"/>
                    </a:lnTo>
                    <a:close/>
                    <a:moveTo>
                      <a:pt x="6510" y="13941"/>
                    </a:moveTo>
                    <a:lnTo>
                      <a:pt x="6663" y="13788"/>
                    </a:lnTo>
                    <a:lnTo>
                      <a:pt x="6755" y="13818"/>
                    </a:lnTo>
                    <a:lnTo>
                      <a:pt x="6755" y="13910"/>
                    </a:lnTo>
                    <a:lnTo>
                      <a:pt x="6663" y="13972"/>
                    </a:lnTo>
                    <a:lnTo>
                      <a:pt x="6540" y="13941"/>
                    </a:lnTo>
                    <a:close/>
                    <a:moveTo>
                      <a:pt x="5773" y="15661"/>
                    </a:moveTo>
                    <a:lnTo>
                      <a:pt x="5834" y="15691"/>
                    </a:lnTo>
                    <a:lnTo>
                      <a:pt x="5896" y="15630"/>
                    </a:lnTo>
                    <a:lnTo>
                      <a:pt x="5988" y="15661"/>
                    </a:lnTo>
                    <a:lnTo>
                      <a:pt x="6080" y="15661"/>
                    </a:lnTo>
                    <a:lnTo>
                      <a:pt x="6080" y="15538"/>
                    </a:lnTo>
                    <a:lnTo>
                      <a:pt x="5926" y="15384"/>
                    </a:lnTo>
                    <a:lnTo>
                      <a:pt x="5988" y="15231"/>
                    </a:lnTo>
                    <a:lnTo>
                      <a:pt x="6080" y="15016"/>
                    </a:lnTo>
                    <a:lnTo>
                      <a:pt x="6264" y="14893"/>
                    </a:lnTo>
                    <a:lnTo>
                      <a:pt x="6325" y="14801"/>
                    </a:lnTo>
                    <a:lnTo>
                      <a:pt x="6510" y="14832"/>
                    </a:lnTo>
                    <a:lnTo>
                      <a:pt x="6725" y="14985"/>
                    </a:lnTo>
                    <a:lnTo>
                      <a:pt x="6786" y="15077"/>
                    </a:lnTo>
                    <a:lnTo>
                      <a:pt x="6909" y="15047"/>
                    </a:lnTo>
                    <a:lnTo>
                      <a:pt x="6970" y="14739"/>
                    </a:lnTo>
                    <a:lnTo>
                      <a:pt x="7155" y="14586"/>
                    </a:lnTo>
                    <a:lnTo>
                      <a:pt x="7185" y="14494"/>
                    </a:lnTo>
                    <a:lnTo>
                      <a:pt x="7124" y="14432"/>
                    </a:lnTo>
                    <a:lnTo>
                      <a:pt x="7093" y="14310"/>
                    </a:lnTo>
                    <a:lnTo>
                      <a:pt x="6909" y="14187"/>
                    </a:lnTo>
                    <a:lnTo>
                      <a:pt x="6786" y="14187"/>
                    </a:lnTo>
                    <a:lnTo>
                      <a:pt x="6663" y="14095"/>
                    </a:lnTo>
                    <a:lnTo>
                      <a:pt x="6448" y="14095"/>
                    </a:lnTo>
                    <a:lnTo>
                      <a:pt x="6233" y="14248"/>
                    </a:lnTo>
                    <a:lnTo>
                      <a:pt x="6233" y="14371"/>
                    </a:lnTo>
                    <a:lnTo>
                      <a:pt x="6172" y="14494"/>
                    </a:lnTo>
                    <a:lnTo>
                      <a:pt x="6018" y="14494"/>
                    </a:lnTo>
                    <a:lnTo>
                      <a:pt x="5896" y="14586"/>
                    </a:lnTo>
                    <a:lnTo>
                      <a:pt x="5803" y="14555"/>
                    </a:lnTo>
                    <a:lnTo>
                      <a:pt x="5711" y="14340"/>
                    </a:lnTo>
                    <a:lnTo>
                      <a:pt x="5650" y="14340"/>
                    </a:lnTo>
                    <a:lnTo>
                      <a:pt x="5404" y="14586"/>
                    </a:lnTo>
                    <a:lnTo>
                      <a:pt x="5404" y="14739"/>
                    </a:lnTo>
                    <a:lnTo>
                      <a:pt x="5281" y="14832"/>
                    </a:lnTo>
                    <a:lnTo>
                      <a:pt x="5220" y="15016"/>
                    </a:lnTo>
                    <a:lnTo>
                      <a:pt x="5466" y="15077"/>
                    </a:lnTo>
                    <a:lnTo>
                      <a:pt x="5527" y="15231"/>
                    </a:lnTo>
                    <a:lnTo>
                      <a:pt x="5466" y="15292"/>
                    </a:lnTo>
                    <a:lnTo>
                      <a:pt x="5466" y="15354"/>
                    </a:lnTo>
                    <a:lnTo>
                      <a:pt x="5588" y="15569"/>
                    </a:lnTo>
                    <a:lnTo>
                      <a:pt x="5803" y="15569"/>
                    </a:lnTo>
                    <a:lnTo>
                      <a:pt x="5803" y="15691"/>
                    </a:lnTo>
                    <a:close/>
                    <a:moveTo>
                      <a:pt x="4698" y="18455"/>
                    </a:moveTo>
                    <a:lnTo>
                      <a:pt x="4606" y="18332"/>
                    </a:lnTo>
                    <a:lnTo>
                      <a:pt x="4483" y="18363"/>
                    </a:lnTo>
                    <a:lnTo>
                      <a:pt x="4452" y="18455"/>
                    </a:lnTo>
                    <a:lnTo>
                      <a:pt x="4544" y="18639"/>
                    </a:lnTo>
                    <a:lnTo>
                      <a:pt x="4698" y="18670"/>
                    </a:lnTo>
                    <a:lnTo>
                      <a:pt x="4729" y="18578"/>
                    </a:lnTo>
                    <a:close/>
                    <a:moveTo>
                      <a:pt x="4821" y="18271"/>
                    </a:moveTo>
                    <a:lnTo>
                      <a:pt x="4790" y="18025"/>
                    </a:lnTo>
                    <a:lnTo>
                      <a:pt x="4790" y="17902"/>
                    </a:lnTo>
                    <a:lnTo>
                      <a:pt x="4882" y="17994"/>
                    </a:lnTo>
                    <a:lnTo>
                      <a:pt x="4882" y="18148"/>
                    </a:lnTo>
                    <a:lnTo>
                      <a:pt x="4852" y="18240"/>
                    </a:lnTo>
                    <a:lnTo>
                      <a:pt x="4821" y="18301"/>
                    </a:lnTo>
                    <a:close/>
                    <a:moveTo>
                      <a:pt x="4544" y="17810"/>
                    </a:moveTo>
                    <a:lnTo>
                      <a:pt x="4698" y="17718"/>
                    </a:lnTo>
                    <a:lnTo>
                      <a:pt x="4852" y="17503"/>
                    </a:lnTo>
                    <a:lnTo>
                      <a:pt x="4698" y="17349"/>
                    </a:lnTo>
                    <a:lnTo>
                      <a:pt x="4698" y="17257"/>
                    </a:lnTo>
                    <a:lnTo>
                      <a:pt x="4790" y="17227"/>
                    </a:lnTo>
                    <a:lnTo>
                      <a:pt x="4913" y="17257"/>
                    </a:lnTo>
                    <a:lnTo>
                      <a:pt x="4974" y="17319"/>
                    </a:lnTo>
                    <a:lnTo>
                      <a:pt x="5005" y="17165"/>
                    </a:lnTo>
                    <a:lnTo>
                      <a:pt x="5005" y="16889"/>
                    </a:lnTo>
                    <a:lnTo>
                      <a:pt x="4974" y="16766"/>
                    </a:lnTo>
                    <a:lnTo>
                      <a:pt x="4974" y="16275"/>
                    </a:lnTo>
                    <a:lnTo>
                      <a:pt x="4974" y="16029"/>
                    </a:lnTo>
                    <a:lnTo>
                      <a:pt x="5066" y="15876"/>
                    </a:lnTo>
                    <a:lnTo>
                      <a:pt x="5220" y="15722"/>
                    </a:lnTo>
                    <a:lnTo>
                      <a:pt x="5159" y="15599"/>
                    </a:lnTo>
                    <a:lnTo>
                      <a:pt x="5097" y="15599"/>
                    </a:lnTo>
                    <a:lnTo>
                      <a:pt x="5097" y="15415"/>
                    </a:lnTo>
                    <a:lnTo>
                      <a:pt x="5005" y="15415"/>
                    </a:lnTo>
                    <a:lnTo>
                      <a:pt x="5036" y="15323"/>
                    </a:lnTo>
                    <a:lnTo>
                      <a:pt x="4759" y="15323"/>
                    </a:lnTo>
                    <a:lnTo>
                      <a:pt x="4729" y="15261"/>
                    </a:lnTo>
                    <a:lnTo>
                      <a:pt x="4852" y="15169"/>
                    </a:lnTo>
                    <a:lnTo>
                      <a:pt x="4882" y="15077"/>
                    </a:lnTo>
                    <a:lnTo>
                      <a:pt x="4852" y="14862"/>
                    </a:lnTo>
                    <a:lnTo>
                      <a:pt x="4759" y="14801"/>
                    </a:lnTo>
                    <a:lnTo>
                      <a:pt x="4606" y="14832"/>
                    </a:lnTo>
                    <a:lnTo>
                      <a:pt x="4606" y="14893"/>
                    </a:lnTo>
                    <a:lnTo>
                      <a:pt x="4514" y="14954"/>
                    </a:lnTo>
                    <a:lnTo>
                      <a:pt x="4391" y="14954"/>
                    </a:lnTo>
                    <a:lnTo>
                      <a:pt x="4207" y="14739"/>
                    </a:lnTo>
                    <a:lnTo>
                      <a:pt x="4237" y="14617"/>
                    </a:lnTo>
                    <a:lnTo>
                      <a:pt x="4483" y="14494"/>
                    </a:lnTo>
                    <a:lnTo>
                      <a:pt x="4729" y="14463"/>
                    </a:lnTo>
                    <a:lnTo>
                      <a:pt x="4974" y="14555"/>
                    </a:lnTo>
                    <a:lnTo>
                      <a:pt x="5097" y="14586"/>
                    </a:lnTo>
                    <a:lnTo>
                      <a:pt x="5097" y="14525"/>
                    </a:lnTo>
                    <a:lnTo>
                      <a:pt x="5097" y="14402"/>
                    </a:lnTo>
                    <a:lnTo>
                      <a:pt x="5097" y="14248"/>
                    </a:lnTo>
                    <a:lnTo>
                      <a:pt x="5097" y="14125"/>
                    </a:lnTo>
                    <a:lnTo>
                      <a:pt x="5128" y="14033"/>
                    </a:lnTo>
                    <a:lnTo>
                      <a:pt x="5251" y="14033"/>
                    </a:lnTo>
                    <a:lnTo>
                      <a:pt x="5312" y="14156"/>
                    </a:lnTo>
                    <a:lnTo>
                      <a:pt x="5435" y="14156"/>
                    </a:lnTo>
                    <a:lnTo>
                      <a:pt x="5558" y="14064"/>
                    </a:lnTo>
                    <a:lnTo>
                      <a:pt x="5834" y="14033"/>
                    </a:lnTo>
                    <a:lnTo>
                      <a:pt x="6080" y="13941"/>
                    </a:lnTo>
                    <a:lnTo>
                      <a:pt x="6264" y="13941"/>
                    </a:lnTo>
                    <a:lnTo>
                      <a:pt x="6325" y="13972"/>
                    </a:lnTo>
                    <a:lnTo>
                      <a:pt x="6418" y="13910"/>
                    </a:lnTo>
                    <a:lnTo>
                      <a:pt x="6418" y="13880"/>
                    </a:lnTo>
                    <a:lnTo>
                      <a:pt x="6571" y="13788"/>
                    </a:lnTo>
                    <a:lnTo>
                      <a:pt x="6633" y="13695"/>
                    </a:lnTo>
                    <a:lnTo>
                      <a:pt x="6817" y="13511"/>
                    </a:lnTo>
                    <a:lnTo>
                      <a:pt x="7001" y="13450"/>
                    </a:lnTo>
                    <a:lnTo>
                      <a:pt x="7247" y="13511"/>
                    </a:lnTo>
                    <a:lnTo>
                      <a:pt x="7400" y="13481"/>
                    </a:lnTo>
                    <a:lnTo>
                      <a:pt x="7462" y="13542"/>
                    </a:lnTo>
                    <a:lnTo>
                      <a:pt x="7462" y="13665"/>
                    </a:lnTo>
                    <a:lnTo>
                      <a:pt x="7339" y="13849"/>
                    </a:lnTo>
                    <a:lnTo>
                      <a:pt x="7308" y="13972"/>
                    </a:lnTo>
                    <a:lnTo>
                      <a:pt x="7400" y="14033"/>
                    </a:lnTo>
                    <a:lnTo>
                      <a:pt x="7400" y="14187"/>
                    </a:lnTo>
                    <a:lnTo>
                      <a:pt x="7400" y="14340"/>
                    </a:lnTo>
                    <a:lnTo>
                      <a:pt x="7369" y="14402"/>
                    </a:lnTo>
                    <a:lnTo>
                      <a:pt x="7400" y="14555"/>
                    </a:lnTo>
                    <a:lnTo>
                      <a:pt x="7584" y="14617"/>
                    </a:lnTo>
                    <a:lnTo>
                      <a:pt x="7799" y="14832"/>
                    </a:lnTo>
                    <a:lnTo>
                      <a:pt x="7953" y="14893"/>
                    </a:lnTo>
                    <a:lnTo>
                      <a:pt x="8045" y="14832"/>
                    </a:lnTo>
                    <a:lnTo>
                      <a:pt x="8229" y="14586"/>
                    </a:lnTo>
                    <a:lnTo>
                      <a:pt x="8229" y="14432"/>
                    </a:lnTo>
                    <a:lnTo>
                      <a:pt x="8321" y="14371"/>
                    </a:lnTo>
                    <a:lnTo>
                      <a:pt x="8321" y="14310"/>
                    </a:lnTo>
                    <a:lnTo>
                      <a:pt x="8291" y="14187"/>
                    </a:lnTo>
                    <a:lnTo>
                      <a:pt x="8413" y="14003"/>
                    </a:lnTo>
                    <a:lnTo>
                      <a:pt x="8536" y="13972"/>
                    </a:lnTo>
                    <a:lnTo>
                      <a:pt x="8721" y="13972"/>
                    </a:lnTo>
                    <a:lnTo>
                      <a:pt x="8751" y="13880"/>
                    </a:lnTo>
                    <a:lnTo>
                      <a:pt x="8721" y="13818"/>
                    </a:lnTo>
                    <a:lnTo>
                      <a:pt x="8690" y="13665"/>
                    </a:lnTo>
                    <a:lnTo>
                      <a:pt x="8383" y="13511"/>
                    </a:lnTo>
                    <a:lnTo>
                      <a:pt x="8352" y="13450"/>
                    </a:lnTo>
                    <a:lnTo>
                      <a:pt x="8413" y="13235"/>
                    </a:lnTo>
                    <a:lnTo>
                      <a:pt x="8506" y="13143"/>
                    </a:lnTo>
                    <a:lnTo>
                      <a:pt x="8567" y="13143"/>
                    </a:lnTo>
                    <a:lnTo>
                      <a:pt x="8536" y="13204"/>
                    </a:lnTo>
                    <a:lnTo>
                      <a:pt x="8567" y="13388"/>
                    </a:lnTo>
                    <a:lnTo>
                      <a:pt x="8598" y="13419"/>
                    </a:lnTo>
                    <a:lnTo>
                      <a:pt x="8690" y="13388"/>
                    </a:lnTo>
                    <a:lnTo>
                      <a:pt x="8721" y="13327"/>
                    </a:lnTo>
                    <a:lnTo>
                      <a:pt x="8843" y="13358"/>
                    </a:lnTo>
                    <a:lnTo>
                      <a:pt x="8905" y="13419"/>
                    </a:lnTo>
                    <a:lnTo>
                      <a:pt x="8997" y="13388"/>
                    </a:lnTo>
                    <a:lnTo>
                      <a:pt x="9058" y="13388"/>
                    </a:lnTo>
                    <a:lnTo>
                      <a:pt x="9028" y="13450"/>
                    </a:lnTo>
                    <a:lnTo>
                      <a:pt x="8874" y="13511"/>
                    </a:lnTo>
                    <a:lnTo>
                      <a:pt x="8874" y="13542"/>
                    </a:lnTo>
                    <a:lnTo>
                      <a:pt x="8935" y="13573"/>
                    </a:lnTo>
                    <a:lnTo>
                      <a:pt x="9058" y="13542"/>
                    </a:lnTo>
                    <a:lnTo>
                      <a:pt x="9243" y="13419"/>
                    </a:lnTo>
                    <a:lnTo>
                      <a:pt x="9672" y="13450"/>
                    </a:lnTo>
                    <a:lnTo>
                      <a:pt x="9887" y="13419"/>
                    </a:lnTo>
                    <a:lnTo>
                      <a:pt x="9826" y="13388"/>
                    </a:lnTo>
                    <a:lnTo>
                      <a:pt x="9795" y="13204"/>
                    </a:lnTo>
                    <a:lnTo>
                      <a:pt x="9826" y="13020"/>
                    </a:lnTo>
                    <a:lnTo>
                      <a:pt x="10010" y="12928"/>
                    </a:lnTo>
                    <a:lnTo>
                      <a:pt x="10133" y="12959"/>
                    </a:lnTo>
                    <a:lnTo>
                      <a:pt x="10164" y="13112"/>
                    </a:lnTo>
                    <a:lnTo>
                      <a:pt x="10133" y="13266"/>
                    </a:lnTo>
                    <a:lnTo>
                      <a:pt x="10194" y="13388"/>
                    </a:lnTo>
                    <a:lnTo>
                      <a:pt x="10317" y="13388"/>
                    </a:lnTo>
                    <a:lnTo>
                      <a:pt x="10440" y="13235"/>
                    </a:lnTo>
                    <a:lnTo>
                      <a:pt x="10348" y="12928"/>
                    </a:lnTo>
                    <a:lnTo>
                      <a:pt x="10409" y="12774"/>
                    </a:lnTo>
                    <a:lnTo>
                      <a:pt x="10594" y="12621"/>
                    </a:lnTo>
                    <a:lnTo>
                      <a:pt x="10716" y="12621"/>
                    </a:lnTo>
                    <a:lnTo>
                      <a:pt x="10747" y="12529"/>
                    </a:lnTo>
                    <a:lnTo>
                      <a:pt x="10655" y="12437"/>
                    </a:lnTo>
                    <a:lnTo>
                      <a:pt x="10716" y="12252"/>
                    </a:lnTo>
                    <a:lnTo>
                      <a:pt x="10809" y="12160"/>
                    </a:lnTo>
                    <a:lnTo>
                      <a:pt x="10962" y="12191"/>
                    </a:lnTo>
                    <a:lnTo>
                      <a:pt x="10993" y="12283"/>
                    </a:lnTo>
                    <a:lnTo>
                      <a:pt x="10931" y="12406"/>
                    </a:lnTo>
                    <a:lnTo>
                      <a:pt x="10870" y="12621"/>
                    </a:lnTo>
                    <a:lnTo>
                      <a:pt x="10931" y="13112"/>
                    </a:lnTo>
                    <a:lnTo>
                      <a:pt x="11023" y="13143"/>
                    </a:lnTo>
                    <a:lnTo>
                      <a:pt x="11116" y="13051"/>
                    </a:lnTo>
                    <a:lnTo>
                      <a:pt x="11177" y="12897"/>
                    </a:lnTo>
                    <a:lnTo>
                      <a:pt x="11331" y="12897"/>
                    </a:lnTo>
                    <a:lnTo>
                      <a:pt x="11484" y="12744"/>
                    </a:lnTo>
                    <a:lnTo>
                      <a:pt x="11545" y="12529"/>
                    </a:lnTo>
                    <a:lnTo>
                      <a:pt x="11515" y="12406"/>
                    </a:lnTo>
                    <a:lnTo>
                      <a:pt x="11668" y="12222"/>
                    </a:lnTo>
                    <a:lnTo>
                      <a:pt x="11668" y="12130"/>
                    </a:lnTo>
                    <a:lnTo>
                      <a:pt x="11576" y="12037"/>
                    </a:lnTo>
                    <a:lnTo>
                      <a:pt x="11392" y="11761"/>
                    </a:lnTo>
                    <a:lnTo>
                      <a:pt x="11331" y="11577"/>
                    </a:lnTo>
                    <a:lnTo>
                      <a:pt x="11269" y="11178"/>
                    </a:lnTo>
                    <a:lnTo>
                      <a:pt x="11331" y="10717"/>
                    </a:lnTo>
                    <a:lnTo>
                      <a:pt x="11331" y="10410"/>
                    </a:lnTo>
                    <a:lnTo>
                      <a:pt x="11177" y="9827"/>
                    </a:lnTo>
                    <a:lnTo>
                      <a:pt x="10962" y="9550"/>
                    </a:lnTo>
                    <a:lnTo>
                      <a:pt x="10962" y="9335"/>
                    </a:lnTo>
                    <a:lnTo>
                      <a:pt x="11023" y="9090"/>
                    </a:lnTo>
                    <a:lnTo>
                      <a:pt x="11269" y="8967"/>
                    </a:lnTo>
                    <a:lnTo>
                      <a:pt x="11392" y="8967"/>
                    </a:lnTo>
                    <a:lnTo>
                      <a:pt x="11453" y="9059"/>
                    </a:lnTo>
                    <a:lnTo>
                      <a:pt x="11515" y="8998"/>
                    </a:lnTo>
                    <a:lnTo>
                      <a:pt x="11453" y="8813"/>
                    </a:lnTo>
                    <a:lnTo>
                      <a:pt x="11423" y="8690"/>
                    </a:lnTo>
                    <a:lnTo>
                      <a:pt x="11392" y="8629"/>
                    </a:lnTo>
                    <a:lnTo>
                      <a:pt x="11331" y="8476"/>
                    </a:lnTo>
                    <a:lnTo>
                      <a:pt x="11331" y="8383"/>
                    </a:lnTo>
                    <a:lnTo>
                      <a:pt x="11331" y="8261"/>
                    </a:lnTo>
                    <a:lnTo>
                      <a:pt x="11392" y="8168"/>
                    </a:lnTo>
                    <a:lnTo>
                      <a:pt x="11392" y="8107"/>
                    </a:lnTo>
                    <a:lnTo>
                      <a:pt x="11392" y="7984"/>
                    </a:lnTo>
                    <a:lnTo>
                      <a:pt x="11361" y="7892"/>
                    </a:lnTo>
                    <a:lnTo>
                      <a:pt x="11361" y="7708"/>
                    </a:lnTo>
                    <a:lnTo>
                      <a:pt x="11392" y="7585"/>
                    </a:lnTo>
                    <a:lnTo>
                      <a:pt x="11331" y="7493"/>
                    </a:lnTo>
                    <a:lnTo>
                      <a:pt x="11269" y="7155"/>
                    </a:lnTo>
                    <a:lnTo>
                      <a:pt x="11116" y="6910"/>
                    </a:lnTo>
                    <a:lnTo>
                      <a:pt x="11054" y="6910"/>
                    </a:lnTo>
                    <a:lnTo>
                      <a:pt x="10962" y="6848"/>
                    </a:lnTo>
                    <a:lnTo>
                      <a:pt x="10931" y="6510"/>
                    </a:lnTo>
                    <a:lnTo>
                      <a:pt x="10778" y="6357"/>
                    </a:lnTo>
                    <a:lnTo>
                      <a:pt x="10440" y="5958"/>
                    </a:lnTo>
                    <a:lnTo>
                      <a:pt x="10348" y="5804"/>
                    </a:lnTo>
                    <a:lnTo>
                      <a:pt x="10287" y="5558"/>
                    </a:lnTo>
                    <a:lnTo>
                      <a:pt x="10287" y="5282"/>
                    </a:lnTo>
                    <a:lnTo>
                      <a:pt x="10287" y="5221"/>
                    </a:lnTo>
                    <a:lnTo>
                      <a:pt x="10194" y="5282"/>
                    </a:lnTo>
                    <a:lnTo>
                      <a:pt x="10102" y="5282"/>
                    </a:lnTo>
                    <a:lnTo>
                      <a:pt x="10072" y="5221"/>
                    </a:lnTo>
                    <a:lnTo>
                      <a:pt x="9918" y="5159"/>
                    </a:lnTo>
                    <a:lnTo>
                      <a:pt x="9857" y="5159"/>
                    </a:lnTo>
                    <a:lnTo>
                      <a:pt x="9857" y="5190"/>
                    </a:lnTo>
                    <a:lnTo>
                      <a:pt x="9765" y="5405"/>
                    </a:lnTo>
                    <a:lnTo>
                      <a:pt x="9765" y="5558"/>
                    </a:lnTo>
                    <a:lnTo>
                      <a:pt x="9826" y="5620"/>
                    </a:lnTo>
                    <a:lnTo>
                      <a:pt x="9918" y="5589"/>
                    </a:lnTo>
                    <a:lnTo>
                      <a:pt x="10102" y="5405"/>
                    </a:lnTo>
                    <a:lnTo>
                      <a:pt x="10194" y="5620"/>
                    </a:lnTo>
                    <a:lnTo>
                      <a:pt x="10133" y="5773"/>
                    </a:lnTo>
                    <a:lnTo>
                      <a:pt x="10041" y="5835"/>
                    </a:lnTo>
                    <a:lnTo>
                      <a:pt x="9918" y="5743"/>
                    </a:lnTo>
                    <a:lnTo>
                      <a:pt x="9887" y="5743"/>
                    </a:lnTo>
                    <a:lnTo>
                      <a:pt x="9918" y="5958"/>
                    </a:lnTo>
                    <a:lnTo>
                      <a:pt x="9857" y="6019"/>
                    </a:lnTo>
                    <a:lnTo>
                      <a:pt x="9734" y="5988"/>
                    </a:lnTo>
                    <a:lnTo>
                      <a:pt x="9703" y="5835"/>
                    </a:lnTo>
                    <a:lnTo>
                      <a:pt x="9672" y="5651"/>
                    </a:lnTo>
                    <a:lnTo>
                      <a:pt x="9642" y="5589"/>
                    </a:lnTo>
                    <a:lnTo>
                      <a:pt x="9550" y="5620"/>
                    </a:lnTo>
                    <a:lnTo>
                      <a:pt x="9457" y="5558"/>
                    </a:lnTo>
                    <a:lnTo>
                      <a:pt x="9396" y="5712"/>
                    </a:lnTo>
                    <a:lnTo>
                      <a:pt x="9457" y="5927"/>
                    </a:lnTo>
                    <a:lnTo>
                      <a:pt x="9457" y="6111"/>
                    </a:lnTo>
                    <a:lnTo>
                      <a:pt x="9365" y="6142"/>
                    </a:lnTo>
                    <a:lnTo>
                      <a:pt x="9273" y="6295"/>
                    </a:lnTo>
                    <a:lnTo>
                      <a:pt x="9273" y="6388"/>
                    </a:lnTo>
                    <a:lnTo>
                      <a:pt x="9488" y="6602"/>
                    </a:lnTo>
                    <a:lnTo>
                      <a:pt x="9550" y="6725"/>
                    </a:lnTo>
                    <a:lnTo>
                      <a:pt x="9488" y="6940"/>
                    </a:lnTo>
                    <a:lnTo>
                      <a:pt x="9365" y="7032"/>
                    </a:lnTo>
                    <a:lnTo>
                      <a:pt x="9243" y="7002"/>
                    </a:lnTo>
                    <a:lnTo>
                      <a:pt x="9212" y="7094"/>
                    </a:lnTo>
                    <a:lnTo>
                      <a:pt x="9335" y="7247"/>
                    </a:lnTo>
                    <a:lnTo>
                      <a:pt x="9457" y="7186"/>
                    </a:lnTo>
                    <a:lnTo>
                      <a:pt x="9550" y="7094"/>
                    </a:lnTo>
                    <a:lnTo>
                      <a:pt x="9734" y="7462"/>
                    </a:lnTo>
                    <a:lnTo>
                      <a:pt x="9795" y="7861"/>
                    </a:lnTo>
                    <a:lnTo>
                      <a:pt x="9734" y="8076"/>
                    </a:lnTo>
                    <a:lnTo>
                      <a:pt x="9734" y="8445"/>
                    </a:lnTo>
                    <a:lnTo>
                      <a:pt x="9611" y="9028"/>
                    </a:lnTo>
                    <a:lnTo>
                      <a:pt x="9642" y="9243"/>
                    </a:lnTo>
                    <a:lnTo>
                      <a:pt x="9580" y="9489"/>
                    </a:lnTo>
                    <a:lnTo>
                      <a:pt x="9365" y="9612"/>
                    </a:lnTo>
                    <a:lnTo>
                      <a:pt x="9273" y="9857"/>
                    </a:lnTo>
                    <a:lnTo>
                      <a:pt x="9273" y="10134"/>
                    </a:lnTo>
                    <a:lnTo>
                      <a:pt x="9181" y="10287"/>
                    </a:lnTo>
                    <a:lnTo>
                      <a:pt x="9150" y="10441"/>
                    </a:lnTo>
                    <a:lnTo>
                      <a:pt x="8966" y="10625"/>
                    </a:lnTo>
                    <a:lnTo>
                      <a:pt x="8567" y="10871"/>
                    </a:lnTo>
                    <a:lnTo>
                      <a:pt x="8413" y="10932"/>
                    </a:lnTo>
                    <a:lnTo>
                      <a:pt x="8352" y="11086"/>
                    </a:lnTo>
                    <a:lnTo>
                      <a:pt x="8137" y="10963"/>
                    </a:lnTo>
                    <a:lnTo>
                      <a:pt x="7953" y="10717"/>
                    </a:lnTo>
                    <a:lnTo>
                      <a:pt x="7953" y="10625"/>
                    </a:lnTo>
                    <a:lnTo>
                      <a:pt x="8045" y="10564"/>
                    </a:lnTo>
                    <a:lnTo>
                      <a:pt x="8137" y="10410"/>
                    </a:lnTo>
                    <a:lnTo>
                      <a:pt x="8137" y="10349"/>
                    </a:lnTo>
                    <a:lnTo>
                      <a:pt x="8229" y="10226"/>
                    </a:lnTo>
                    <a:lnTo>
                      <a:pt x="8229" y="10195"/>
                    </a:lnTo>
                    <a:lnTo>
                      <a:pt x="8045" y="10226"/>
                    </a:lnTo>
                    <a:lnTo>
                      <a:pt x="7891" y="10379"/>
                    </a:lnTo>
                    <a:lnTo>
                      <a:pt x="7707" y="10441"/>
                    </a:lnTo>
                    <a:lnTo>
                      <a:pt x="7677" y="10594"/>
                    </a:lnTo>
                    <a:lnTo>
                      <a:pt x="7799" y="10809"/>
                    </a:lnTo>
                    <a:lnTo>
                      <a:pt x="7830" y="11178"/>
                    </a:lnTo>
                    <a:lnTo>
                      <a:pt x="7799" y="11362"/>
                    </a:lnTo>
                    <a:lnTo>
                      <a:pt x="7615" y="11577"/>
                    </a:lnTo>
                    <a:lnTo>
                      <a:pt x="7615" y="11669"/>
                    </a:lnTo>
                    <a:lnTo>
                      <a:pt x="7554" y="11761"/>
                    </a:lnTo>
                    <a:lnTo>
                      <a:pt x="7523" y="12037"/>
                    </a:lnTo>
                    <a:lnTo>
                      <a:pt x="7584" y="12130"/>
                    </a:lnTo>
                    <a:lnTo>
                      <a:pt x="7584" y="12252"/>
                    </a:lnTo>
                    <a:lnTo>
                      <a:pt x="7523" y="12283"/>
                    </a:lnTo>
                    <a:lnTo>
                      <a:pt x="7584" y="12344"/>
                    </a:lnTo>
                    <a:lnTo>
                      <a:pt x="7523" y="12437"/>
                    </a:lnTo>
                    <a:lnTo>
                      <a:pt x="7462" y="12437"/>
                    </a:lnTo>
                    <a:lnTo>
                      <a:pt x="7492" y="12498"/>
                    </a:lnTo>
                    <a:lnTo>
                      <a:pt x="7369" y="12559"/>
                    </a:lnTo>
                    <a:lnTo>
                      <a:pt x="7308" y="12498"/>
                    </a:lnTo>
                    <a:lnTo>
                      <a:pt x="7185" y="12590"/>
                    </a:lnTo>
                    <a:lnTo>
                      <a:pt x="7093" y="12559"/>
                    </a:lnTo>
                    <a:lnTo>
                      <a:pt x="7062" y="12375"/>
                    </a:lnTo>
                    <a:lnTo>
                      <a:pt x="7032" y="12375"/>
                    </a:lnTo>
                    <a:lnTo>
                      <a:pt x="6909" y="12437"/>
                    </a:lnTo>
                    <a:lnTo>
                      <a:pt x="6817" y="12437"/>
                    </a:lnTo>
                    <a:lnTo>
                      <a:pt x="6755" y="12406"/>
                    </a:lnTo>
                    <a:lnTo>
                      <a:pt x="6418" y="12529"/>
                    </a:lnTo>
                    <a:lnTo>
                      <a:pt x="6233" y="12590"/>
                    </a:lnTo>
                    <a:lnTo>
                      <a:pt x="6018" y="12652"/>
                    </a:lnTo>
                    <a:lnTo>
                      <a:pt x="5834" y="12652"/>
                    </a:lnTo>
                    <a:lnTo>
                      <a:pt x="5619" y="12744"/>
                    </a:lnTo>
                    <a:lnTo>
                      <a:pt x="5558" y="12682"/>
                    </a:lnTo>
                    <a:lnTo>
                      <a:pt x="5374" y="12713"/>
                    </a:lnTo>
                    <a:lnTo>
                      <a:pt x="5066" y="12928"/>
                    </a:lnTo>
                    <a:lnTo>
                      <a:pt x="5005" y="13112"/>
                    </a:lnTo>
                    <a:lnTo>
                      <a:pt x="4882" y="13204"/>
                    </a:lnTo>
                    <a:lnTo>
                      <a:pt x="4852" y="13296"/>
                    </a:lnTo>
                    <a:lnTo>
                      <a:pt x="4637" y="13573"/>
                    </a:lnTo>
                    <a:lnTo>
                      <a:pt x="4483" y="13634"/>
                    </a:lnTo>
                    <a:lnTo>
                      <a:pt x="4391" y="13788"/>
                    </a:lnTo>
                    <a:lnTo>
                      <a:pt x="4330" y="13880"/>
                    </a:lnTo>
                    <a:lnTo>
                      <a:pt x="4207" y="14033"/>
                    </a:lnTo>
                    <a:lnTo>
                      <a:pt x="3992" y="14064"/>
                    </a:lnTo>
                    <a:lnTo>
                      <a:pt x="3930" y="14187"/>
                    </a:lnTo>
                    <a:lnTo>
                      <a:pt x="3961" y="14432"/>
                    </a:lnTo>
                    <a:lnTo>
                      <a:pt x="4053" y="14494"/>
                    </a:lnTo>
                    <a:lnTo>
                      <a:pt x="4084" y="14586"/>
                    </a:lnTo>
                    <a:lnTo>
                      <a:pt x="4022" y="14678"/>
                    </a:lnTo>
                    <a:lnTo>
                      <a:pt x="3900" y="14678"/>
                    </a:lnTo>
                    <a:lnTo>
                      <a:pt x="3715" y="14801"/>
                    </a:lnTo>
                    <a:lnTo>
                      <a:pt x="3715" y="14893"/>
                    </a:lnTo>
                    <a:lnTo>
                      <a:pt x="3623" y="14954"/>
                    </a:lnTo>
                    <a:lnTo>
                      <a:pt x="3470" y="15139"/>
                    </a:lnTo>
                    <a:lnTo>
                      <a:pt x="3408" y="15261"/>
                    </a:lnTo>
                    <a:lnTo>
                      <a:pt x="3255" y="15261"/>
                    </a:lnTo>
                    <a:lnTo>
                      <a:pt x="3132" y="15354"/>
                    </a:lnTo>
                    <a:lnTo>
                      <a:pt x="3193" y="15354"/>
                    </a:lnTo>
                    <a:lnTo>
                      <a:pt x="3255" y="15354"/>
                    </a:lnTo>
                    <a:lnTo>
                      <a:pt x="3316" y="15476"/>
                    </a:lnTo>
                    <a:lnTo>
                      <a:pt x="3408" y="15691"/>
                    </a:lnTo>
                    <a:lnTo>
                      <a:pt x="3347" y="15753"/>
                    </a:lnTo>
                    <a:lnTo>
                      <a:pt x="3316" y="15599"/>
                    </a:lnTo>
                    <a:lnTo>
                      <a:pt x="3255" y="15507"/>
                    </a:lnTo>
                    <a:lnTo>
                      <a:pt x="3193" y="15630"/>
                    </a:lnTo>
                    <a:lnTo>
                      <a:pt x="3255" y="15783"/>
                    </a:lnTo>
                    <a:lnTo>
                      <a:pt x="3347" y="15845"/>
                    </a:lnTo>
                    <a:lnTo>
                      <a:pt x="3347" y="15937"/>
                    </a:lnTo>
                    <a:lnTo>
                      <a:pt x="3286" y="16029"/>
                    </a:lnTo>
                    <a:lnTo>
                      <a:pt x="3378" y="15998"/>
                    </a:lnTo>
                    <a:lnTo>
                      <a:pt x="3439" y="15876"/>
                    </a:lnTo>
                    <a:lnTo>
                      <a:pt x="3562" y="15845"/>
                    </a:lnTo>
                    <a:lnTo>
                      <a:pt x="3654" y="15876"/>
                    </a:lnTo>
                    <a:lnTo>
                      <a:pt x="3593" y="15937"/>
                    </a:lnTo>
                    <a:lnTo>
                      <a:pt x="3623" y="15968"/>
                    </a:lnTo>
                    <a:lnTo>
                      <a:pt x="3777" y="15937"/>
                    </a:lnTo>
                    <a:lnTo>
                      <a:pt x="3777" y="15783"/>
                    </a:lnTo>
                    <a:lnTo>
                      <a:pt x="3685" y="15691"/>
                    </a:lnTo>
                    <a:lnTo>
                      <a:pt x="3531" y="15753"/>
                    </a:lnTo>
                    <a:lnTo>
                      <a:pt x="3531" y="15661"/>
                    </a:lnTo>
                    <a:lnTo>
                      <a:pt x="3562" y="15599"/>
                    </a:lnTo>
                    <a:lnTo>
                      <a:pt x="3531" y="15476"/>
                    </a:lnTo>
                    <a:lnTo>
                      <a:pt x="3593" y="15384"/>
                    </a:lnTo>
                    <a:lnTo>
                      <a:pt x="3746" y="15446"/>
                    </a:lnTo>
                    <a:lnTo>
                      <a:pt x="3900" y="15691"/>
                    </a:lnTo>
                    <a:lnTo>
                      <a:pt x="3900" y="15876"/>
                    </a:lnTo>
                    <a:lnTo>
                      <a:pt x="3961" y="15937"/>
                    </a:lnTo>
                    <a:lnTo>
                      <a:pt x="3961" y="16244"/>
                    </a:lnTo>
                    <a:lnTo>
                      <a:pt x="3869" y="16490"/>
                    </a:lnTo>
                    <a:lnTo>
                      <a:pt x="3715" y="16490"/>
                    </a:lnTo>
                    <a:lnTo>
                      <a:pt x="3746" y="16582"/>
                    </a:lnTo>
                    <a:lnTo>
                      <a:pt x="3869" y="16797"/>
                    </a:lnTo>
                    <a:lnTo>
                      <a:pt x="3930" y="17104"/>
                    </a:lnTo>
                    <a:lnTo>
                      <a:pt x="4053" y="17257"/>
                    </a:lnTo>
                    <a:lnTo>
                      <a:pt x="4053" y="17380"/>
                    </a:lnTo>
                    <a:lnTo>
                      <a:pt x="3992" y="17472"/>
                    </a:lnTo>
                    <a:lnTo>
                      <a:pt x="4084" y="17595"/>
                    </a:lnTo>
                    <a:lnTo>
                      <a:pt x="4237" y="17595"/>
                    </a:lnTo>
                    <a:lnTo>
                      <a:pt x="4330" y="17687"/>
                    </a:lnTo>
                    <a:lnTo>
                      <a:pt x="4391" y="17626"/>
                    </a:lnTo>
                    <a:lnTo>
                      <a:pt x="4391" y="17564"/>
                    </a:lnTo>
                    <a:lnTo>
                      <a:pt x="4268" y="17380"/>
                    </a:lnTo>
                    <a:lnTo>
                      <a:pt x="4268" y="17104"/>
                    </a:lnTo>
                    <a:lnTo>
                      <a:pt x="4330" y="17042"/>
                    </a:lnTo>
                    <a:lnTo>
                      <a:pt x="4422" y="17104"/>
                    </a:lnTo>
                    <a:lnTo>
                      <a:pt x="4391" y="17165"/>
                    </a:lnTo>
                    <a:lnTo>
                      <a:pt x="4391" y="17257"/>
                    </a:lnTo>
                    <a:lnTo>
                      <a:pt x="4514" y="17380"/>
                    </a:lnTo>
                    <a:lnTo>
                      <a:pt x="4544" y="17595"/>
                    </a:lnTo>
                    <a:lnTo>
                      <a:pt x="4514" y="17718"/>
                    </a:lnTo>
                    <a:close/>
                  </a:path>
                </a:pathLst>
              </a:custGeom>
              <a:solidFill>
                <a:srgbClr val="D9D9D9"/>
              </a:solidFill>
              <a:ln cap="flat" cmpd="sng" w="9525">
                <a:solidFill>
                  <a:schemeClr val="lt1"/>
                </a:solidFill>
                <a:prstDash val="solid"/>
                <a:round/>
                <a:headEnd len="sm" w="sm" type="none"/>
                <a:tailEnd len="sm" w="sm" type="none"/>
              </a:ln>
            </p:spPr>
          </p:sp>
          <p:sp>
            <p:nvSpPr>
              <p:cNvPr id="341" name="Google Shape;341;p54"/>
              <p:cNvSpPr/>
              <p:nvPr/>
            </p:nvSpPr>
            <p:spPr>
              <a:xfrm>
                <a:off x="7458480" y="2483640"/>
                <a:ext cx="71277" cy="115207"/>
              </a:xfrm>
              <a:custGeom>
                <a:rect b="b" l="l" r="r" t="t"/>
                <a:pathLst>
                  <a:path extrusionOk="0" h="6050" w="3747">
                    <a:moveTo>
                      <a:pt x="2273" y="4330"/>
                    </a:moveTo>
                    <a:lnTo>
                      <a:pt x="2365" y="4268"/>
                    </a:lnTo>
                    <a:lnTo>
                      <a:pt x="2457" y="4361"/>
                    </a:lnTo>
                    <a:lnTo>
                      <a:pt x="2334" y="4422"/>
                    </a:lnTo>
                    <a:close/>
                    <a:moveTo>
                      <a:pt x="1106" y="4944"/>
                    </a:moveTo>
                    <a:lnTo>
                      <a:pt x="1045" y="4821"/>
                    </a:lnTo>
                    <a:lnTo>
                      <a:pt x="1075" y="4760"/>
                    </a:lnTo>
                    <a:lnTo>
                      <a:pt x="1137" y="4760"/>
                    </a:lnTo>
                    <a:lnTo>
                      <a:pt x="1168" y="4668"/>
                    </a:lnTo>
                    <a:lnTo>
                      <a:pt x="1229" y="4760"/>
                    </a:lnTo>
                    <a:lnTo>
                      <a:pt x="1229" y="4883"/>
                    </a:lnTo>
                    <a:lnTo>
                      <a:pt x="1168" y="4883"/>
                    </a:lnTo>
                    <a:lnTo>
                      <a:pt x="1106" y="4944"/>
                    </a:lnTo>
                    <a:close/>
                    <a:moveTo>
                      <a:pt x="2979" y="4054"/>
                    </a:moveTo>
                    <a:lnTo>
                      <a:pt x="2856" y="4146"/>
                    </a:lnTo>
                    <a:lnTo>
                      <a:pt x="2856" y="4238"/>
                    </a:lnTo>
                    <a:lnTo>
                      <a:pt x="2918" y="4361"/>
                    </a:lnTo>
                    <a:lnTo>
                      <a:pt x="3010" y="4330"/>
                    </a:lnTo>
                    <a:lnTo>
                      <a:pt x="3041" y="4238"/>
                    </a:lnTo>
                    <a:lnTo>
                      <a:pt x="3041" y="4115"/>
                    </a:lnTo>
                    <a:lnTo>
                      <a:pt x="2979" y="4054"/>
                    </a:lnTo>
                    <a:close/>
                    <a:moveTo>
                      <a:pt x="3532" y="5128"/>
                    </a:moveTo>
                    <a:lnTo>
                      <a:pt x="3532" y="5036"/>
                    </a:lnTo>
                    <a:lnTo>
                      <a:pt x="3624" y="4944"/>
                    </a:lnTo>
                    <a:lnTo>
                      <a:pt x="3747" y="4944"/>
                    </a:lnTo>
                    <a:lnTo>
                      <a:pt x="3685" y="5036"/>
                    </a:lnTo>
                    <a:lnTo>
                      <a:pt x="3624" y="5128"/>
                    </a:lnTo>
                    <a:lnTo>
                      <a:pt x="3563" y="5128"/>
                    </a:lnTo>
                    <a:close/>
                    <a:moveTo>
                      <a:pt x="3685" y="4790"/>
                    </a:moveTo>
                    <a:lnTo>
                      <a:pt x="3624" y="4852"/>
                    </a:lnTo>
                    <a:lnTo>
                      <a:pt x="3563" y="4729"/>
                    </a:lnTo>
                    <a:lnTo>
                      <a:pt x="3563" y="4606"/>
                    </a:lnTo>
                    <a:lnTo>
                      <a:pt x="3624" y="4483"/>
                    </a:lnTo>
                    <a:lnTo>
                      <a:pt x="3685" y="4453"/>
                    </a:lnTo>
                    <a:lnTo>
                      <a:pt x="3716" y="4514"/>
                    </a:lnTo>
                    <a:lnTo>
                      <a:pt x="3747" y="4637"/>
                    </a:lnTo>
                    <a:lnTo>
                      <a:pt x="3685" y="4790"/>
                    </a:lnTo>
                    <a:close/>
                    <a:moveTo>
                      <a:pt x="1321" y="6019"/>
                    </a:moveTo>
                    <a:lnTo>
                      <a:pt x="1260" y="5896"/>
                    </a:lnTo>
                    <a:lnTo>
                      <a:pt x="1352" y="5773"/>
                    </a:lnTo>
                    <a:lnTo>
                      <a:pt x="1720" y="5650"/>
                    </a:lnTo>
                    <a:lnTo>
                      <a:pt x="1874" y="5712"/>
                    </a:lnTo>
                    <a:lnTo>
                      <a:pt x="1874" y="5804"/>
                    </a:lnTo>
                    <a:lnTo>
                      <a:pt x="1751" y="5988"/>
                    </a:lnTo>
                    <a:lnTo>
                      <a:pt x="1475" y="6049"/>
                    </a:lnTo>
                    <a:lnTo>
                      <a:pt x="1321" y="6019"/>
                    </a:lnTo>
                    <a:close/>
                    <a:moveTo>
                      <a:pt x="1" y="1075"/>
                    </a:moveTo>
                    <a:lnTo>
                      <a:pt x="1" y="1106"/>
                    </a:lnTo>
                    <a:lnTo>
                      <a:pt x="154" y="1014"/>
                    </a:lnTo>
                    <a:lnTo>
                      <a:pt x="400" y="1014"/>
                    </a:lnTo>
                    <a:lnTo>
                      <a:pt x="277" y="1075"/>
                    </a:lnTo>
                    <a:lnTo>
                      <a:pt x="615" y="1321"/>
                    </a:lnTo>
                    <a:lnTo>
                      <a:pt x="830" y="1659"/>
                    </a:lnTo>
                    <a:lnTo>
                      <a:pt x="922" y="1659"/>
                    </a:lnTo>
                    <a:lnTo>
                      <a:pt x="860" y="1751"/>
                    </a:lnTo>
                    <a:lnTo>
                      <a:pt x="983" y="1935"/>
                    </a:lnTo>
                    <a:lnTo>
                      <a:pt x="1075" y="2058"/>
                    </a:lnTo>
                    <a:lnTo>
                      <a:pt x="799" y="1966"/>
                    </a:lnTo>
                    <a:lnTo>
                      <a:pt x="738" y="1904"/>
                    </a:lnTo>
                    <a:lnTo>
                      <a:pt x="676" y="2027"/>
                    </a:lnTo>
                    <a:lnTo>
                      <a:pt x="553" y="1996"/>
                    </a:lnTo>
                    <a:lnTo>
                      <a:pt x="400" y="2242"/>
                    </a:lnTo>
                    <a:lnTo>
                      <a:pt x="768" y="2395"/>
                    </a:lnTo>
                    <a:lnTo>
                      <a:pt x="860" y="2365"/>
                    </a:lnTo>
                    <a:lnTo>
                      <a:pt x="953" y="2549"/>
                    </a:lnTo>
                    <a:lnTo>
                      <a:pt x="953" y="2917"/>
                    </a:lnTo>
                    <a:lnTo>
                      <a:pt x="1045" y="2979"/>
                    </a:lnTo>
                    <a:lnTo>
                      <a:pt x="1106" y="2917"/>
                    </a:lnTo>
                    <a:lnTo>
                      <a:pt x="1229" y="3194"/>
                    </a:lnTo>
                    <a:lnTo>
                      <a:pt x="983" y="3378"/>
                    </a:lnTo>
                    <a:lnTo>
                      <a:pt x="983" y="3470"/>
                    </a:lnTo>
                    <a:lnTo>
                      <a:pt x="1075" y="3562"/>
                    </a:lnTo>
                    <a:lnTo>
                      <a:pt x="1075" y="3685"/>
                    </a:lnTo>
                    <a:lnTo>
                      <a:pt x="983" y="3746"/>
                    </a:lnTo>
                    <a:lnTo>
                      <a:pt x="983" y="3931"/>
                    </a:lnTo>
                    <a:lnTo>
                      <a:pt x="1075" y="4084"/>
                    </a:lnTo>
                    <a:lnTo>
                      <a:pt x="983" y="4084"/>
                    </a:lnTo>
                    <a:lnTo>
                      <a:pt x="1168" y="4453"/>
                    </a:lnTo>
                    <a:lnTo>
                      <a:pt x="1290" y="4453"/>
                    </a:lnTo>
                    <a:lnTo>
                      <a:pt x="1321" y="4637"/>
                    </a:lnTo>
                    <a:lnTo>
                      <a:pt x="1382" y="4698"/>
                    </a:lnTo>
                    <a:lnTo>
                      <a:pt x="1382" y="4852"/>
                    </a:lnTo>
                    <a:lnTo>
                      <a:pt x="1505" y="4760"/>
                    </a:lnTo>
                    <a:lnTo>
                      <a:pt x="1505" y="4545"/>
                    </a:lnTo>
                    <a:lnTo>
                      <a:pt x="1597" y="4637"/>
                    </a:lnTo>
                    <a:lnTo>
                      <a:pt x="1690" y="4483"/>
                    </a:lnTo>
                    <a:lnTo>
                      <a:pt x="2089" y="4146"/>
                    </a:lnTo>
                    <a:lnTo>
                      <a:pt x="2242" y="4115"/>
                    </a:lnTo>
                    <a:lnTo>
                      <a:pt x="2242" y="4207"/>
                    </a:lnTo>
                    <a:lnTo>
                      <a:pt x="2365" y="4054"/>
                    </a:lnTo>
                    <a:lnTo>
                      <a:pt x="2457" y="4054"/>
                    </a:lnTo>
                    <a:lnTo>
                      <a:pt x="2549" y="4238"/>
                    </a:lnTo>
                    <a:lnTo>
                      <a:pt x="2703" y="4176"/>
                    </a:lnTo>
                    <a:lnTo>
                      <a:pt x="2764" y="4238"/>
                    </a:lnTo>
                    <a:lnTo>
                      <a:pt x="2826" y="4176"/>
                    </a:lnTo>
                    <a:lnTo>
                      <a:pt x="2764" y="4054"/>
                    </a:lnTo>
                    <a:lnTo>
                      <a:pt x="2979" y="3931"/>
                    </a:lnTo>
                    <a:lnTo>
                      <a:pt x="3163" y="3931"/>
                    </a:lnTo>
                    <a:lnTo>
                      <a:pt x="3378" y="3654"/>
                    </a:lnTo>
                    <a:lnTo>
                      <a:pt x="3348" y="3562"/>
                    </a:lnTo>
                    <a:lnTo>
                      <a:pt x="3440" y="3470"/>
                    </a:lnTo>
                    <a:lnTo>
                      <a:pt x="3409" y="2856"/>
                    </a:lnTo>
                    <a:lnTo>
                      <a:pt x="3348" y="2856"/>
                    </a:lnTo>
                    <a:lnTo>
                      <a:pt x="3286" y="2917"/>
                    </a:lnTo>
                    <a:lnTo>
                      <a:pt x="3286" y="2703"/>
                    </a:lnTo>
                    <a:lnTo>
                      <a:pt x="3194" y="2150"/>
                    </a:lnTo>
                    <a:lnTo>
                      <a:pt x="3071" y="1996"/>
                    </a:lnTo>
                    <a:lnTo>
                      <a:pt x="3071" y="1628"/>
                    </a:lnTo>
                    <a:lnTo>
                      <a:pt x="2580" y="1014"/>
                    </a:lnTo>
                    <a:lnTo>
                      <a:pt x="2119" y="553"/>
                    </a:lnTo>
                    <a:lnTo>
                      <a:pt x="1812" y="0"/>
                    </a:lnTo>
                    <a:lnTo>
                      <a:pt x="1505" y="215"/>
                    </a:lnTo>
                    <a:lnTo>
                      <a:pt x="922" y="246"/>
                    </a:lnTo>
                    <a:lnTo>
                      <a:pt x="615" y="522"/>
                    </a:lnTo>
                    <a:lnTo>
                      <a:pt x="338" y="584"/>
                    </a:lnTo>
                    <a:lnTo>
                      <a:pt x="93" y="829"/>
                    </a:lnTo>
                    <a:close/>
                  </a:path>
                </a:pathLst>
              </a:custGeom>
              <a:solidFill>
                <a:srgbClr val="D9D9D9"/>
              </a:solidFill>
              <a:ln cap="flat" cmpd="sng" w="9525">
                <a:solidFill>
                  <a:schemeClr val="lt1"/>
                </a:solidFill>
                <a:prstDash val="solid"/>
                <a:round/>
                <a:headEnd len="sm" w="sm" type="none"/>
                <a:tailEnd len="sm" w="sm" type="none"/>
              </a:ln>
            </p:spPr>
          </p:sp>
          <p:sp>
            <p:nvSpPr>
              <p:cNvPr id="342" name="Google Shape;342;p54"/>
              <p:cNvSpPr/>
              <p:nvPr/>
            </p:nvSpPr>
            <p:spPr>
              <a:xfrm>
                <a:off x="7426080" y="2379240"/>
                <a:ext cx="74521" cy="128518"/>
              </a:xfrm>
              <a:custGeom>
                <a:rect b="b" l="l" r="r" t="t"/>
                <a:pathLst>
                  <a:path extrusionOk="0" h="6757" w="3932">
                    <a:moveTo>
                      <a:pt x="1" y="4238"/>
                    </a:moveTo>
                    <a:lnTo>
                      <a:pt x="1" y="3778"/>
                    </a:lnTo>
                    <a:lnTo>
                      <a:pt x="216" y="3593"/>
                    </a:lnTo>
                    <a:lnTo>
                      <a:pt x="308" y="3378"/>
                    </a:lnTo>
                    <a:lnTo>
                      <a:pt x="308" y="3225"/>
                    </a:lnTo>
                    <a:lnTo>
                      <a:pt x="523" y="3071"/>
                    </a:lnTo>
                    <a:lnTo>
                      <a:pt x="676" y="2795"/>
                    </a:lnTo>
                    <a:lnTo>
                      <a:pt x="830" y="2734"/>
                    </a:lnTo>
                    <a:lnTo>
                      <a:pt x="953" y="2334"/>
                    </a:lnTo>
                    <a:lnTo>
                      <a:pt x="1014" y="2181"/>
                    </a:lnTo>
                    <a:lnTo>
                      <a:pt x="1014" y="2119"/>
                    </a:lnTo>
                    <a:lnTo>
                      <a:pt x="1014" y="1843"/>
                    </a:lnTo>
                    <a:lnTo>
                      <a:pt x="1168" y="1628"/>
                    </a:lnTo>
                    <a:lnTo>
                      <a:pt x="1352" y="1874"/>
                    </a:lnTo>
                    <a:lnTo>
                      <a:pt x="1475" y="1935"/>
                    </a:lnTo>
                    <a:lnTo>
                      <a:pt x="1598" y="2058"/>
                    </a:lnTo>
                    <a:lnTo>
                      <a:pt x="1720" y="1997"/>
                    </a:lnTo>
                    <a:lnTo>
                      <a:pt x="1905" y="2058"/>
                    </a:lnTo>
                    <a:lnTo>
                      <a:pt x="2242" y="2027"/>
                    </a:lnTo>
                    <a:lnTo>
                      <a:pt x="2457" y="2058"/>
                    </a:lnTo>
                    <a:lnTo>
                      <a:pt x="2549" y="1843"/>
                    </a:lnTo>
                    <a:lnTo>
                      <a:pt x="2549" y="1720"/>
                    </a:lnTo>
                    <a:lnTo>
                      <a:pt x="2365" y="1536"/>
                    </a:lnTo>
                    <a:lnTo>
                      <a:pt x="2181" y="1413"/>
                    </a:lnTo>
                    <a:lnTo>
                      <a:pt x="2335" y="1321"/>
                    </a:lnTo>
                    <a:lnTo>
                      <a:pt x="2519" y="1290"/>
                    </a:lnTo>
                    <a:lnTo>
                      <a:pt x="2857" y="1045"/>
                    </a:lnTo>
                    <a:lnTo>
                      <a:pt x="2857" y="861"/>
                    </a:lnTo>
                    <a:lnTo>
                      <a:pt x="2979" y="676"/>
                    </a:lnTo>
                    <a:lnTo>
                      <a:pt x="3164" y="676"/>
                    </a:lnTo>
                    <a:lnTo>
                      <a:pt x="3225" y="492"/>
                    </a:lnTo>
                    <a:lnTo>
                      <a:pt x="3164" y="400"/>
                    </a:lnTo>
                    <a:lnTo>
                      <a:pt x="3164" y="216"/>
                    </a:lnTo>
                    <a:lnTo>
                      <a:pt x="3164" y="31"/>
                    </a:lnTo>
                    <a:lnTo>
                      <a:pt x="3256" y="1"/>
                    </a:lnTo>
                    <a:lnTo>
                      <a:pt x="3409" y="124"/>
                    </a:lnTo>
                    <a:lnTo>
                      <a:pt x="3409" y="277"/>
                    </a:lnTo>
                    <a:lnTo>
                      <a:pt x="3471" y="369"/>
                    </a:lnTo>
                    <a:lnTo>
                      <a:pt x="3747" y="431"/>
                    </a:lnTo>
                    <a:lnTo>
                      <a:pt x="3931" y="676"/>
                    </a:lnTo>
                    <a:lnTo>
                      <a:pt x="3901" y="676"/>
                    </a:lnTo>
                    <a:lnTo>
                      <a:pt x="3624" y="983"/>
                    </a:lnTo>
                    <a:lnTo>
                      <a:pt x="3532" y="953"/>
                    </a:lnTo>
                    <a:lnTo>
                      <a:pt x="3532" y="1168"/>
                    </a:lnTo>
                    <a:lnTo>
                      <a:pt x="3409" y="1567"/>
                    </a:lnTo>
                    <a:lnTo>
                      <a:pt x="3409" y="1812"/>
                    </a:lnTo>
                    <a:lnTo>
                      <a:pt x="3593" y="1935"/>
                    </a:lnTo>
                    <a:lnTo>
                      <a:pt x="3593" y="2365"/>
                    </a:lnTo>
                    <a:lnTo>
                      <a:pt x="3716" y="2488"/>
                    </a:lnTo>
                    <a:lnTo>
                      <a:pt x="3655" y="2672"/>
                    </a:lnTo>
                    <a:lnTo>
                      <a:pt x="3440" y="2856"/>
                    </a:lnTo>
                    <a:lnTo>
                      <a:pt x="3501" y="2918"/>
                    </a:lnTo>
                    <a:lnTo>
                      <a:pt x="3071" y="3348"/>
                    </a:lnTo>
                    <a:lnTo>
                      <a:pt x="3133" y="3471"/>
                    </a:lnTo>
                    <a:lnTo>
                      <a:pt x="3010" y="3563"/>
                    </a:lnTo>
                    <a:lnTo>
                      <a:pt x="2979" y="3655"/>
                    </a:lnTo>
                    <a:lnTo>
                      <a:pt x="2795" y="3655"/>
                    </a:lnTo>
                    <a:lnTo>
                      <a:pt x="2642" y="3778"/>
                    </a:lnTo>
                    <a:lnTo>
                      <a:pt x="2580" y="3931"/>
                    </a:lnTo>
                    <a:lnTo>
                      <a:pt x="2365" y="4085"/>
                    </a:lnTo>
                    <a:lnTo>
                      <a:pt x="2365" y="4300"/>
                    </a:lnTo>
                    <a:lnTo>
                      <a:pt x="2427" y="4484"/>
                    </a:lnTo>
                    <a:lnTo>
                      <a:pt x="2335" y="4576"/>
                    </a:lnTo>
                    <a:lnTo>
                      <a:pt x="2396" y="4791"/>
                    </a:lnTo>
                    <a:lnTo>
                      <a:pt x="2672" y="4852"/>
                    </a:lnTo>
                    <a:lnTo>
                      <a:pt x="2764" y="4975"/>
                    </a:lnTo>
                    <a:lnTo>
                      <a:pt x="3379" y="5313"/>
                    </a:lnTo>
                    <a:lnTo>
                      <a:pt x="3471" y="5497"/>
                    </a:lnTo>
                    <a:lnTo>
                      <a:pt x="3164" y="5712"/>
                    </a:lnTo>
                    <a:lnTo>
                      <a:pt x="2580" y="5773"/>
                    </a:lnTo>
                    <a:lnTo>
                      <a:pt x="2273" y="6019"/>
                    </a:lnTo>
                    <a:lnTo>
                      <a:pt x="1997" y="6111"/>
                    </a:lnTo>
                    <a:lnTo>
                      <a:pt x="1751" y="6357"/>
                    </a:lnTo>
                    <a:lnTo>
                      <a:pt x="1690" y="6541"/>
                    </a:lnTo>
                    <a:lnTo>
                      <a:pt x="1505" y="6326"/>
                    </a:lnTo>
                    <a:lnTo>
                      <a:pt x="1413" y="6388"/>
                    </a:lnTo>
                    <a:lnTo>
                      <a:pt x="1444" y="6480"/>
                    </a:lnTo>
                    <a:lnTo>
                      <a:pt x="1291" y="6695"/>
                    </a:lnTo>
                    <a:lnTo>
                      <a:pt x="1198" y="6603"/>
                    </a:lnTo>
                    <a:lnTo>
                      <a:pt x="1014" y="6756"/>
                    </a:lnTo>
                    <a:lnTo>
                      <a:pt x="953" y="6633"/>
                    </a:lnTo>
                    <a:lnTo>
                      <a:pt x="1106" y="6388"/>
                    </a:lnTo>
                    <a:lnTo>
                      <a:pt x="922" y="6326"/>
                    </a:lnTo>
                    <a:lnTo>
                      <a:pt x="799" y="6418"/>
                    </a:lnTo>
                    <a:lnTo>
                      <a:pt x="707" y="6388"/>
                    </a:lnTo>
                    <a:lnTo>
                      <a:pt x="769" y="6265"/>
                    </a:lnTo>
                    <a:lnTo>
                      <a:pt x="769" y="5896"/>
                    </a:lnTo>
                    <a:lnTo>
                      <a:pt x="891" y="5681"/>
                    </a:lnTo>
                    <a:lnTo>
                      <a:pt x="1106" y="5651"/>
                    </a:lnTo>
                    <a:lnTo>
                      <a:pt x="1260" y="5497"/>
                    </a:lnTo>
                    <a:lnTo>
                      <a:pt x="1106" y="5589"/>
                    </a:lnTo>
                    <a:lnTo>
                      <a:pt x="799" y="5559"/>
                    </a:lnTo>
                    <a:lnTo>
                      <a:pt x="738" y="5497"/>
                    </a:lnTo>
                    <a:lnTo>
                      <a:pt x="738" y="5098"/>
                    </a:lnTo>
                    <a:lnTo>
                      <a:pt x="922" y="4791"/>
                    </a:lnTo>
                    <a:lnTo>
                      <a:pt x="830" y="4637"/>
                    </a:lnTo>
                    <a:lnTo>
                      <a:pt x="953" y="4545"/>
                    </a:lnTo>
                    <a:lnTo>
                      <a:pt x="983" y="4392"/>
                    </a:lnTo>
                    <a:lnTo>
                      <a:pt x="891" y="4422"/>
                    </a:lnTo>
                    <a:lnTo>
                      <a:pt x="799" y="4545"/>
                    </a:lnTo>
                    <a:lnTo>
                      <a:pt x="523" y="4576"/>
                    </a:lnTo>
                    <a:lnTo>
                      <a:pt x="461" y="4453"/>
                    </a:lnTo>
                    <a:lnTo>
                      <a:pt x="277" y="4361"/>
                    </a:lnTo>
                    <a:lnTo>
                      <a:pt x="247" y="4484"/>
                    </a:lnTo>
                    <a:lnTo>
                      <a:pt x="124" y="4576"/>
                    </a:lnTo>
                    <a:lnTo>
                      <a:pt x="62" y="4269"/>
                    </a:lnTo>
                    <a:lnTo>
                      <a:pt x="32" y="4300"/>
                    </a:lnTo>
                    <a:close/>
                  </a:path>
                </a:pathLst>
              </a:custGeom>
              <a:solidFill>
                <a:srgbClr val="D9D9D9"/>
              </a:solidFill>
              <a:ln cap="flat" cmpd="sng" w="9525">
                <a:solidFill>
                  <a:schemeClr val="lt1"/>
                </a:solidFill>
                <a:prstDash val="solid"/>
                <a:round/>
                <a:headEnd len="sm" w="sm" type="none"/>
                <a:tailEnd len="sm" w="sm" type="none"/>
              </a:ln>
            </p:spPr>
          </p:sp>
          <p:sp>
            <p:nvSpPr>
              <p:cNvPr id="343" name="Google Shape;343;p54"/>
              <p:cNvSpPr/>
              <p:nvPr/>
            </p:nvSpPr>
            <p:spPr>
              <a:xfrm>
                <a:off x="6818400" y="2211840"/>
                <a:ext cx="486692" cy="229324"/>
              </a:xfrm>
              <a:custGeom>
                <a:rect b="b" l="l" r="r" t="t"/>
                <a:pathLst>
                  <a:path extrusionOk="0" h="12038" w="25518">
                    <a:moveTo>
                      <a:pt x="1" y="4300"/>
                    </a:moveTo>
                    <a:lnTo>
                      <a:pt x="154" y="3993"/>
                    </a:lnTo>
                    <a:lnTo>
                      <a:pt x="277" y="3901"/>
                    </a:lnTo>
                    <a:lnTo>
                      <a:pt x="676" y="3931"/>
                    </a:lnTo>
                    <a:lnTo>
                      <a:pt x="738" y="3839"/>
                    </a:lnTo>
                    <a:lnTo>
                      <a:pt x="861" y="3686"/>
                    </a:lnTo>
                    <a:lnTo>
                      <a:pt x="1137" y="3593"/>
                    </a:lnTo>
                    <a:lnTo>
                      <a:pt x="1137" y="3440"/>
                    </a:lnTo>
                    <a:lnTo>
                      <a:pt x="1198" y="3256"/>
                    </a:lnTo>
                    <a:lnTo>
                      <a:pt x="1413" y="3164"/>
                    </a:lnTo>
                    <a:lnTo>
                      <a:pt x="1413" y="3041"/>
                    </a:lnTo>
                    <a:lnTo>
                      <a:pt x="1567" y="2918"/>
                    </a:lnTo>
                    <a:lnTo>
                      <a:pt x="1690" y="2887"/>
                    </a:lnTo>
                    <a:lnTo>
                      <a:pt x="1812" y="2734"/>
                    </a:lnTo>
                    <a:lnTo>
                      <a:pt x="1874" y="2642"/>
                    </a:lnTo>
                    <a:lnTo>
                      <a:pt x="1782" y="2580"/>
                    </a:lnTo>
                    <a:lnTo>
                      <a:pt x="1782" y="2457"/>
                    </a:lnTo>
                    <a:lnTo>
                      <a:pt x="1843" y="2396"/>
                    </a:lnTo>
                    <a:lnTo>
                      <a:pt x="2119" y="2488"/>
                    </a:lnTo>
                    <a:lnTo>
                      <a:pt x="2242" y="2427"/>
                    </a:lnTo>
                    <a:lnTo>
                      <a:pt x="2304" y="2212"/>
                    </a:lnTo>
                    <a:lnTo>
                      <a:pt x="2457" y="2150"/>
                    </a:lnTo>
                    <a:lnTo>
                      <a:pt x="2734" y="2120"/>
                    </a:lnTo>
                    <a:lnTo>
                      <a:pt x="2887" y="2058"/>
                    </a:lnTo>
                    <a:lnTo>
                      <a:pt x="3041" y="2058"/>
                    </a:lnTo>
                    <a:lnTo>
                      <a:pt x="3225" y="2058"/>
                    </a:lnTo>
                    <a:lnTo>
                      <a:pt x="3348" y="1997"/>
                    </a:lnTo>
                    <a:lnTo>
                      <a:pt x="3378" y="1997"/>
                    </a:lnTo>
                    <a:lnTo>
                      <a:pt x="3501" y="2150"/>
                    </a:lnTo>
                    <a:lnTo>
                      <a:pt x="3501" y="2242"/>
                    </a:lnTo>
                    <a:lnTo>
                      <a:pt x="3593" y="2335"/>
                    </a:lnTo>
                    <a:lnTo>
                      <a:pt x="3778" y="2335"/>
                    </a:lnTo>
                    <a:lnTo>
                      <a:pt x="3870" y="2304"/>
                    </a:lnTo>
                    <a:lnTo>
                      <a:pt x="4023" y="2304"/>
                    </a:lnTo>
                    <a:lnTo>
                      <a:pt x="4146" y="2212"/>
                    </a:lnTo>
                    <a:lnTo>
                      <a:pt x="4392" y="2212"/>
                    </a:lnTo>
                    <a:lnTo>
                      <a:pt x="4453" y="2335"/>
                    </a:lnTo>
                    <a:lnTo>
                      <a:pt x="4484" y="2488"/>
                    </a:lnTo>
                    <a:lnTo>
                      <a:pt x="4545" y="2580"/>
                    </a:lnTo>
                    <a:lnTo>
                      <a:pt x="4944" y="2826"/>
                    </a:lnTo>
                    <a:lnTo>
                      <a:pt x="5098" y="2949"/>
                    </a:lnTo>
                    <a:lnTo>
                      <a:pt x="5405" y="3071"/>
                    </a:lnTo>
                    <a:lnTo>
                      <a:pt x="5497" y="3010"/>
                    </a:lnTo>
                    <a:lnTo>
                      <a:pt x="5651" y="2949"/>
                    </a:lnTo>
                    <a:lnTo>
                      <a:pt x="5835" y="2826"/>
                    </a:lnTo>
                    <a:lnTo>
                      <a:pt x="5988" y="2795"/>
                    </a:lnTo>
                    <a:lnTo>
                      <a:pt x="6142" y="2857"/>
                    </a:lnTo>
                    <a:lnTo>
                      <a:pt x="6265" y="2949"/>
                    </a:lnTo>
                    <a:lnTo>
                      <a:pt x="6388" y="2887"/>
                    </a:lnTo>
                    <a:lnTo>
                      <a:pt x="6756" y="2887"/>
                    </a:lnTo>
                    <a:lnTo>
                      <a:pt x="6879" y="2979"/>
                    </a:lnTo>
                    <a:lnTo>
                      <a:pt x="7032" y="2949"/>
                    </a:lnTo>
                    <a:lnTo>
                      <a:pt x="7094" y="2918"/>
                    </a:lnTo>
                    <a:lnTo>
                      <a:pt x="7247" y="2949"/>
                    </a:lnTo>
                    <a:lnTo>
                      <a:pt x="7524" y="2887"/>
                    </a:lnTo>
                    <a:lnTo>
                      <a:pt x="7677" y="2642"/>
                    </a:lnTo>
                    <a:lnTo>
                      <a:pt x="7585" y="2549"/>
                    </a:lnTo>
                    <a:lnTo>
                      <a:pt x="7401" y="2427"/>
                    </a:lnTo>
                    <a:lnTo>
                      <a:pt x="7432" y="2181"/>
                    </a:lnTo>
                    <a:lnTo>
                      <a:pt x="7462" y="1935"/>
                    </a:lnTo>
                    <a:lnTo>
                      <a:pt x="7432" y="1813"/>
                    </a:lnTo>
                    <a:lnTo>
                      <a:pt x="7278" y="1751"/>
                    </a:lnTo>
                    <a:lnTo>
                      <a:pt x="7186" y="1659"/>
                    </a:lnTo>
                    <a:lnTo>
                      <a:pt x="6971" y="1598"/>
                    </a:lnTo>
                    <a:lnTo>
                      <a:pt x="6910" y="1383"/>
                    </a:lnTo>
                    <a:lnTo>
                      <a:pt x="6910" y="983"/>
                    </a:lnTo>
                    <a:lnTo>
                      <a:pt x="7063" y="799"/>
                    </a:lnTo>
                    <a:lnTo>
                      <a:pt x="7063" y="676"/>
                    </a:lnTo>
                    <a:lnTo>
                      <a:pt x="7155" y="523"/>
                    </a:lnTo>
                    <a:lnTo>
                      <a:pt x="7278" y="492"/>
                    </a:lnTo>
                    <a:lnTo>
                      <a:pt x="7370" y="523"/>
                    </a:lnTo>
                    <a:lnTo>
                      <a:pt x="7432" y="369"/>
                    </a:lnTo>
                    <a:lnTo>
                      <a:pt x="7370" y="247"/>
                    </a:lnTo>
                    <a:lnTo>
                      <a:pt x="7401" y="93"/>
                    </a:lnTo>
                    <a:lnTo>
                      <a:pt x="7524" y="1"/>
                    </a:lnTo>
                    <a:lnTo>
                      <a:pt x="7677" y="32"/>
                    </a:lnTo>
                    <a:lnTo>
                      <a:pt x="7769" y="93"/>
                    </a:lnTo>
                    <a:lnTo>
                      <a:pt x="8015" y="154"/>
                    </a:lnTo>
                    <a:lnTo>
                      <a:pt x="8230" y="247"/>
                    </a:lnTo>
                    <a:lnTo>
                      <a:pt x="8261" y="308"/>
                    </a:lnTo>
                    <a:lnTo>
                      <a:pt x="8445" y="369"/>
                    </a:lnTo>
                    <a:lnTo>
                      <a:pt x="8660" y="400"/>
                    </a:lnTo>
                    <a:lnTo>
                      <a:pt x="8936" y="400"/>
                    </a:lnTo>
                    <a:lnTo>
                      <a:pt x="9059" y="461"/>
                    </a:lnTo>
                    <a:lnTo>
                      <a:pt x="9151" y="523"/>
                    </a:lnTo>
                    <a:lnTo>
                      <a:pt x="9335" y="554"/>
                    </a:lnTo>
                    <a:lnTo>
                      <a:pt x="9458" y="615"/>
                    </a:lnTo>
                    <a:lnTo>
                      <a:pt x="9612" y="646"/>
                    </a:lnTo>
                    <a:lnTo>
                      <a:pt x="9950" y="615"/>
                    </a:lnTo>
                    <a:lnTo>
                      <a:pt x="10103" y="676"/>
                    </a:lnTo>
                    <a:lnTo>
                      <a:pt x="10164" y="799"/>
                    </a:lnTo>
                    <a:lnTo>
                      <a:pt x="10164" y="922"/>
                    </a:lnTo>
                    <a:lnTo>
                      <a:pt x="10226" y="1045"/>
                    </a:lnTo>
                    <a:lnTo>
                      <a:pt x="10226" y="1168"/>
                    </a:lnTo>
                    <a:lnTo>
                      <a:pt x="10318" y="1229"/>
                    </a:lnTo>
                    <a:lnTo>
                      <a:pt x="10379" y="1413"/>
                    </a:lnTo>
                    <a:lnTo>
                      <a:pt x="10379" y="1567"/>
                    </a:lnTo>
                    <a:lnTo>
                      <a:pt x="10502" y="1659"/>
                    </a:lnTo>
                    <a:lnTo>
                      <a:pt x="10594" y="1659"/>
                    </a:lnTo>
                    <a:lnTo>
                      <a:pt x="10748" y="1813"/>
                    </a:lnTo>
                    <a:lnTo>
                      <a:pt x="10809" y="1905"/>
                    </a:lnTo>
                    <a:lnTo>
                      <a:pt x="11055" y="1966"/>
                    </a:lnTo>
                    <a:lnTo>
                      <a:pt x="11301" y="2120"/>
                    </a:lnTo>
                    <a:lnTo>
                      <a:pt x="11423" y="2120"/>
                    </a:lnTo>
                    <a:lnTo>
                      <a:pt x="11485" y="2058"/>
                    </a:lnTo>
                    <a:lnTo>
                      <a:pt x="11730" y="2058"/>
                    </a:lnTo>
                    <a:lnTo>
                      <a:pt x="11853" y="1997"/>
                    </a:lnTo>
                    <a:lnTo>
                      <a:pt x="11976" y="1997"/>
                    </a:lnTo>
                    <a:lnTo>
                      <a:pt x="12068" y="2027"/>
                    </a:lnTo>
                    <a:lnTo>
                      <a:pt x="12160" y="1997"/>
                    </a:lnTo>
                    <a:lnTo>
                      <a:pt x="12314" y="1843"/>
                    </a:lnTo>
                    <a:lnTo>
                      <a:pt x="12560" y="1782"/>
                    </a:lnTo>
                    <a:lnTo>
                      <a:pt x="12867" y="1751"/>
                    </a:lnTo>
                    <a:lnTo>
                      <a:pt x="13051" y="1628"/>
                    </a:lnTo>
                    <a:lnTo>
                      <a:pt x="13266" y="1628"/>
                    </a:lnTo>
                    <a:lnTo>
                      <a:pt x="13481" y="1567"/>
                    </a:lnTo>
                    <a:lnTo>
                      <a:pt x="13665" y="1690"/>
                    </a:lnTo>
                    <a:lnTo>
                      <a:pt x="13911" y="1690"/>
                    </a:lnTo>
                    <a:lnTo>
                      <a:pt x="14218" y="1690"/>
                    </a:lnTo>
                    <a:lnTo>
                      <a:pt x="14402" y="1935"/>
                    </a:lnTo>
                    <a:lnTo>
                      <a:pt x="14678" y="2058"/>
                    </a:lnTo>
                    <a:lnTo>
                      <a:pt x="14924" y="2027"/>
                    </a:lnTo>
                    <a:lnTo>
                      <a:pt x="15077" y="1997"/>
                    </a:lnTo>
                    <a:lnTo>
                      <a:pt x="15170" y="2058"/>
                    </a:lnTo>
                    <a:lnTo>
                      <a:pt x="15262" y="2335"/>
                    </a:lnTo>
                    <a:lnTo>
                      <a:pt x="15446" y="2457"/>
                    </a:lnTo>
                    <a:lnTo>
                      <a:pt x="15538" y="2519"/>
                    </a:lnTo>
                    <a:lnTo>
                      <a:pt x="15630" y="2549"/>
                    </a:lnTo>
                    <a:lnTo>
                      <a:pt x="15784" y="2703"/>
                    </a:lnTo>
                    <a:lnTo>
                      <a:pt x="15906" y="2703"/>
                    </a:lnTo>
                    <a:lnTo>
                      <a:pt x="16275" y="2672"/>
                    </a:lnTo>
                    <a:lnTo>
                      <a:pt x="16613" y="2764"/>
                    </a:lnTo>
                    <a:lnTo>
                      <a:pt x="17104" y="2764"/>
                    </a:lnTo>
                    <a:lnTo>
                      <a:pt x="17319" y="2734"/>
                    </a:lnTo>
                    <a:lnTo>
                      <a:pt x="17411" y="2642"/>
                    </a:lnTo>
                    <a:lnTo>
                      <a:pt x="17595" y="2642"/>
                    </a:lnTo>
                    <a:lnTo>
                      <a:pt x="17749" y="2734"/>
                    </a:lnTo>
                    <a:lnTo>
                      <a:pt x="17841" y="2734"/>
                    </a:lnTo>
                    <a:lnTo>
                      <a:pt x="17964" y="2519"/>
                    </a:lnTo>
                    <a:lnTo>
                      <a:pt x="18271" y="2335"/>
                    </a:lnTo>
                    <a:lnTo>
                      <a:pt x="18455" y="2335"/>
                    </a:lnTo>
                    <a:lnTo>
                      <a:pt x="18609" y="2181"/>
                    </a:lnTo>
                    <a:lnTo>
                      <a:pt x="18731" y="2181"/>
                    </a:lnTo>
                    <a:lnTo>
                      <a:pt x="19100" y="2181"/>
                    </a:lnTo>
                    <a:lnTo>
                      <a:pt x="19284" y="2027"/>
                    </a:lnTo>
                    <a:lnTo>
                      <a:pt x="19315" y="1874"/>
                    </a:lnTo>
                    <a:lnTo>
                      <a:pt x="19315" y="1813"/>
                    </a:lnTo>
                    <a:lnTo>
                      <a:pt x="19438" y="1628"/>
                    </a:lnTo>
                    <a:lnTo>
                      <a:pt x="19591" y="1567"/>
                    </a:lnTo>
                    <a:lnTo>
                      <a:pt x="19714" y="1444"/>
                    </a:lnTo>
                    <a:lnTo>
                      <a:pt x="19775" y="1260"/>
                    </a:lnTo>
                    <a:lnTo>
                      <a:pt x="19898" y="1137"/>
                    </a:lnTo>
                    <a:lnTo>
                      <a:pt x="20052" y="1137"/>
                    </a:lnTo>
                    <a:lnTo>
                      <a:pt x="20113" y="1198"/>
                    </a:lnTo>
                    <a:lnTo>
                      <a:pt x="20359" y="1137"/>
                    </a:lnTo>
                    <a:lnTo>
                      <a:pt x="20512" y="1137"/>
                    </a:lnTo>
                    <a:lnTo>
                      <a:pt x="20697" y="1260"/>
                    </a:lnTo>
                    <a:lnTo>
                      <a:pt x="20789" y="1413"/>
                    </a:lnTo>
                    <a:lnTo>
                      <a:pt x="20912" y="1444"/>
                    </a:lnTo>
                    <a:lnTo>
                      <a:pt x="21065" y="1383"/>
                    </a:lnTo>
                    <a:lnTo>
                      <a:pt x="21157" y="1444"/>
                    </a:lnTo>
                    <a:lnTo>
                      <a:pt x="21311" y="1444"/>
                    </a:lnTo>
                    <a:lnTo>
                      <a:pt x="21495" y="1321"/>
                    </a:lnTo>
                    <a:lnTo>
                      <a:pt x="21495" y="1229"/>
                    </a:lnTo>
                    <a:lnTo>
                      <a:pt x="21771" y="1198"/>
                    </a:lnTo>
                    <a:lnTo>
                      <a:pt x="22078" y="1291"/>
                    </a:lnTo>
                    <a:lnTo>
                      <a:pt x="22170" y="1383"/>
                    </a:lnTo>
                    <a:lnTo>
                      <a:pt x="21986" y="2672"/>
                    </a:lnTo>
                    <a:lnTo>
                      <a:pt x="22017" y="2949"/>
                    </a:lnTo>
                    <a:lnTo>
                      <a:pt x="21956" y="3194"/>
                    </a:lnTo>
                    <a:lnTo>
                      <a:pt x="21986" y="3348"/>
                    </a:lnTo>
                    <a:lnTo>
                      <a:pt x="21863" y="3716"/>
                    </a:lnTo>
                    <a:lnTo>
                      <a:pt x="22017" y="3962"/>
                    </a:lnTo>
                    <a:lnTo>
                      <a:pt x="22385" y="4146"/>
                    </a:lnTo>
                    <a:lnTo>
                      <a:pt x="22662" y="3962"/>
                    </a:lnTo>
                    <a:lnTo>
                      <a:pt x="23000" y="3962"/>
                    </a:lnTo>
                    <a:lnTo>
                      <a:pt x="23337" y="4023"/>
                    </a:lnTo>
                    <a:lnTo>
                      <a:pt x="23522" y="4177"/>
                    </a:lnTo>
                    <a:lnTo>
                      <a:pt x="23736" y="3870"/>
                    </a:lnTo>
                    <a:lnTo>
                      <a:pt x="23706" y="3686"/>
                    </a:lnTo>
                    <a:lnTo>
                      <a:pt x="23706" y="3532"/>
                    </a:lnTo>
                    <a:lnTo>
                      <a:pt x="23921" y="3471"/>
                    </a:lnTo>
                    <a:lnTo>
                      <a:pt x="24013" y="3379"/>
                    </a:lnTo>
                    <a:lnTo>
                      <a:pt x="24381" y="3501"/>
                    </a:lnTo>
                    <a:lnTo>
                      <a:pt x="24596" y="3747"/>
                    </a:lnTo>
                    <a:lnTo>
                      <a:pt x="24903" y="4023"/>
                    </a:lnTo>
                    <a:lnTo>
                      <a:pt x="25149" y="4330"/>
                    </a:lnTo>
                    <a:lnTo>
                      <a:pt x="25456" y="4545"/>
                    </a:lnTo>
                    <a:lnTo>
                      <a:pt x="25456" y="4699"/>
                    </a:lnTo>
                    <a:lnTo>
                      <a:pt x="25517" y="4791"/>
                    </a:lnTo>
                    <a:lnTo>
                      <a:pt x="25517" y="4945"/>
                    </a:lnTo>
                    <a:lnTo>
                      <a:pt x="25456" y="5037"/>
                    </a:lnTo>
                    <a:lnTo>
                      <a:pt x="25456" y="5159"/>
                    </a:lnTo>
                    <a:lnTo>
                      <a:pt x="25364" y="5252"/>
                    </a:lnTo>
                    <a:lnTo>
                      <a:pt x="25241" y="5221"/>
                    </a:lnTo>
                    <a:lnTo>
                      <a:pt x="25180" y="5159"/>
                    </a:lnTo>
                    <a:lnTo>
                      <a:pt x="24995" y="5159"/>
                    </a:lnTo>
                    <a:lnTo>
                      <a:pt x="24903" y="5252"/>
                    </a:lnTo>
                    <a:lnTo>
                      <a:pt x="24688" y="5129"/>
                    </a:lnTo>
                    <a:lnTo>
                      <a:pt x="24535" y="5159"/>
                    </a:lnTo>
                    <a:lnTo>
                      <a:pt x="24381" y="5374"/>
                    </a:lnTo>
                    <a:lnTo>
                      <a:pt x="24166" y="5559"/>
                    </a:lnTo>
                    <a:lnTo>
                      <a:pt x="24013" y="5651"/>
                    </a:lnTo>
                    <a:lnTo>
                      <a:pt x="23890" y="5528"/>
                    </a:lnTo>
                    <a:lnTo>
                      <a:pt x="23798" y="5559"/>
                    </a:lnTo>
                    <a:lnTo>
                      <a:pt x="23798" y="5712"/>
                    </a:lnTo>
                    <a:lnTo>
                      <a:pt x="23736" y="5804"/>
                    </a:lnTo>
                    <a:lnTo>
                      <a:pt x="23644" y="5804"/>
                    </a:lnTo>
                    <a:lnTo>
                      <a:pt x="23552" y="5804"/>
                    </a:lnTo>
                    <a:lnTo>
                      <a:pt x="23491" y="5896"/>
                    </a:lnTo>
                    <a:lnTo>
                      <a:pt x="23337" y="6111"/>
                    </a:lnTo>
                    <a:lnTo>
                      <a:pt x="23307" y="6357"/>
                    </a:lnTo>
                    <a:lnTo>
                      <a:pt x="23307" y="6541"/>
                    </a:lnTo>
                    <a:lnTo>
                      <a:pt x="23214" y="6633"/>
                    </a:lnTo>
                    <a:lnTo>
                      <a:pt x="23061" y="6695"/>
                    </a:lnTo>
                    <a:lnTo>
                      <a:pt x="22692" y="6940"/>
                    </a:lnTo>
                    <a:lnTo>
                      <a:pt x="22478" y="6940"/>
                    </a:lnTo>
                    <a:lnTo>
                      <a:pt x="22293" y="6879"/>
                    </a:lnTo>
                    <a:lnTo>
                      <a:pt x="22170" y="6971"/>
                    </a:lnTo>
                    <a:lnTo>
                      <a:pt x="22017" y="7278"/>
                    </a:lnTo>
                    <a:lnTo>
                      <a:pt x="21863" y="7401"/>
                    </a:lnTo>
                    <a:lnTo>
                      <a:pt x="21679" y="7555"/>
                    </a:lnTo>
                    <a:lnTo>
                      <a:pt x="21587" y="7647"/>
                    </a:lnTo>
                    <a:lnTo>
                      <a:pt x="21526" y="7800"/>
                    </a:lnTo>
                    <a:lnTo>
                      <a:pt x="21434" y="7800"/>
                    </a:lnTo>
                    <a:lnTo>
                      <a:pt x="21280" y="7739"/>
                    </a:lnTo>
                    <a:lnTo>
                      <a:pt x="21065" y="7677"/>
                    </a:lnTo>
                    <a:lnTo>
                      <a:pt x="20819" y="7585"/>
                    </a:lnTo>
                    <a:lnTo>
                      <a:pt x="20604" y="7462"/>
                    </a:lnTo>
                    <a:lnTo>
                      <a:pt x="20420" y="7432"/>
                    </a:lnTo>
                    <a:lnTo>
                      <a:pt x="20082" y="7524"/>
                    </a:lnTo>
                    <a:lnTo>
                      <a:pt x="19898" y="7647"/>
                    </a:lnTo>
                    <a:lnTo>
                      <a:pt x="19775" y="7831"/>
                    </a:lnTo>
                    <a:lnTo>
                      <a:pt x="19775" y="8199"/>
                    </a:lnTo>
                    <a:lnTo>
                      <a:pt x="19775" y="8384"/>
                    </a:lnTo>
                    <a:lnTo>
                      <a:pt x="19775" y="8476"/>
                    </a:lnTo>
                    <a:lnTo>
                      <a:pt x="20144" y="8721"/>
                    </a:lnTo>
                    <a:lnTo>
                      <a:pt x="20482" y="8936"/>
                    </a:lnTo>
                    <a:lnTo>
                      <a:pt x="20482" y="9028"/>
                    </a:lnTo>
                    <a:lnTo>
                      <a:pt x="20390" y="9182"/>
                    </a:lnTo>
                    <a:lnTo>
                      <a:pt x="20297" y="9366"/>
                    </a:lnTo>
                    <a:lnTo>
                      <a:pt x="19929" y="9765"/>
                    </a:lnTo>
                    <a:lnTo>
                      <a:pt x="19714" y="10103"/>
                    </a:lnTo>
                    <a:lnTo>
                      <a:pt x="19591" y="10379"/>
                    </a:lnTo>
                    <a:lnTo>
                      <a:pt x="19468" y="10379"/>
                    </a:lnTo>
                    <a:lnTo>
                      <a:pt x="19192" y="10472"/>
                    </a:lnTo>
                    <a:lnTo>
                      <a:pt x="19008" y="10472"/>
                    </a:lnTo>
                    <a:lnTo>
                      <a:pt x="18793" y="10625"/>
                    </a:lnTo>
                    <a:lnTo>
                      <a:pt x="18547" y="10779"/>
                    </a:lnTo>
                    <a:lnTo>
                      <a:pt x="18332" y="10809"/>
                    </a:lnTo>
                    <a:lnTo>
                      <a:pt x="17994" y="10840"/>
                    </a:lnTo>
                    <a:lnTo>
                      <a:pt x="17749" y="10932"/>
                    </a:lnTo>
                    <a:lnTo>
                      <a:pt x="17472" y="10994"/>
                    </a:lnTo>
                    <a:lnTo>
                      <a:pt x="16889" y="11209"/>
                    </a:lnTo>
                    <a:lnTo>
                      <a:pt x="16428" y="11362"/>
                    </a:lnTo>
                    <a:lnTo>
                      <a:pt x="16214" y="11608"/>
                    </a:lnTo>
                    <a:lnTo>
                      <a:pt x="15845" y="11915"/>
                    </a:lnTo>
                    <a:lnTo>
                      <a:pt x="15692" y="12038"/>
                    </a:lnTo>
                    <a:lnTo>
                      <a:pt x="15507" y="12038"/>
                    </a:lnTo>
                    <a:lnTo>
                      <a:pt x="15262" y="11976"/>
                    </a:lnTo>
                    <a:lnTo>
                      <a:pt x="15262" y="11884"/>
                    </a:lnTo>
                    <a:lnTo>
                      <a:pt x="15231" y="11761"/>
                    </a:lnTo>
                    <a:lnTo>
                      <a:pt x="14862" y="11853"/>
                    </a:lnTo>
                    <a:lnTo>
                      <a:pt x="14586" y="11884"/>
                    </a:lnTo>
                    <a:lnTo>
                      <a:pt x="14279" y="11731"/>
                    </a:lnTo>
                    <a:lnTo>
                      <a:pt x="14064" y="11731"/>
                    </a:lnTo>
                    <a:lnTo>
                      <a:pt x="13511" y="11516"/>
                    </a:lnTo>
                    <a:lnTo>
                      <a:pt x="12989" y="11270"/>
                    </a:lnTo>
                    <a:lnTo>
                      <a:pt x="12744" y="11024"/>
                    </a:lnTo>
                    <a:lnTo>
                      <a:pt x="12498" y="10994"/>
                    </a:lnTo>
                    <a:lnTo>
                      <a:pt x="11915" y="10932"/>
                    </a:lnTo>
                    <a:lnTo>
                      <a:pt x="11423" y="10963"/>
                    </a:lnTo>
                    <a:lnTo>
                      <a:pt x="11301" y="10932"/>
                    </a:lnTo>
                    <a:lnTo>
                      <a:pt x="11208" y="10994"/>
                    </a:lnTo>
                    <a:lnTo>
                      <a:pt x="11147" y="11086"/>
                    </a:lnTo>
                    <a:lnTo>
                      <a:pt x="10871" y="11178"/>
                    </a:lnTo>
                    <a:lnTo>
                      <a:pt x="10472" y="11209"/>
                    </a:lnTo>
                    <a:lnTo>
                      <a:pt x="9796" y="11147"/>
                    </a:lnTo>
                    <a:lnTo>
                      <a:pt x="9305" y="11178"/>
                    </a:lnTo>
                    <a:lnTo>
                      <a:pt x="8905" y="11178"/>
                    </a:lnTo>
                    <a:lnTo>
                      <a:pt x="8598" y="11209"/>
                    </a:lnTo>
                    <a:lnTo>
                      <a:pt x="8414" y="11209"/>
                    </a:lnTo>
                    <a:lnTo>
                      <a:pt x="8291" y="11178"/>
                    </a:lnTo>
                    <a:lnTo>
                      <a:pt x="8107" y="10809"/>
                    </a:lnTo>
                    <a:lnTo>
                      <a:pt x="8015" y="10625"/>
                    </a:lnTo>
                    <a:lnTo>
                      <a:pt x="7861" y="10379"/>
                    </a:lnTo>
                    <a:lnTo>
                      <a:pt x="7708" y="10195"/>
                    </a:lnTo>
                    <a:lnTo>
                      <a:pt x="7616" y="9980"/>
                    </a:lnTo>
                    <a:lnTo>
                      <a:pt x="7585" y="9857"/>
                    </a:lnTo>
                    <a:lnTo>
                      <a:pt x="7493" y="9735"/>
                    </a:lnTo>
                    <a:lnTo>
                      <a:pt x="7370" y="9673"/>
                    </a:lnTo>
                    <a:lnTo>
                      <a:pt x="7278" y="9673"/>
                    </a:lnTo>
                    <a:lnTo>
                      <a:pt x="7247" y="9581"/>
                    </a:lnTo>
                    <a:lnTo>
                      <a:pt x="7217" y="9428"/>
                    </a:lnTo>
                    <a:lnTo>
                      <a:pt x="7155" y="9428"/>
                    </a:lnTo>
                    <a:lnTo>
                      <a:pt x="7094" y="9428"/>
                    </a:lnTo>
                    <a:lnTo>
                      <a:pt x="6848" y="9428"/>
                    </a:lnTo>
                    <a:lnTo>
                      <a:pt x="6664" y="9305"/>
                    </a:lnTo>
                    <a:lnTo>
                      <a:pt x="6357" y="9090"/>
                    </a:lnTo>
                    <a:lnTo>
                      <a:pt x="6234" y="9090"/>
                    </a:lnTo>
                    <a:lnTo>
                      <a:pt x="6173" y="9090"/>
                    </a:lnTo>
                    <a:lnTo>
                      <a:pt x="6019" y="9059"/>
                    </a:lnTo>
                    <a:lnTo>
                      <a:pt x="5958" y="8967"/>
                    </a:lnTo>
                    <a:lnTo>
                      <a:pt x="5712" y="8783"/>
                    </a:lnTo>
                    <a:lnTo>
                      <a:pt x="5129" y="8660"/>
                    </a:lnTo>
                    <a:lnTo>
                      <a:pt x="5098" y="8691"/>
                    </a:lnTo>
                    <a:lnTo>
                      <a:pt x="5006" y="8752"/>
                    </a:lnTo>
                    <a:lnTo>
                      <a:pt x="4791" y="8752"/>
                    </a:lnTo>
                    <a:lnTo>
                      <a:pt x="4422" y="8752"/>
                    </a:lnTo>
                    <a:lnTo>
                      <a:pt x="3624" y="8599"/>
                    </a:lnTo>
                    <a:lnTo>
                      <a:pt x="3440" y="8476"/>
                    </a:lnTo>
                    <a:lnTo>
                      <a:pt x="3256" y="8199"/>
                    </a:lnTo>
                    <a:lnTo>
                      <a:pt x="3225" y="8077"/>
                    </a:lnTo>
                    <a:lnTo>
                      <a:pt x="3225" y="7954"/>
                    </a:lnTo>
                    <a:lnTo>
                      <a:pt x="3286" y="7862"/>
                    </a:lnTo>
                    <a:lnTo>
                      <a:pt x="3409" y="7769"/>
                    </a:lnTo>
                    <a:lnTo>
                      <a:pt x="3440" y="7616"/>
                    </a:lnTo>
                    <a:lnTo>
                      <a:pt x="3348" y="7524"/>
                    </a:lnTo>
                    <a:lnTo>
                      <a:pt x="3317" y="7309"/>
                    </a:lnTo>
                    <a:lnTo>
                      <a:pt x="3348" y="7217"/>
                    </a:lnTo>
                    <a:lnTo>
                      <a:pt x="3348" y="7033"/>
                    </a:lnTo>
                    <a:lnTo>
                      <a:pt x="3256" y="6940"/>
                    </a:lnTo>
                    <a:lnTo>
                      <a:pt x="3163" y="6756"/>
                    </a:lnTo>
                    <a:lnTo>
                      <a:pt x="3041" y="6695"/>
                    </a:lnTo>
                    <a:lnTo>
                      <a:pt x="2918" y="6603"/>
                    </a:lnTo>
                    <a:lnTo>
                      <a:pt x="2856" y="6449"/>
                    </a:lnTo>
                    <a:lnTo>
                      <a:pt x="2764" y="6326"/>
                    </a:lnTo>
                    <a:lnTo>
                      <a:pt x="2734" y="6173"/>
                    </a:lnTo>
                    <a:lnTo>
                      <a:pt x="2703" y="6050"/>
                    </a:lnTo>
                    <a:lnTo>
                      <a:pt x="2611" y="5896"/>
                    </a:lnTo>
                    <a:lnTo>
                      <a:pt x="2488" y="5804"/>
                    </a:lnTo>
                    <a:lnTo>
                      <a:pt x="2365" y="5774"/>
                    </a:lnTo>
                    <a:lnTo>
                      <a:pt x="2304" y="5681"/>
                    </a:lnTo>
                    <a:lnTo>
                      <a:pt x="2150" y="5620"/>
                    </a:lnTo>
                    <a:lnTo>
                      <a:pt x="2027" y="5620"/>
                    </a:lnTo>
                    <a:lnTo>
                      <a:pt x="1966" y="5712"/>
                    </a:lnTo>
                    <a:lnTo>
                      <a:pt x="1874" y="5743"/>
                    </a:lnTo>
                    <a:lnTo>
                      <a:pt x="1782" y="5712"/>
                    </a:lnTo>
                    <a:lnTo>
                      <a:pt x="1659" y="5559"/>
                    </a:lnTo>
                    <a:lnTo>
                      <a:pt x="1597" y="5497"/>
                    </a:lnTo>
                    <a:lnTo>
                      <a:pt x="1444" y="5497"/>
                    </a:lnTo>
                    <a:lnTo>
                      <a:pt x="1290" y="5559"/>
                    </a:lnTo>
                    <a:lnTo>
                      <a:pt x="1229" y="5651"/>
                    </a:lnTo>
                    <a:lnTo>
                      <a:pt x="1198" y="5743"/>
                    </a:lnTo>
                    <a:lnTo>
                      <a:pt x="1106" y="5743"/>
                    </a:lnTo>
                    <a:lnTo>
                      <a:pt x="953" y="5651"/>
                    </a:lnTo>
                    <a:lnTo>
                      <a:pt x="922" y="5528"/>
                    </a:lnTo>
                    <a:lnTo>
                      <a:pt x="922" y="5467"/>
                    </a:lnTo>
                    <a:lnTo>
                      <a:pt x="799" y="5313"/>
                    </a:lnTo>
                    <a:lnTo>
                      <a:pt x="615" y="5221"/>
                    </a:lnTo>
                    <a:lnTo>
                      <a:pt x="492" y="5067"/>
                    </a:lnTo>
                    <a:lnTo>
                      <a:pt x="400" y="5037"/>
                    </a:lnTo>
                    <a:lnTo>
                      <a:pt x="308" y="4945"/>
                    </a:lnTo>
                    <a:lnTo>
                      <a:pt x="277" y="4852"/>
                    </a:lnTo>
                    <a:lnTo>
                      <a:pt x="277" y="4730"/>
                    </a:lnTo>
                    <a:lnTo>
                      <a:pt x="216" y="4637"/>
                    </a:lnTo>
                    <a:lnTo>
                      <a:pt x="185" y="4668"/>
                    </a:lnTo>
                    <a:lnTo>
                      <a:pt x="185" y="4730"/>
                    </a:lnTo>
                    <a:lnTo>
                      <a:pt x="124" y="4730"/>
                    </a:lnTo>
                    <a:lnTo>
                      <a:pt x="62" y="4637"/>
                    </a:lnTo>
                    <a:lnTo>
                      <a:pt x="31" y="4576"/>
                    </a:lnTo>
                    <a:lnTo>
                      <a:pt x="31" y="4392"/>
                    </a:lnTo>
                    <a:close/>
                  </a:path>
                </a:pathLst>
              </a:custGeom>
              <a:solidFill>
                <a:srgbClr val="D9D9D9"/>
              </a:solidFill>
              <a:ln cap="flat" cmpd="sng" w="9525">
                <a:solidFill>
                  <a:schemeClr val="lt1"/>
                </a:solidFill>
                <a:prstDash val="solid"/>
                <a:round/>
                <a:headEnd len="sm" w="sm" type="none"/>
                <a:tailEnd len="sm" w="sm" type="none"/>
              </a:ln>
            </p:spPr>
          </p:sp>
          <p:sp>
            <p:nvSpPr>
              <p:cNvPr id="344" name="Google Shape;344;p54"/>
              <p:cNvSpPr/>
              <p:nvPr/>
            </p:nvSpPr>
            <p:spPr>
              <a:xfrm>
                <a:off x="6213240" y="2170080"/>
                <a:ext cx="599046" cy="314299"/>
              </a:xfrm>
              <a:custGeom>
                <a:rect b="b" l="l" r="r" t="t"/>
                <a:pathLst>
                  <a:path extrusionOk="0" h="16490" w="31413">
                    <a:moveTo>
                      <a:pt x="2396" y="11086"/>
                    </a:moveTo>
                    <a:lnTo>
                      <a:pt x="2211" y="10932"/>
                    </a:lnTo>
                    <a:lnTo>
                      <a:pt x="1996" y="10993"/>
                    </a:lnTo>
                    <a:lnTo>
                      <a:pt x="1689" y="10809"/>
                    </a:lnTo>
                    <a:lnTo>
                      <a:pt x="1689" y="10656"/>
                    </a:lnTo>
                    <a:lnTo>
                      <a:pt x="2027" y="10656"/>
                    </a:lnTo>
                    <a:lnTo>
                      <a:pt x="1689" y="10103"/>
                    </a:lnTo>
                    <a:lnTo>
                      <a:pt x="1290" y="9765"/>
                    </a:lnTo>
                    <a:lnTo>
                      <a:pt x="768" y="9612"/>
                    </a:lnTo>
                    <a:lnTo>
                      <a:pt x="707" y="9735"/>
                    </a:lnTo>
                    <a:lnTo>
                      <a:pt x="430" y="9489"/>
                    </a:lnTo>
                    <a:lnTo>
                      <a:pt x="492" y="9366"/>
                    </a:lnTo>
                    <a:lnTo>
                      <a:pt x="338" y="9151"/>
                    </a:lnTo>
                    <a:lnTo>
                      <a:pt x="0" y="9028"/>
                    </a:lnTo>
                    <a:lnTo>
                      <a:pt x="123" y="8721"/>
                    </a:lnTo>
                    <a:lnTo>
                      <a:pt x="185" y="8230"/>
                    </a:lnTo>
                    <a:lnTo>
                      <a:pt x="62" y="8076"/>
                    </a:lnTo>
                    <a:lnTo>
                      <a:pt x="31" y="7677"/>
                    </a:lnTo>
                    <a:lnTo>
                      <a:pt x="185" y="7616"/>
                    </a:lnTo>
                    <a:lnTo>
                      <a:pt x="400" y="7339"/>
                    </a:lnTo>
                    <a:lnTo>
                      <a:pt x="400" y="7125"/>
                    </a:lnTo>
                    <a:lnTo>
                      <a:pt x="522" y="6971"/>
                    </a:lnTo>
                    <a:lnTo>
                      <a:pt x="983" y="7370"/>
                    </a:lnTo>
                    <a:lnTo>
                      <a:pt x="1014" y="7524"/>
                    </a:lnTo>
                    <a:lnTo>
                      <a:pt x="1259" y="7677"/>
                    </a:lnTo>
                    <a:lnTo>
                      <a:pt x="1536" y="7647"/>
                    </a:lnTo>
                    <a:lnTo>
                      <a:pt x="1505" y="7401"/>
                    </a:lnTo>
                    <a:lnTo>
                      <a:pt x="1597" y="7309"/>
                    </a:lnTo>
                    <a:lnTo>
                      <a:pt x="1413" y="6664"/>
                    </a:lnTo>
                    <a:lnTo>
                      <a:pt x="1659" y="6633"/>
                    </a:lnTo>
                    <a:lnTo>
                      <a:pt x="1935" y="6633"/>
                    </a:lnTo>
                    <a:lnTo>
                      <a:pt x="1935" y="6418"/>
                    </a:lnTo>
                    <a:lnTo>
                      <a:pt x="1812" y="6295"/>
                    </a:lnTo>
                    <a:lnTo>
                      <a:pt x="1874" y="6081"/>
                    </a:lnTo>
                    <a:lnTo>
                      <a:pt x="2119" y="5927"/>
                    </a:lnTo>
                    <a:lnTo>
                      <a:pt x="2211" y="5927"/>
                    </a:lnTo>
                    <a:lnTo>
                      <a:pt x="2303" y="5712"/>
                    </a:lnTo>
                    <a:lnTo>
                      <a:pt x="2426" y="5620"/>
                    </a:lnTo>
                    <a:lnTo>
                      <a:pt x="2610" y="5651"/>
                    </a:lnTo>
                    <a:lnTo>
                      <a:pt x="2641" y="5497"/>
                    </a:lnTo>
                    <a:lnTo>
                      <a:pt x="2580" y="5374"/>
                    </a:lnTo>
                    <a:lnTo>
                      <a:pt x="2641" y="5251"/>
                    </a:lnTo>
                    <a:lnTo>
                      <a:pt x="2856" y="5405"/>
                    </a:lnTo>
                    <a:lnTo>
                      <a:pt x="3071" y="5497"/>
                    </a:lnTo>
                    <a:lnTo>
                      <a:pt x="3040" y="5589"/>
                    </a:lnTo>
                    <a:lnTo>
                      <a:pt x="2918" y="5712"/>
                    </a:lnTo>
                    <a:lnTo>
                      <a:pt x="3010" y="5804"/>
                    </a:lnTo>
                    <a:lnTo>
                      <a:pt x="3163" y="5712"/>
                    </a:lnTo>
                    <a:lnTo>
                      <a:pt x="3225" y="5589"/>
                    </a:lnTo>
                    <a:lnTo>
                      <a:pt x="3317" y="5528"/>
                    </a:lnTo>
                    <a:lnTo>
                      <a:pt x="3317" y="5681"/>
                    </a:lnTo>
                    <a:lnTo>
                      <a:pt x="3440" y="5559"/>
                    </a:lnTo>
                    <a:lnTo>
                      <a:pt x="3470" y="5466"/>
                    </a:lnTo>
                    <a:lnTo>
                      <a:pt x="3624" y="5436"/>
                    </a:lnTo>
                    <a:lnTo>
                      <a:pt x="3808" y="5313"/>
                    </a:lnTo>
                    <a:lnTo>
                      <a:pt x="3931" y="5313"/>
                    </a:lnTo>
                    <a:lnTo>
                      <a:pt x="4023" y="5528"/>
                    </a:lnTo>
                    <a:lnTo>
                      <a:pt x="4207" y="5651"/>
                    </a:lnTo>
                    <a:lnTo>
                      <a:pt x="4514" y="5559"/>
                    </a:lnTo>
                    <a:lnTo>
                      <a:pt x="4637" y="5559"/>
                    </a:lnTo>
                    <a:lnTo>
                      <a:pt x="4729" y="5681"/>
                    </a:lnTo>
                    <a:lnTo>
                      <a:pt x="4821" y="5712"/>
                    </a:lnTo>
                    <a:lnTo>
                      <a:pt x="5006" y="5896"/>
                    </a:lnTo>
                    <a:lnTo>
                      <a:pt x="5190" y="5896"/>
                    </a:lnTo>
                    <a:lnTo>
                      <a:pt x="5313" y="6081"/>
                    </a:lnTo>
                    <a:lnTo>
                      <a:pt x="5528" y="6265"/>
                    </a:lnTo>
                    <a:lnTo>
                      <a:pt x="5681" y="6265"/>
                    </a:lnTo>
                    <a:lnTo>
                      <a:pt x="5742" y="6388"/>
                    </a:lnTo>
                    <a:lnTo>
                      <a:pt x="5742" y="6572"/>
                    </a:lnTo>
                    <a:lnTo>
                      <a:pt x="5835" y="6603"/>
                    </a:lnTo>
                    <a:lnTo>
                      <a:pt x="5957" y="6449"/>
                    </a:lnTo>
                    <a:lnTo>
                      <a:pt x="5927" y="6234"/>
                    </a:lnTo>
                    <a:lnTo>
                      <a:pt x="6080" y="6142"/>
                    </a:lnTo>
                    <a:lnTo>
                      <a:pt x="6203" y="6295"/>
                    </a:lnTo>
                    <a:lnTo>
                      <a:pt x="6510" y="6357"/>
                    </a:lnTo>
                    <a:lnTo>
                      <a:pt x="6602" y="6510"/>
                    </a:lnTo>
                    <a:lnTo>
                      <a:pt x="6756" y="6541"/>
                    </a:lnTo>
                    <a:lnTo>
                      <a:pt x="6940" y="6388"/>
                    </a:lnTo>
                    <a:lnTo>
                      <a:pt x="6971" y="6081"/>
                    </a:lnTo>
                    <a:lnTo>
                      <a:pt x="7155" y="6081"/>
                    </a:lnTo>
                    <a:lnTo>
                      <a:pt x="7155" y="5927"/>
                    </a:lnTo>
                    <a:lnTo>
                      <a:pt x="7278" y="5866"/>
                    </a:lnTo>
                    <a:lnTo>
                      <a:pt x="7370" y="5988"/>
                    </a:lnTo>
                    <a:lnTo>
                      <a:pt x="7462" y="5866"/>
                    </a:lnTo>
                    <a:lnTo>
                      <a:pt x="7646" y="5835"/>
                    </a:lnTo>
                    <a:lnTo>
                      <a:pt x="7892" y="6050"/>
                    </a:lnTo>
                    <a:lnTo>
                      <a:pt x="7923" y="6142"/>
                    </a:lnTo>
                    <a:lnTo>
                      <a:pt x="8168" y="6111"/>
                    </a:lnTo>
                    <a:lnTo>
                      <a:pt x="8138" y="5927"/>
                    </a:lnTo>
                    <a:lnTo>
                      <a:pt x="8260" y="5866"/>
                    </a:lnTo>
                    <a:lnTo>
                      <a:pt x="8445" y="5896"/>
                    </a:lnTo>
                    <a:lnTo>
                      <a:pt x="8537" y="5773"/>
                    </a:lnTo>
                    <a:lnTo>
                      <a:pt x="8721" y="5896"/>
                    </a:lnTo>
                    <a:lnTo>
                      <a:pt x="8844" y="5958"/>
                    </a:lnTo>
                    <a:lnTo>
                      <a:pt x="8782" y="6050"/>
                    </a:lnTo>
                    <a:lnTo>
                      <a:pt x="8660" y="6111"/>
                    </a:lnTo>
                    <a:lnTo>
                      <a:pt x="8844" y="6326"/>
                    </a:lnTo>
                    <a:lnTo>
                      <a:pt x="8967" y="6357"/>
                    </a:lnTo>
                    <a:lnTo>
                      <a:pt x="9059" y="6326"/>
                    </a:lnTo>
                    <a:lnTo>
                      <a:pt x="9151" y="6388"/>
                    </a:lnTo>
                    <a:lnTo>
                      <a:pt x="9427" y="6357"/>
                    </a:lnTo>
                    <a:lnTo>
                      <a:pt x="9704" y="6541"/>
                    </a:lnTo>
                    <a:lnTo>
                      <a:pt x="9888" y="6480"/>
                    </a:lnTo>
                    <a:lnTo>
                      <a:pt x="9980" y="6326"/>
                    </a:lnTo>
                    <a:lnTo>
                      <a:pt x="9980" y="6173"/>
                    </a:lnTo>
                    <a:lnTo>
                      <a:pt x="10072" y="6081"/>
                    </a:lnTo>
                    <a:lnTo>
                      <a:pt x="10318" y="6234"/>
                    </a:lnTo>
                    <a:lnTo>
                      <a:pt x="10563" y="6265"/>
                    </a:lnTo>
                    <a:lnTo>
                      <a:pt x="10840" y="6173"/>
                    </a:lnTo>
                    <a:lnTo>
                      <a:pt x="10901" y="6019"/>
                    </a:lnTo>
                    <a:lnTo>
                      <a:pt x="10870" y="5374"/>
                    </a:lnTo>
                    <a:lnTo>
                      <a:pt x="10809" y="5313"/>
                    </a:lnTo>
                    <a:lnTo>
                      <a:pt x="10563" y="5313"/>
                    </a:lnTo>
                    <a:lnTo>
                      <a:pt x="10410" y="5190"/>
                    </a:lnTo>
                    <a:lnTo>
                      <a:pt x="10379" y="5098"/>
                    </a:lnTo>
                    <a:lnTo>
                      <a:pt x="10195" y="5067"/>
                    </a:lnTo>
                    <a:lnTo>
                      <a:pt x="10072" y="4944"/>
                    </a:lnTo>
                    <a:lnTo>
                      <a:pt x="9888" y="4944"/>
                    </a:lnTo>
                    <a:lnTo>
                      <a:pt x="9857" y="4852"/>
                    </a:lnTo>
                    <a:lnTo>
                      <a:pt x="9796" y="4729"/>
                    </a:lnTo>
                    <a:lnTo>
                      <a:pt x="9826" y="4668"/>
                    </a:lnTo>
                    <a:lnTo>
                      <a:pt x="9980" y="4637"/>
                    </a:lnTo>
                    <a:lnTo>
                      <a:pt x="10011" y="4484"/>
                    </a:lnTo>
                    <a:lnTo>
                      <a:pt x="10133" y="4330"/>
                    </a:lnTo>
                    <a:lnTo>
                      <a:pt x="10103" y="4146"/>
                    </a:lnTo>
                    <a:lnTo>
                      <a:pt x="9980" y="4115"/>
                    </a:lnTo>
                    <a:lnTo>
                      <a:pt x="9949" y="3931"/>
                    </a:lnTo>
                    <a:lnTo>
                      <a:pt x="10133" y="3655"/>
                    </a:lnTo>
                    <a:lnTo>
                      <a:pt x="10318" y="3501"/>
                    </a:lnTo>
                    <a:lnTo>
                      <a:pt x="10686" y="3471"/>
                    </a:lnTo>
                    <a:lnTo>
                      <a:pt x="10809" y="3501"/>
                    </a:lnTo>
                    <a:lnTo>
                      <a:pt x="10901" y="3440"/>
                    </a:lnTo>
                    <a:lnTo>
                      <a:pt x="10901" y="3256"/>
                    </a:lnTo>
                    <a:lnTo>
                      <a:pt x="10748" y="3225"/>
                    </a:lnTo>
                    <a:lnTo>
                      <a:pt x="10625" y="3102"/>
                    </a:lnTo>
                    <a:lnTo>
                      <a:pt x="10502" y="3102"/>
                    </a:lnTo>
                    <a:lnTo>
                      <a:pt x="10379" y="3163"/>
                    </a:lnTo>
                    <a:lnTo>
                      <a:pt x="10226" y="3102"/>
                    </a:lnTo>
                    <a:lnTo>
                      <a:pt x="10011" y="3102"/>
                    </a:lnTo>
                    <a:lnTo>
                      <a:pt x="10011" y="2979"/>
                    </a:lnTo>
                    <a:lnTo>
                      <a:pt x="10072" y="2918"/>
                    </a:lnTo>
                    <a:lnTo>
                      <a:pt x="10287" y="2918"/>
                    </a:lnTo>
                    <a:lnTo>
                      <a:pt x="10226" y="2734"/>
                    </a:lnTo>
                    <a:lnTo>
                      <a:pt x="10011" y="2764"/>
                    </a:lnTo>
                    <a:lnTo>
                      <a:pt x="9857" y="2734"/>
                    </a:lnTo>
                    <a:lnTo>
                      <a:pt x="9949" y="2641"/>
                    </a:lnTo>
                    <a:lnTo>
                      <a:pt x="9857" y="2457"/>
                    </a:lnTo>
                    <a:lnTo>
                      <a:pt x="9919" y="2396"/>
                    </a:lnTo>
                    <a:lnTo>
                      <a:pt x="10103" y="2396"/>
                    </a:lnTo>
                    <a:lnTo>
                      <a:pt x="10164" y="2273"/>
                    </a:lnTo>
                    <a:lnTo>
                      <a:pt x="10287" y="2304"/>
                    </a:lnTo>
                    <a:lnTo>
                      <a:pt x="10348" y="2365"/>
                    </a:lnTo>
                    <a:lnTo>
                      <a:pt x="10533" y="2365"/>
                    </a:lnTo>
                    <a:lnTo>
                      <a:pt x="10686" y="2457"/>
                    </a:lnTo>
                    <a:lnTo>
                      <a:pt x="10748" y="2365"/>
                    </a:lnTo>
                    <a:lnTo>
                      <a:pt x="10748" y="2273"/>
                    </a:lnTo>
                    <a:lnTo>
                      <a:pt x="10901" y="2181"/>
                    </a:lnTo>
                    <a:lnTo>
                      <a:pt x="11055" y="2181"/>
                    </a:lnTo>
                    <a:lnTo>
                      <a:pt x="11147" y="2334"/>
                    </a:lnTo>
                    <a:lnTo>
                      <a:pt x="11208" y="2242"/>
                    </a:lnTo>
                    <a:lnTo>
                      <a:pt x="11239" y="2119"/>
                    </a:lnTo>
                    <a:lnTo>
                      <a:pt x="11515" y="2027"/>
                    </a:lnTo>
                    <a:lnTo>
                      <a:pt x="11699" y="1997"/>
                    </a:lnTo>
                    <a:lnTo>
                      <a:pt x="11914" y="1905"/>
                    </a:lnTo>
                    <a:lnTo>
                      <a:pt x="12129" y="1905"/>
                    </a:lnTo>
                    <a:lnTo>
                      <a:pt x="12191" y="1812"/>
                    </a:lnTo>
                    <a:lnTo>
                      <a:pt x="12406" y="1690"/>
                    </a:lnTo>
                    <a:lnTo>
                      <a:pt x="12621" y="1690"/>
                    </a:lnTo>
                    <a:lnTo>
                      <a:pt x="12743" y="1597"/>
                    </a:lnTo>
                    <a:lnTo>
                      <a:pt x="12866" y="1567"/>
                    </a:lnTo>
                    <a:lnTo>
                      <a:pt x="12958" y="1628"/>
                    </a:lnTo>
                    <a:lnTo>
                      <a:pt x="13020" y="1567"/>
                    </a:lnTo>
                    <a:lnTo>
                      <a:pt x="13020" y="1383"/>
                    </a:lnTo>
                    <a:lnTo>
                      <a:pt x="13112" y="1321"/>
                    </a:lnTo>
                    <a:lnTo>
                      <a:pt x="13296" y="1321"/>
                    </a:lnTo>
                    <a:lnTo>
                      <a:pt x="13327" y="1198"/>
                    </a:lnTo>
                    <a:lnTo>
                      <a:pt x="13419" y="1106"/>
                    </a:lnTo>
                    <a:lnTo>
                      <a:pt x="13511" y="1198"/>
                    </a:lnTo>
                    <a:lnTo>
                      <a:pt x="13634" y="1229"/>
                    </a:lnTo>
                    <a:lnTo>
                      <a:pt x="13787" y="1137"/>
                    </a:lnTo>
                    <a:lnTo>
                      <a:pt x="13972" y="1075"/>
                    </a:lnTo>
                    <a:lnTo>
                      <a:pt x="14340" y="830"/>
                    </a:lnTo>
                    <a:lnTo>
                      <a:pt x="14402" y="830"/>
                    </a:lnTo>
                    <a:lnTo>
                      <a:pt x="14494" y="768"/>
                    </a:lnTo>
                    <a:lnTo>
                      <a:pt x="14678" y="738"/>
                    </a:lnTo>
                    <a:lnTo>
                      <a:pt x="14801" y="584"/>
                    </a:lnTo>
                    <a:lnTo>
                      <a:pt x="14893" y="615"/>
                    </a:lnTo>
                    <a:lnTo>
                      <a:pt x="15139" y="584"/>
                    </a:lnTo>
                    <a:lnTo>
                      <a:pt x="15108" y="461"/>
                    </a:lnTo>
                    <a:lnTo>
                      <a:pt x="15046" y="339"/>
                    </a:lnTo>
                    <a:lnTo>
                      <a:pt x="15139" y="277"/>
                    </a:lnTo>
                    <a:lnTo>
                      <a:pt x="15353" y="277"/>
                    </a:lnTo>
                    <a:lnTo>
                      <a:pt x="15384" y="124"/>
                    </a:lnTo>
                    <a:lnTo>
                      <a:pt x="15538" y="31"/>
                    </a:lnTo>
                    <a:lnTo>
                      <a:pt x="15661" y="31"/>
                    </a:lnTo>
                    <a:lnTo>
                      <a:pt x="15783" y="1"/>
                    </a:lnTo>
                    <a:lnTo>
                      <a:pt x="15968" y="93"/>
                    </a:lnTo>
                    <a:lnTo>
                      <a:pt x="16213" y="62"/>
                    </a:lnTo>
                    <a:lnTo>
                      <a:pt x="16397" y="185"/>
                    </a:lnTo>
                    <a:lnTo>
                      <a:pt x="16612" y="185"/>
                    </a:lnTo>
                    <a:lnTo>
                      <a:pt x="16766" y="124"/>
                    </a:lnTo>
                    <a:lnTo>
                      <a:pt x="16950" y="124"/>
                    </a:lnTo>
                    <a:lnTo>
                      <a:pt x="17012" y="339"/>
                    </a:lnTo>
                    <a:lnTo>
                      <a:pt x="17073" y="400"/>
                    </a:lnTo>
                    <a:lnTo>
                      <a:pt x="17134" y="553"/>
                    </a:lnTo>
                    <a:lnTo>
                      <a:pt x="17257" y="707"/>
                    </a:lnTo>
                    <a:lnTo>
                      <a:pt x="17380" y="768"/>
                    </a:lnTo>
                    <a:lnTo>
                      <a:pt x="17380" y="861"/>
                    </a:lnTo>
                    <a:lnTo>
                      <a:pt x="17349" y="983"/>
                    </a:lnTo>
                    <a:lnTo>
                      <a:pt x="17380" y="1137"/>
                    </a:lnTo>
                    <a:lnTo>
                      <a:pt x="17380" y="1229"/>
                    </a:lnTo>
                    <a:lnTo>
                      <a:pt x="17227" y="1260"/>
                    </a:lnTo>
                    <a:lnTo>
                      <a:pt x="17319" y="1413"/>
                    </a:lnTo>
                    <a:lnTo>
                      <a:pt x="17411" y="1475"/>
                    </a:lnTo>
                    <a:lnTo>
                      <a:pt x="17595" y="1352"/>
                    </a:lnTo>
                    <a:lnTo>
                      <a:pt x="17718" y="1475"/>
                    </a:lnTo>
                    <a:lnTo>
                      <a:pt x="17810" y="1444"/>
                    </a:lnTo>
                    <a:lnTo>
                      <a:pt x="17841" y="1290"/>
                    </a:lnTo>
                    <a:lnTo>
                      <a:pt x="17963" y="1229"/>
                    </a:lnTo>
                    <a:lnTo>
                      <a:pt x="17994" y="1413"/>
                    </a:lnTo>
                    <a:lnTo>
                      <a:pt x="18117" y="1413"/>
                    </a:lnTo>
                    <a:lnTo>
                      <a:pt x="18117" y="1260"/>
                    </a:lnTo>
                    <a:lnTo>
                      <a:pt x="18056" y="1106"/>
                    </a:lnTo>
                    <a:lnTo>
                      <a:pt x="18117" y="1075"/>
                    </a:lnTo>
                    <a:lnTo>
                      <a:pt x="18393" y="1290"/>
                    </a:lnTo>
                    <a:lnTo>
                      <a:pt x="18424" y="1536"/>
                    </a:lnTo>
                    <a:lnTo>
                      <a:pt x="18547" y="1751"/>
                    </a:lnTo>
                    <a:lnTo>
                      <a:pt x="18639" y="1751"/>
                    </a:lnTo>
                    <a:lnTo>
                      <a:pt x="18762" y="1597"/>
                    </a:lnTo>
                    <a:lnTo>
                      <a:pt x="18670" y="1567"/>
                    </a:lnTo>
                    <a:lnTo>
                      <a:pt x="18608" y="1475"/>
                    </a:lnTo>
                    <a:lnTo>
                      <a:pt x="18793" y="1444"/>
                    </a:lnTo>
                    <a:lnTo>
                      <a:pt x="19100" y="1597"/>
                    </a:lnTo>
                    <a:lnTo>
                      <a:pt x="19222" y="1597"/>
                    </a:lnTo>
                    <a:lnTo>
                      <a:pt x="19345" y="1475"/>
                    </a:lnTo>
                    <a:lnTo>
                      <a:pt x="19437" y="1536"/>
                    </a:lnTo>
                    <a:lnTo>
                      <a:pt x="19376" y="1690"/>
                    </a:lnTo>
                    <a:lnTo>
                      <a:pt x="19253" y="1782"/>
                    </a:lnTo>
                    <a:lnTo>
                      <a:pt x="19253" y="1997"/>
                    </a:lnTo>
                    <a:lnTo>
                      <a:pt x="19376" y="2150"/>
                    </a:lnTo>
                    <a:lnTo>
                      <a:pt x="19499" y="2150"/>
                    </a:lnTo>
                    <a:lnTo>
                      <a:pt x="19591" y="2027"/>
                    </a:lnTo>
                    <a:lnTo>
                      <a:pt x="19775" y="1966"/>
                    </a:lnTo>
                    <a:lnTo>
                      <a:pt x="20113" y="2058"/>
                    </a:lnTo>
                    <a:lnTo>
                      <a:pt x="20174" y="2119"/>
                    </a:lnTo>
                    <a:lnTo>
                      <a:pt x="20297" y="2027"/>
                    </a:lnTo>
                    <a:lnTo>
                      <a:pt x="20236" y="1843"/>
                    </a:lnTo>
                    <a:lnTo>
                      <a:pt x="20420" y="1782"/>
                    </a:lnTo>
                    <a:lnTo>
                      <a:pt x="20635" y="1751"/>
                    </a:lnTo>
                    <a:lnTo>
                      <a:pt x="20788" y="1659"/>
                    </a:lnTo>
                    <a:lnTo>
                      <a:pt x="20881" y="1505"/>
                    </a:lnTo>
                    <a:lnTo>
                      <a:pt x="21003" y="1413"/>
                    </a:lnTo>
                    <a:lnTo>
                      <a:pt x="21003" y="1290"/>
                    </a:lnTo>
                    <a:lnTo>
                      <a:pt x="21188" y="1106"/>
                    </a:lnTo>
                    <a:lnTo>
                      <a:pt x="21310" y="1045"/>
                    </a:lnTo>
                    <a:lnTo>
                      <a:pt x="21464" y="922"/>
                    </a:lnTo>
                    <a:lnTo>
                      <a:pt x="21617" y="891"/>
                    </a:lnTo>
                    <a:lnTo>
                      <a:pt x="21832" y="799"/>
                    </a:lnTo>
                    <a:lnTo>
                      <a:pt x="21925" y="861"/>
                    </a:lnTo>
                    <a:lnTo>
                      <a:pt x="21925" y="1014"/>
                    </a:lnTo>
                    <a:lnTo>
                      <a:pt x="21802" y="1168"/>
                    </a:lnTo>
                    <a:lnTo>
                      <a:pt x="21648" y="1198"/>
                    </a:lnTo>
                    <a:lnTo>
                      <a:pt x="21740" y="1321"/>
                    </a:lnTo>
                    <a:lnTo>
                      <a:pt x="23214" y="2427"/>
                    </a:lnTo>
                    <a:lnTo>
                      <a:pt x="25241" y="4975"/>
                    </a:lnTo>
                    <a:lnTo>
                      <a:pt x="25425" y="4944"/>
                    </a:lnTo>
                    <a:lnTo>
                      <a:pt x="25579" y="4852"/>
                    </a:lnTo>
                    <a:lnTo>
                      <a:pt x="25609" y="4760"/>
                    </a:lnTo>
                    <a:lnTo>
                      <a:pt x="25579" y="4729"/>
                    </a:lnTo>
                    <a:lnTo>
                      <a:pt x="25579" y="4545"/>
                    </a:lnTo>
                    <a:lnTo>
                      <a:pt x="25701" y="4484"/>
                    </a:lnTo>
                    <a:lnTo>
                      <a:pt x="25947" y="4607"/>
                    </a:lnTo>
                    <a:lnTo>
                      <a:pt x="25916" y="4699"/>
                    </a:lnTo>
                    <a:lnTo>
                      <a:pt x="25916" y="4822"/>
                    </a:lnTo>
                    <a:lnTo>
                      <a:pt x="26101" y="4883"/>
                    </a:lnTo>
                    <a:lnTo>
                      <a:pt x="26223" y="5006"/>
                    </a:lnTo>
                    <a:lnTo>
                      <a:pt x="26377" y="5006"/>
                    </a:lnTo>
                    <a:lnTo>
                      <a:pt x="26500" y="4914"/>
                    </a:lnTo>
                    <a:lnTo>
                      <a:pt x="26623" y="4883"/>
                    </a:lnTo>
                    <a:lnTo>
                      <a:pt x="26838" y="5006"/>
                    </a:lnTo>
                    <a:lnTo>
                      <a:pt x="27022" y="4944"/>
                    </a:lnTo>
                    <a:lnTo>
                      <a:pt x="27145" y="4975"/>
                    </a:lnTo>
                    <a:lnTo>
                      <a:pt x="27298" y="4914"/>
                    </a:lnTo>
                    <a:lnTo>
                      <a:pt x="27360" y="4822"/>
                    </a:lnTo>
                    <a:lnTo>
                      <a:pt x="27298" y="4729"/>
                    </a:lnTo>
                    <a:lnTo>
                      <a:pt x="27329" y="4637"/>
                    </a:lnTo>
                    <a:lnTo>
                      <a:pt x="27605" y="4607"/>
                    </a:lnTo>
                    <a:lnTo>
                      <a:pt x="27912" y="4607"/>
                    </a:lnTo>
                    <a:lnTo>
                      <a:pt x="28158" y="4668"/>
                    </a:lnTo>
                    <a:lnTo>
                      <a:pt x="28404" y="4852"/>
                    </a:lnTo>
                    <a:lnTo>
                      <a:pt x="28526" y="5098"/>
                    </a:lnTo>
                    <a:lnTo>
                      <a:pt x="28618" y="5282"/>
                    </a:lnTo>
                    <a:lnTo>
                      <a:pt x="28711" y="5282"/>
                    </a:lnTo>
                    <a:lnTo>
                      <a:pt x="28864" y="5344"/>
                    </a:lnTo>
                    <a:lnTo>
                      <a:pt x="29079" y="5466"/>
                    </a:lnTo>
                    <a:lnTo>
                      <a:pt x="29110" y="5466"/>
                    </a:lnTo>
                    <a:lnTo>
                      <a:pt x="29233" y="5528"/>
                    </a:lnTo>
                    <a:lnTo>
                      <a:pt x="29263" y="5620"/>
                    </a:lnTo>
                    <a:lnTo>
                      <a:pt x="29233" y="5712"/>
                    </a:lnTo>
                    <a:lnTo>
                      <a:pt x="29233" y="5835"/>
                    </a:lnTo>
                    <a:lnTo>
                      <a:pt x="29263" y="5927"/>
                    </a:lnTo>
                    <a:lnTo>
                      <a:pt x="29355" y="6019"/>
                    </a:lnTo>
                    <a:lnTo>
                      <a:pt x="29386" y="6050"/>
                    </a:lnTo>
                    <a:lnTo>
                      <a:pt x="29478" y="6050"/>
                    </a:lnTo>
                    <a:lnTo>
                      <a:pt x="29632" y="6111"/>
                    </a:lnTo>
                    <a:lnTo>
                      <a:pt x="29755" y="6173"/>
                    </a:lnTo>
                    <a:lnTo>
                      <a:pt x="29785" y="6111"/>
                    </a:lnTo>
                    <a:lnTo>
                      <a:pt x="29939" y="6050"/>
                    </a:lnTo>
                    <a:lnTo>
                      <a:pt x="30307" y="6019"/>
                    </a:lnTo>
                    <a:lnTo>
                      <a:pt x="30492" y="5958"/>
                    </a:lnTo>
                    <a:lnTo>
                      <a:pt x="30584" y="5804"/>
                    </a:lnTo>
                    <a:lnTo>
                      <a:pt x="30737" y="5712"/>
                    </a:lnTo>
                    <a:lnTo>
                      <a:pt x="30829" y="5773"/>
                    </a:lnTo>
                    <a:lnTo>
                      <a:pt x="30768" y="5958"/>
                    </a:lnTo>
                    <a:lnTo>
                      <a:pt x="30799" y="6111"/>
                    </a:lnTo>
                    <a:lnTo>
                      <a:pt x="30921" y="6142"/>
                    </a:lnTo>
                    <a:lnTo>
                      <a:pt x="31106" y="6295"/>
                    </a:lnTo>
                    <a:lnTo>
                      <a:pt x="31351" y="6388"/>
                    </a:lnTo>
                    <a:lnTo>
                      <a:pt x="31413" y="6449"/>
                    </a:lnTo>
                    <a:lnTo>
                      <a:pt x="31259" y="6603"/>
                    </a:lnTo>
                    <a:lnTo>
                      <a:pt x="31136" y="6695"/>
                    </a:lnTo>
                    <a:lnTo>
                      <a:pt x="30921" y="6910"/>
                    </a:lnTo>
                    <a:lnTo>
                      <a:pt x="30921" y="7063"/>
                    </a:lnTo>
                    <a:lnTo>
                      <a:pt x="30952" y="7125"/>
                    </a:lnTo>
                    <a:lnTo>
                      <a:pt x="30860" y="7309"/>
                    </a:lnTo>
                    <a:lnTo>
                      <a:pt x="30614" y="7401"/>
                    </a:lnTo>
                    <a:lnTo>
                      <a:pt x="30461" y="7524"/>
                    </a:lnTo>
                    <a:lnTo>
                      <a:pt x="30430" y="7708"/>
                    </a:lnTo>
                    <a:lnTo>
                      <a:pt x="30461" y="8046"/>
                    </a:lnTo>
                    <a:lnTo>
                      <a:pt x="30614" y="8383"/>
                    </a:lnTo>
                    <a:lnTo>
                      <a:pt x="30768" y="8598"/>
                    </a:lnTo>
                    <a:lnTo>
                      <a:pt x="30737" y="8691"/>
                    </a:lnTo>
                    <a:lnTo>
                      <a:pt x="30522" y="8936"/>
                    </a:lnTo>
                    <a:lnTo>
                      <a:pt x="30338" y="8998"/>
                    </a:lnTo>
                    <a:lnTo>
                      <a:pt x="30215" y="9182"/>
                    </a:lnTo>
                    <a:lnTo>
                      <a:pt x="30092" y="9213"/>
                    </a:lnTo>
                    <a:lnTo>
                      <a:pt x="30000" y="9182"/>
                    </a:lnTo>
                    <a:lnTo>
                      <a:pt x="29970" y="9090"/>
                    </a:lnTo>
                    <a:lnTo>
                      <a:pt x="29816" y="9090"/>
                    </a:lnTo>
                    <a:lnTo>
                      <a:pt x="29509" y="9151"/>
                    </a:lnTo>
                    <a:lnTo>
                      <a:pt x="29294" y="9120"/>
                    </a:lnTo>
                    <a:lnTo>
                      <a:pt x="28956" y="9028"/>
                    </a:lnTo>
                    <a:lnTo>
                      <a:pt x="28772" y="8998"/>
                    </a:lnTo>
                    <a:lnTo>
                      <a:pt x="28680" y="9028"/>
                    </a:lnTo>
                    <a:lnTo>
                      <a:pt x="28588" y="9397"/>
                    </a:lnTo>
                    <a:lnTo>
                      <a:pt x="28526" y="9612"/>
                    </a:lnTo>
                    <a:lnTo>
                      <a:pt x="28526" y="9827"/>
                    </a:lnTo>
                    <a:lnTo>
                      <a:pt x="28434" y="10287"/>
                    </a:lnTo>
                    <a:lnTo>
                      <a:pt x="28434" y="10656"/>
                    </a:lnTo>
                    <a:lnTo>
                      <a:pt x="28404" y="10779"/>
                    </a:lnTo>
                    <a:lnTo>
                      <a:pt x="28496" y="10840"/>
                    </a:lnTo>
                    <a:lnTo>
                      <a:pt x="28680" y="10932"/>
                    </a:lnTo>
                    <a:lnTo>
                      <a:pt x="28618" y="11116"/>
                    </a:lnTo>
                    <a:lnTo>
                      <a:pt x="28588" y="11239"/>
                    </a:lnTo>
                    <a:lnTo>
                      <a:pt x="28496" y="11239"/>
                    </a:lnTo>
                    <a:lnTo>
                      <a:pt x="28404" y="11301"/>
                    </a:lnTo>
                    <a:lnTo>
                      <a:pt x="28250" y="11301"/>
                    </a:lnTo>
                    <a:lnTo>
                      <a:pt x="28158" y="11208"/>
                    </a:lnTo>
                    <a:lnTo>
                      <a:pt x="28066" y="11270"/>
                    </a:lnTo>
                    <a:lnTo>
                      <a:pt x="27851" y="11301"/>
                    </a:lnTo>
                    <a:lnTo>
                      <a:pt x="27513" y="11393"/>
                    </a:lnTo>
                    <a:lnTo>
                      <a:pt x="27237" y="11485"/>
                    </a:lnTo>
                    <a:lnTo>
                      <a:pt x="27114" y="11485"/>
                    </a:lnTo>
                    <a:lnTo>
                      <a:pt x="27022" y="11423"/>
                    </a:lnTo>
                    <a:lnTo>
                      <a:pt x="26899" y="11485"/>
                    </a:lnTo>
                    <a:lnTo>
                      <a:pt x="26745" y="11638"/>
                    </a:lnTo>
                    <a:lnTo>
                      <a:pt x="26745" y="11730"/>
                    </a:lnTo>
                    <a:lnTo>
                      <a:pt x="26868" y="11853"/>
                    </a:lnTo>
                    <a:lnTo>
                      <a:pt x="27114" y="11823"/>
                    </a:lnTo>
                    <a:lnTo>
                      <a:pt x="27298" y="11853"/>
                    </a:lnTo>
                    <a:lnTo>
                      <a:pt x="27298" y="11945"/>
                    </a:lnTo>
                    <a:lnTo>
                      <a:pt x="27175" y="12037"/>
                    </a:lnTo>
                    <a:lnTo>
                      <a:pt x="27267" y="12283"/>
                    </a:lnTo>
                    <a:lnTo>
                      <a:pt x="27267" y="12406"/>
                    </a:lnTo>
                    <a:lnTo>
                      <a:pt x="27360" y="12529"/>
                    </a:lnTo>
                    <a:lnTo>
                      <a:pt x="27360" y="12713"/>
                    </a:lnTo>
                    <a:lnTo>
                      <a:pt x="27544" y="12959"/>
                    </a:lnTo>
                    <a:lnTo>
                      <a:pt x="27544" y="13081"/>
                    </a:lnTo>
                    <a:lnTo>
                      <a:pt x="27728" y="13204"/>
                    </a:lnTo>
                    <a:lnTo>
                      <a:pt x="27789" y="13573"/>
                    </a:lnTo>
                    <a:lnTo>
                      <a:pt x="27697" y="13634"/>
                    </a:lnTo>
                    <a:lnTo>
                      <a:pt x="27636" y="13788"/>
                    </a:lnTo>
                    <a:lnTo>
                      <a:pt x="27789" y="13972"/>
                    </a:lnTo>
                    <a:lnTo>
                      <a:pt x="27728" y="14003"/>
                    </a:lnTo>
                    <a:lnTo>
                      <a:pt x="27697" y="14095"/>
                    </a:lnTo>
                    <a:lnTo>
                      <a:pt x="27544" y="14187"/>
                    </a:lnTo>
                    <a:lnTo>
                      <a:pt x="27544" y="14402"/>
                    </a:lnTo>
                    <a:lnTo>
                      <a:pt x="27390" y="14494"/>
                    </a:lnTo>
                    <a:lnTo>
                      <a:pt x="27022" y="14402"/>
                    </a:lnTo>
                    <a:lnTo>
                      <a:pt x="26653" y="14003"/>
                    </a:lnTo>
                    <a:lnTo>
                      <a:pt x="26530" y="14033"/>
                    </a:lnTo>
                    <a:lnTo>
                      <a:pt x="26162" y="13911"/>
                    </a:lnTo>
                    <a:lnTo>
                      <a:pt x="25671" y="13880"/>
                    </a:lnTo>
                    <a:lnTo>
                      <a:pt x="25425" y="13972"/>
                    </a:lnTo>
                    <a:lnTo>
                      <a:pt x="24995" y="13849"/>
                    </a:lnTo>
                    <a:lnTo>
                      <a:pt x="24596" y="13941"/>
                    </a:lnTo>
                    <a:lnTo>
                      <a:pt x="24412" y="13972"/>
                    </a:lnTo>
                    <a:lnTo>
                      <a:pt x="24197" y="13911"/>
                    </a:lnTo>
                    <a:lnTo>
                      <a:pt x="24043" y="14033"/>
                    </a:lnTo>
                    <a:lnTo>
                      <a:pt x="23890" y="14125"/>
                    </a:lnTo>
                    <a:lnTo>
                      <a:pt x="23460" y="14064"/>
                    </a:lnTo>
                    <a:lnTo>
                      <a:pt x="23122" y="13972"/>
                    </a:lnTo>
                    <a:lnTo>
                      <a:pt x="22938" y="13849"/>
                    </a:lnTo>
                    <a:lnTo>
                      <a:pt x="22692" y="13880"/>
                    </a:lnTo>
                    <a:lnTo>
                      <a:pt x="22600" y="13911"/>
                    </a:lnTo>
                    <a:lnTo>
                      <a:pt x="22385" y="13911"/>
                    </a:lnTo>
                    <a:lnTo>
                      <a:pt x="22232" y="13880"/>
                    </a:lnTo>
                    <a:lnTo>
                      <a:pt x="22139" y="13911"/>
                    </a:lnTo>
                    <a:lnTo>
                      <a:pt x="22170" y="14095"/>
                    </a:lnTo>
                    <a:lnTo>
                      <a:pt x="22201" y="14279"/>
                    </a:lnTo>
                    <a:lnTo>
                      <a:pt x="22232" y="14494"/>
                    </a:lnTo>
                    <a:lnTo>
                      <a:pt x="21955" y="14555"/>
                    </a:lnTo>
                    <a:lnTo>
                      <a:pt x="21433" y="14555"/>
                    </a:lnTo>
                    <a:lnTo>
                      <a:pt x="20850" y="14494"/>
                    </a:lnTo>
                    <a:lnTo>
                      <a:pt x="20696" y="14402"/>
                    </a:lnTo>
                    <a:lnTo>
                      <a:pt x="20420" y="14371"/>
                    </a:lnTo>
                    <a:lnTo>
                      <a:pt x="20266" y="14555"/>
                    </a:lnTo>
                    <a:lnTo>
                      <a:pt x="20328" y="14647"/>
                    </a:lnTo>
                    <a:lnTo>
                      <a:pt x="20144" y="14770"/>
                    </a:lnTo>
                    <a:lnTo>
                      <a:pt x="20113" y="14832"/>
                    </a:lnTo>
                    <a:lnTo>
                      <a:pt x="20082" y="14832"/>
                    </a:lnTo>
                    <a:lnTo>
                      <a:pt x="19898" y="15047"/>
                    </a:lnTo>
                    <a:lnTo>
                      <a:pt x="19744" y="15108"/>
                    </a:lnTo>
                    <a:lnTo>
                      <a:pt x="19437" y="15477"/>
                    </a:lnTo>
                    <a:lnTo>
                      <a:pt x="19315" y="15722"/>
                    </a:lnTo>
                    <a:lnTo>
                      <a:pt x="19222" y="15814"/>
                    </a:lnTo>
                    <a:lnTo>
                      <a:pt x="19069" y="16121"/>
                    </a:lnTo>
                    <a:lnTo>
                      <a:pt x="18731" y="16459"/>
                    </a:lnTo>
                    <a:lnTo>
                      <a:pt x="18639" y="16398"/>
                    </a:lnTo>
                    <a:lnTo>
                      <a:pt x="18271" y="16183"/>
                    </a:lnTo>
                    <a:lnTo>
                      <a:pt x="17994" y="16152"/>
                    </a:lnTo>
                    <a:lnTo>
                      <a:pt x="17749" y="16213"/>
                    </a:lnTo>
                    <a:lnTo>
                      <a:pt x="17380" y="16398"/>
                    </a:lnTo>
                    <a:lnTo>
                      <a:pt x="17196" y="16398"/>
                    </a:lnTo>
                    <a:lnTo>
                      <a:pt x="16858" y="15446"/>
                    </a:lnTo>
                    <a:lnTo>
                      <a:pt x="16275" y="15354"/>
                    </a:lnTo>
                    <a:lnTo>
                      <a:pt x="16244" y="14187"/>
                    </a:lnTo>
                    <a:lnTo>
                      <a:pt x="15968" y="14279"/>
                    </a:lnTo>
                    <a:lnTo>
                      <a:pt x="15753" y="13788"/>
                    </a:lnTo>
                    <a:lnTo>
                      <a:pt x="15323" y="13481"/>
                    </a:lnTo>
                    <a:lnTo>
                      <a:pt x="13972" y="13481"/>
                    </a:lnTo>
                    <a:lnTo>
                      <a:pt x="12743" y="13603"/>
                    </a:lnTo>
                    <a:lnTo>
                      <a:pt x="12037" y="13174"/>
                    </a:lnTo>
                    <a:lnTo>
                      <a:pt x="11546" y="12989"/>
                    </a:lnTo>
                    <a:lnTo>
                      <a:pt x="10226" y="12068"/>
                    </a:lnTo>
                    <a:lnTo>
                      <a:pt x="8045" y="12467"/>
                    </a:lnTo>
                    <a:lnTo>
                      <a:pt x="8721" y="16428"/>
                    </a:lnTo>
                    <a:lnTo>
                      <a:pt x="8598" y="16428"/>
                    </a:lnTo>
                    <a:lnTo>
                      <a:pt x="8260" y="16490"/>
                    </a:lnTo>
                    <a:lnTo>
                      <a:pt x="7708" y="15876"/>
                    </a:lnTo>
                    <a:lnTo>
                      <a:pt x="7124" y="15538"/>
                    </a:lnTo>
                    <a:lnTo>
                      <a:pt x="6602" y="15477"/>
                    </a:lnTo>
                    <a:lnTo>
                      <a:pt x="6203" y="15599"/>
                    </a:lnTo>
                    <a:lnTo>
                      <a:pt x="5681" y="16060"/>
                    </a:lnTo>
                    <a:lnTo>
                      <a:pt x="5681" y="15845"/>
                    </a:lnTo>
                    <a:lnTo>
                      <a:pt x="5620" y="15661"/>
                    </a:lnTo>
                    <a:lnTo>
                      <a:pt x="5712" y="15415"/>
                    </a:lnTo>
                    <a:lnTo>
                      <a:pt x="5742" y="15200"/>
                    </a:lnTo>
                    <a:lnTo>
                      <a:pt x="5742" y="15108"/>
                    </a:lnTo>
                    <a:lnTo>
                      <a:pt x="5773" y="15047"/>
                    </a:lnTo>
                    <a:lnTo>
                      <a:pt x="5712" y="15016"/>
                    </a:lnTo>
                    <a:lnTo>
                      <a:pt x="5528" y="15016"/>
                    </a:lnTo>
                    <a:lnTo>
                      <a:pt x="5405" y="14955"/>
                    </a:lnTo>
                    <a:lnTo>
                      <a:pt x="5251" y="14924"/>
                    </a:lnTo>
                    <a:lnTo>
                      <a:pt x="5128" y="14985"/>
                    </a:lnTo>
                    <a:lnTo>
                      <a:pt x="5067" y="14955"/>
                    </a:lnTo>
                    <a:lnTo>
                      <a:pt x="4975" y="14832"/>
                    </a:lnTo>
                    <a:lnTo>
                      <a:pt x="4913" y="14770"/>
                    </a:lnTo>
                    <a:lnTo>
                      <a:pt x="4852" y="14617"/>
                    </a:lnTo>
                    <a:lnTo>
                      <a:pt x="4760" y="14586"/>
                    </a:lnTo>
                    <a:lnTo>
                      <a:pt x="4729" y="14617"/>
                    </a:lnTo>
                    <a:lnTo>
                      <a:pt x="4576" y="14647"/>
                    </a:lnTo>
                    <a:lnTo>
                      <a:pt x="4484" y="14647"/>
                    </a:lnTo>
                    <a:lnTo>
                      <a:pt x="4514" y="14433"/>
                    </a:lnTo>
                    <a:lnTo>
                      <a:pt x="4484" y="14279"/>
                    </a:lnTo>
                    <a:lnTo>
                      <a:pt x="4269" y="14003"/>
                    </a:lnTo>
                    <a:lnTo>
                      <a:pt x="4207" y="13911"/>
                    </a:lnTo>
                    <a:lnTo>
                      <a:pt x="4146" y="13880"/>
                    </a:lnTo>
                    <a:lnTo>
                      <a:pt x="4084" y="13696"/>
                    </a:lnTo>
                    <a:lnTo>
                      <a:pt x="3992" y="13665"/>
                    </a:lnTo>
                    <a:lnTo>
                      <a:pt x="3931" y="13511"/>
                    </a:lnTo>
                    <a:lnTo>
                      <a:pt x="3808" y="13481"/>
                    </a:lnTo>
                    <a:lnTo>
                      <a:pt x="3654" y="13450"/>
                    </a:lnTo>
                    <a:lnTo>
                      <a:pt x="3562" y="13327"/>
                    </a:lnTo>
                    <a:lnTo>
                      <a:pt x="3562" y="13266"/>
                    </a:lnTo>
                    <a:lnTo>
                      <a:pt x="3654" y="13174"/>
                    </a:lnTo>
                    <a:lnTo>
                      <a:pt x="3716" y="13204"/>
                    </a:lnTo>
                    <a:lnTo>
                      <a:pt x="3962" y="13174"/>
                    </a:lnTo>
                    <a:lnTo>
                      <a:pt x="4023" y="13235"/>
                    </a:lnTo>
                    <a:lnTo>
                      <a:pt x="4146" y="13204"/>
                    </a:lnTo>
                    <a:lnTo>
                      <a:pt x="4207" y="13266"/>
                    </a:lnTo>
                    <a:lnTo>
                      <a:pt x="4299" y="13174"/>
                    </a:lnTo>
                    <a:lnTo>
                      <a:pt x="4361" y="13143"/>
                    </a:lnTo>
                    <a:lnTo>
                      <a:pt x="4514" y="13204"/>
                    </a:lnTo>
                    <a:lnTo>
                      <a:pt x="4545" y="13174"/>
                    </a:lnTo>
                    <a:lnTo>
                      <a:pt x="4514" y="13081"/>
                    </a:lnTo>
                    <a:lnTo>
                      <a:pt x="4330" y="13081"/>
                    </a:lnTo>
                    <a:lnTo>
                      <a:pt x="4299" y="13051"/>
                    </a:lnTo>
                    <a:lnTo>
                      <a:pt x="4299" y="12928"/>
                    </a:lnTo>
                    <a:lnTo>
                      <a:pt x="4146" y="12744"/>
                    </a:lnTo>
                    <a:lnTo>
                      <a:pt x="4115" y="12652"/>
                    </a:lnTo>
                    <a:lnTo>
                      <a:pt x="4207" y="12621"/>
                    </a:lnTo>
                    <a:lnTo>
                      <a:pt x="4207" y="12498"/>
                    </a:lnTo>
                    <a:lnTo>
                      <a:pt x="4176" y="12406"/>
                    </a:lnTo>
                    <a:lnTo>
                      <a:pt x="4269" y="12314"/>
                    </a:lnTo>
                    <a:lnTo>
                      <a:pt x="4453" y="12252"/>
                    </a:lnTo>
                    <a:lnTo>
                      <a:pt x="4606" y="12191"/>
                    </a:lnTo>
                    <a:lnTo>
                      <a:pt x="4729" y="12252"/>
                    </a:lnTo>
                    <a:lnTo>
                      <a:pt x="4883" y="12222"/>
                    </a:lnTo>
                    <a:lnTo>
                      <a:pt x="5036" y="12191"/>
                    </a:lnTo>
                    <a:lnTo>
                      <a:pt x="5098" y="12252"/>
                    </a:lnTo>
                    <a:lnTo>
                      <a:pt x="5159" y="12222"/>
                    </a:lnTo>
                    <a:lnTo>
                      <a:pt x="5282" y="12222"/>
                    </a:lnTo>
                    <a:lnTo>
                      <a:pt x="5405" y="12375"/>
                    </a:lnTo>
                    <a:lnTo>
                      <a:pt x="5558" y="12375"/>
                    </a:lnTo>
                    <a:lnTo>
                      <a:pt x="5712" y="12283"/>
                    </a:lnTo>
                    <a:lnTo>
                      <a:pt x="5742" y="12191"/>
                    </a:lnTo>
                    <a:lnTo>
                      <a:pt x="5620" y="12160"/>
                    </a:lnTo>
                    <a:lnTo>
                      <a:pt x="5466" y="12130"/>
                    </a:lnTo>
                    <a:lnTo>
                      <a:pt x="5374" y="11915"/>
                    </a:lnTo>
                    <a:lnTo>
                      <a:pt x="5374" y="11730"/>
                    </a:lnTo>
                    <a:lnTo>
                      <a:pt x="5497" y="11669"/>
                    </a:lnTo>
                    <a:lnTo>
                      <a:pt x="5558" y="11608"/>
                    </a:lnTo>
                    <a:lnTo>
                      <a:pt x="5497" y="11546"/>
                    </a:lnTo>
                    <a:lnTo>
                      <a:pt x="5466" y="11485"/>
                    </a:lnTo>
                    <a:lnTo>
                      <a:pt x="5435" y="11393"/>
                    </a:lnTo>
                    <a:lnTo>
                      <a:pt x="5528" y="11208"/>
                    </a:lnTo>
                    <a:lnTo>
                      <a:pt x="5528" y="11116"/>
                    </a:lnTo>
                    <a:lnTo>
                      <a:pt x="5405" y="10963"/>
                    </a:lnTo>
                    <a:lnTo>
                      <a:pt x="5374" y="10871"/>
                    </a:lnTo>
                    <a:lnTo>
                      <a:pt x="5435" y="10779"/>
                    </a:lnTo>
                    <a:lnTo>
                      <a:pt x="5435" y="10717"/>
                    </a:lnTo>
                    <a:lnTo>
                      <a:pt x="5313" y="10717"/>
                    </a:lnTo>
                    <a:lnTo>
                      <a:pt x="5251" y="10594"/>
                    </a:lnTo>
                    <a:lnTo>
                      <a:pt x="5220" y="10533"/>
                    </a:lnTo>
                    <a:lnTo>
                      <a:pt x="4944" y="10502"/>
                    </a:lnTo>
                    <a:lnTo>
                      <a:pt x="4852" y="10502"/>
                    </a:lnTo>
                    <a:lnTo>
                      <a:pt x="4729" y="10533"/>
                    </a:lnTo>
                    <a:lnTo>
                      <a:pt x="4729" y="10564"/>
                    </a:lnTo>
                    <a:lnTo>
                      <a:pt x="4637" y="10625"/>
                    </a:lnTo>
                    <a:lnTo>
                      <a:pt x="4637" y="10717"/>
                    </a:lnTo>
                    <a:lnTo>
                      <a:pt x="4545" y="10748"/>
                    </a:lnTo>
                    <a:lnTo>
                      <a:pt x="4422" y="10717"/>
                    </a:lnTo>
                    <a:lnTo>
                      <a:pt x="4422" y="10625"/>
                    </a:lnTo>
                    <a:lnTo>
                      <a:pt x="4330" y="10656"/>
                    </a:lnTo>
                    <a:lnTo>
                      <a:pt x="4269" y="10686"/>
                    </a:lnTo>
                    <a:lnTo>
                      <a:pt x="4176" y="10594"/>
                    </a:lnTo>
                    <a:lnTo>
                      <a:pt x="4207" y="10471"/>
                    </a:lnTo>
                    <a:lnTo>
                      <a:pt x="4146" y="10441"/>
                    </a:lnTo>
                    <a:lnTo>
                      <a:pt x="4084" y="10471"/>
                    </a:lnTo>
                    <a:lnTo>
                      <a:pt x="3992" y="10471"/>
                    </a:lnTo>
                    <a:lnTo>
                      <a:pt x="3900" y="10441"/>
                    </a:lnTo>
                    <a:lnTo>
                      <a:pt x="3685" y="10441"/>
                    </a:lnTo>
                    <a:lnTo>
                      <a:pt x="3593" y="10564"/>
                    </a:lnTo>
                    <a:lnTo>
                      <a:pt x="3532" y="10656"/>
                    </a:lnTo>
                    <a:lnTo>
                      <a:pt x="3501" y="10686"/>
                    </a:lnTo>
                    <a:lnTo>
                      <a:pt x="3440" y="10656"/>
                    </a:lnTo>
                    <a:lnTo>
                      <a:pt x="3347" y="10656"/>
                    </a:lnTo>
                    <a:lnTo>
                      <a:pt x="3255" y="10779"/>
                    </a:lnTo>
                    <a:lnTo>
                      <a:pt x="3163" y="10779"/>
                    </a:lnTo>
                    <a:lnTo>
                      <a:pt x="3102" y="10871"/>
                    </a:lnTo>
                    <a:lnTo>
                      <a:pt x="2979" y="10993"/>
                    </a:lnTo>
                    <a:lnTo>
                      <a:pt x="2887" y="10993"/>
                    </a:lnTo>
                    <a:lnTo>
                      <a:pt x="2856" y="11086"/>
                    </a:lnTo>
                    <a:lnTo>
                      <a:pt x="2795" y="11147"/>
                    </a:lnTo>
                    <a:lnTo>
                      <a:pt x="2733" y="11086"/>
                    </a:lnTo>
                    <a:lnTo>
                      <a:pt x="2672" y="11055"/>
                    </a:lnTo>
                    <a:lnTo>
                      <a:pt x="2610" y="11147"/>
                    </a:lnTo>
                    <a:lnTo>
                      <a:pt x="2518" y="11147"/>
                    </a:lnTo>
                    <a:lnTo>
                      <a:pt x="2457" y="11055"/>
                    </a:lnTo>
                    <a:close/>
                  </a:path>
                </a:pathLst>
              </a:custGeom>
              <a:solidFill>
                <a:srgbClr val="D9D9D9"/>
              </a:solidFill>
              <a:ln cap="flat" cmpd="sng" w="9525">
                <a:solidFill>
                  <a:schemeClr val="lt1"/>
                </a:solidFill>
                <a:prstDash val="solid"/>
                <a:round/>
                <a:headEnd len="sm" w="sm" type="none"/>
                <a:tailEnd len="sm" w="sm" type="none"/>
              </a:ln>
            </p:spPr>
          </p:sp>
          <p:sp>
            <p:nvSpPr>
              <p:cNvPr id="345" name="Google Shape;345;p54"/>
              <p:cNvSpPr/>
              <p:nvPr/>
            </p:nvSpPr>
            <p:spPr>
              <a:xfrm>
                <a:off x="6366600" y="2400480"/>
                <a:ext cx="253813" cy="157674"/>
              </a:xfrm>
              <a:custGeom>
                <a:rect b="b" l="l" r="r" t="t"/>
                <a:pathLst>
                  <a:path extrusionOk="0" h="8291" w="13327">
                    <a:moveTo>
                      <a:pt x="10533" y="8260"/>
                    </a:moveTo>
                    <a:lnTo>
                      <a:pt x="10594" y="7769"/>
                    </a:lnTo>
                    <a:lnTo>
                      <a:pt x="10748" y="7339"/>
                    </a:lnTo>
                    <a:lnTo>
                      <a:pt x="10840" y="7247"/>
                    </a:lnTo>
                    <a:lnTo>
                      <a:pt x="10809" y="7032"/>
                    </a:lnTo>
                    <a:lnTo>
                      <a:pt x="10655" y="6970"/>
                    </a:lnTo>
                    <a:lnTo>
                      <a:pt x="10563" y="6725"/>
                    </a:lnTo>
                    <a:lnTo>
                      <a:pt x="10625" y="6571"/>
                    </a:lnTo>
                    <a:lnTo>
                      <a:pt x="10594" y="6387"/>
                    </a:lnTo>
                    <a:lnTo>
                      <a:pt x="10348" y="6387"/>
                    </a:lnTo>
                    <a:lnTo>
                      <a:pt x="10226" y="6448"/>
                    </a:lnTo>
                    <a:lnTo>
                      <a:pt x="10011" y="6141"/>
                    </a:lnTo>
                    <a:lnTo>
                      <a:pt x="10011" y="5896"/>
                    </a:lnTo>
                    <a:lnTo>
                      <a:pt x="10164" y="5773"/>
                    </a:lnTo>
                    <a:lnTo>
                      <a:pt x="10533" y="5804"/>
                    </a:lnTo>
                    <a:lnTo>
                      <a:pt x="10686" y="5773"/>
                    </a:lnTo>
                    <a:lnTo>
                      <a:pt x="10717" y="5589"/>
                    </a:lnTo>
                    <a:lnTo>
                      <a:pt x="11024" y="5466"/>
                    </a:lnTo>
                    <a:lnTo>
                      <a:pt x="10962" y="5343"/>
                    </a:lnTo>
                    <a:lnTo>
                      <a:pt x="10901" y="5282"/>
                    </a:lnTo>
                    <a:lnTo>
                      <a:pt x="11270" y="5189"/>
                    </a:lnTo>
                    <a:lnTo>
                      <a:pt x="11546" y="5067"/>
                    </a:lnTo>
                    <a:lnTo>
                      <a:pt x="11546" y="4913"/>
                    </a:lnTo>
                    <a:lnTo>
                      <a:pt x="11300" y="4790"/>
                    </a:lnTo>
                    <a:lnTo>
                      <a:pt x="11300" y="4575"/>
                    </a:lnTo>
                    <a:lnTo>
                      <a:pt x="11515" y="4514"/>
                    </a:lnTo>
                    <a:lnTo>
                      <a:pt x="11730" y="4330"/>
                    </a:lnTo>
                    <a:lnTo>
                      <a:pt x="11884" y="4360"/>
                    </a:lnTo>
                    <a:lnTo>
                      <a:pt x="12160" y="4084"/>
                    </a:lnTo>
                    <a:lnTo>
                      <a:pt x="12344" y="4268"/>
                    </a:lnTo>
                    <a:lnTo>
                      <a:pt x="12406" y="4391"/>
                    </a:lnTo>
                    <a:lnTo>
                      <a:pt x="12805" y="4330"/>
                    </a:lnTo>
                    <a:lnTo>
                      <a:pt x="13081" y="4330"/>
                    </a:lnTo>
                    <a:lnTo>
                      <a:pt x="13327" y="4084"/>
                    </a:lnTo>
                    <a:lnTo>
                      <a:pt x="13296" y="3900"/>
                    </a:lnTo>
                    <a:lnTo>
                      <a:pt x="12866" y="3593"/>
                    </a:lnTo>
                    <a:lnTo>
                      <a:pt x="12774" y="3562"/>
                    </a:lnTo>
                    <a:lnTo>
                      <a:pt x="12743" y="3808"/>
                    </a:lnTo>
                    <a:lnTo>
                      <a:pt x="12621" y="3961"/>
                    </a:lnTo>
                    <a:lnTo>
                      <a:pt x="12467" y="3900"/>
                    </a:lnTo>
                    <a:lnTo>
                      <a:pt x="12314" y="3777"/>
                    </a:lnTo>
                    <a:lnTo>
                      <a:pt x="11945" y="3654"/>
                    </a:lnTo>
                    <a:lnTo>
                      <a:pt x="11792" y="3562"/>
                    </a:lnTo>
                    <a:lnTo>
                      <a:pt x="11914" y="3347"/>
                    </a:lnTo>
                    <a:lnTo>
                      <a:pt x="12160" y="2948"/>
                    </a:lnTo>
                    <a:lnTo>
                      <a:pt x="12160" y="2764"/>
                    </a:lnTo>
                    <a:lnTo>
                      <a:pt x="12037" y="2764"/>
                    </a:lnTo>
                    <a:lnTo>
                      <a:pt x="11853" y="2979"/>
                    </a:lnTo>
                    <a:lnTo>
                      <a:pt x="11699" y="3040"/>
                    </a:lnTo>
                    <a:lnTo>
                      <a:pt x="11392" y="3409"/>
                    </a:lnTo>
                    <a:lnTo>
                      <a:pt x="11270" y="3654"/>
                    </a:lnTo>
                    <a:lnTo>
                      <a:pt x="11177" y="3746"/>
                    </a:lnTo>
                    <a:lnTo>
                      <a:pt x="11024" y="4053"/>
                    </a:lnTo>
                    <a:lnTo>
                      <a:pt x="10686" y="4391"/>
                    </a:lnTo>
                    <a:lnTo>
                      <a:pt x="10594" y="4330"/>
                    </a:lnTo>
                    <a:lnTo>
                      <a:pt x="10226" y="4115"/>
                    </a:lnTo>
                    <a:lnTo>
                      <a:pt x="9949" y="4084"/>
                    </a:lnTo>
                    <a:lnTo>
                      <a:pt x="9704" y="4145"/>
                    </a:lnTo>
                    <a:lnTo>
                      <a:pt x="9335" y="4330"/>
                    </a:lnTo>
                    <a:lnTo>
                      <a:pt x="9151" y="4330"/>
                    </a:lnTo>
                    <a:lnTo>
                      <a:pt x="8813" y="3378"/>
                    </a:lnTo>
                    <a:lnTo>
                      <a:pt x="8230" y="3286"/>
                    </a:lnTo>
                    <a:lnTo>
                      <a:pt x="8199" y="2119"/>
                    </a:lnTo>
                    <a:lnTo>
                      <a:pt x="7923" y="2211"/>
                    </a:lnTo>
                    <a:lnTo>
                      <a:pt x="7708" y="1720"/>
                    </a:lnTo>
                    <a:lnTo>
                      <a:pt x="7278" y="1413"/>
                    </a:lnTo>
                    <a:lnTo>
                      <a:pt x="5927" y="1413"/>
                    </a:lnTo>
                    <a:lnTo>
                      <a:pt x="4698" y="1535"/>
                    </a:lnTo>
                    <a:lnTo>
                      <a:pt x="3992" y="1106"/>
                    </a:lnTo>
                    <a:lnTo>
                      <a:pt x="3501" y="921"/>
                    </a:lnTo>
                    <a:lnTo>
                      <a:pt x="2181" y="0"/>
                    </a:lnTo>
                    <a:lnTo>
                      <a:pt x="0" y="399"/>
                    </a:lnTo>
                    <a:lnTo>
                      <a:pt x="676" y="4360"/>
                    </a:lnTo>
                    <a:lnTo>
                      <a:pt x="1044" y="4299"/>
                    </a:lnTo>
                    <a:lnTo>
                      <a:pt x="1382" y="4360"/>
                    </a:lnTo>
                    <a:lnTo>
                      <a:pt x="1474" y="4176"/>
                    </a:lnTo>
                    <a:lnTo>
                      <a:pt x="1321" y="4053"/>
                    </a:lnTo>
                    <a:lnTo>
                      <a:pt x="1259" y="3746"/>
                    </a:lnTo>
                    <a:lnTo>
                      <a:pt x="1444" y="3378"/>
                    </a:lnTo>
                    <a:lnTo>
                      <a:pt x="1689" y="3347"/>
                    </a:lnTo>
                    <a:lnTo>
                      <a:pt x="1843" y="3163"/>
                    </a:lnTo>
                    <a:lnTo>
                      <a:pt x="2027" y="3040"/>
                    </a:lnTo>
                    <a:lnTo>
                      <a:pt x="2242" y="3163"/>
                    </a:lnTo>
                    <a:lnTo>
                      <a:pt x="2334" y="3101"/>
                    </a:lnTo>
                    <a:lnTo>
                      <a:pt x="2181" y="2887"/>
                    </a:lnTo>
                    <a:lnTo>
                      <a:pt x="2549" y="2917"/>
                    </a:lnTo>
                    <a:lnTo>
                      <a:pt x="3132" y="3194"/>
                    </a:lnTo>
                    <a:lnTo>
                      <a:pt x="3593" y="3501"/>
                    </a:lnTo>
                    <a:lnTo>
                      <a:pt x="3654" y="3685"/>
                    </a:lnTo>
                    <a:lnTo>
                      <a:pt x="4269" y="4023"/>
                    </a:lnTo>
                    <a:lnTo>
                      <a:pt x="4760" y="4268"/>
                    </a:lnTo>
                    <a:lnTo>
                      <a:pt x="4913" y="4176"/>
                    </a:lnTo>
                    <a:lnTo>
                      <a:pt x="5067" y="4207"/>
                    </a:lnTo>
                    <a:lnTo>
                      <a:pt x="5405" y="4453"/>
                    </a:lnTo>
                    <a:lnTo>
                      <a:pt x="5558" y="4944"/>
                    </a:lnTo>
                    <a:lnTo>
                      <a:pt x="5712" y="5067"/>
                    </a:lnTo>
                    <a:lnTo>
                      <a:pt x="5773" y="5282"/>
                    </a:lnTo>
                    <a:lnTo>
                      <a:pt x="5957" y="5619"/>
                    </a:lnTo>
                    <a:lnTo>
                      <a:pt x="6264" y="5773"/>
                    </a:lnTo>
                    <a:lnTo>
                      <a:pt x="6817" y="6111"/>
                    </a:lnTo>
                    <a:lnTo>
                      <a:pt x="7370" y="6510"/>
                    </a:lnTo>
                    <a:lnTo>
                      <a:pt x="7984" y="6786"/>
                    </a:lnTo>
                    <a:lnTo>
                      <a:pt x="8537" y="7155"/>
                    </a:lnTo>
                    <a:lnTo>
                      <a:pt x="8967" y="7247"/>
                    </a:lnTo>
                    <a:lnTo>
                      <a:pt x="9059" y="7339"/>
                    </a:lnTo>
                    <a:lnTo>
                      <a:pt x="9212" y="7308"/>
                    </a:lnTo>
                    <a:lnTo>
                      <a:pt x="9519" y="7523"/>
                    </a:lnTo>
                    <a:lnTo>
                      <a:pt x="9489" y="7738"/>
                    </a:lnTo>
                    <a:lnTo>
                      <a:pt x="9550" y="8106"/>
                    </a:lnTo>
                    <a:lnTo>
                      <a:pt x="9796" y="8045"/>
                    </a:lnTo>
                    <a:lnTo>
                      <a:pt x="9949" y="8137"/>
                    </a:lnTo>
                    <a:lnTo>
                      <a:pt x="10072" y="8291"/>
                    </a:lnTo>
                    <a:lnTo>
                      <a:pt x="10164" y="8291"/>
                    </a:lnTo>
                    <a:lnTo>
                      <a:pt x="10318" y="8168"/>
                    </a:lnTo>
                    <a:lnTo>
                      <a:pt x="10471" y="8168"/>
                    </a:lnTo>
                    <a:close/>
                  </a:path>
                </a:pathLst>
              </a:custGeom>
              <a:solidFill>
                <a:srgbClr val="D9D9D9"/>
              </a:solidFill>
              <a:ln cap="flat" cmpd="sng" w="9525">
                <a:solidFill>
                  <a:schemeClr val="lt1"/>
                </a:solidFill>
                <a:prstDash val="solid"/>
                <a:round/>
                <a:headEnd len="sm" w="sm" type="none"/>
                <a:tailEnd len="sm" w="sm" type="none"/>
              </a:ln>
            </p:spPr>
          </p:sp>
          <p:sp>
            <p:nvSpPr>
              <p:cNvPr id="346" name="Google Shape;346;p54"/>
              <p:cNvSpPr/>
              <p:nvPr/>
            </p:nvSpPr>
            <p:spPr>
              <a:xfrm>
                <a:off x="6321600" y="2455560"/>
                <a:ext cx="227170" cy="142554"/>
              </a:xfrm>
              <a:custGeom>
                <a:rect b="b" l="l" r="r" t="t"/>
                <a:pathLst>
                  <a:path extrusionOk="0" h="7493" w="11914">
                    <a:moveTo>
                      <a:pt x="11914" y="5220"/>
                    </a:moveTo>
                    <a:lnTo>
                      <a:pt x="11853" y="4852"/>
                    </a:lnTo>
                    <a:lnTo>
                      <a:pt x="11883" y="4637"/>
                    </a:lnTo>
                    <a:lnTo>
                      <a:pt x="11576" y="4422"/>
                    </a:lnTo>
                    <a:lnTo>
                      <a:pt x="11423" y="4453"/>
                    </a:lnTo>
                    <a:lnTo>
                      <a:pt x="11331" y="4361"/>
                    </a:lnTo>
                    <a:lnTo>
                      <a:pt x="10901" y="4269"/>
                    </a:lnTo>
                    <a:lnTo>
                      <a:pt x="10348" y="3900"/>
                    </a:lnTo>
                    <a:lnTo>
                      <a:pt x="9734" y="3624"/>
                    </a:lnTo>
                    <a:lnTo>
                      <a:pt x="9181" y="3225"/>
                    </a:lnTo>
                    <a:lnTo>
                      <a:pt x="8628" y="2887"/>
                    </a:lnTo>
                    <a:lnTo>
                      <a:pt x="8321" y="2733"/>
                    </a:lnTo>
                    <a:lnTo>
                      <a:pt x="8137" y="2396"/>
                    </a:lnTo>
                    <a:lnTo>
                      <a:pt x="8076" y="2181"/>
                    </a:lnTo>
                    <a:lnTo>
                      <a:pt x="7922" y="2058"/>
                    </a:lnTo>
                    <a:lnTo>
                      <a:pt x="7769" y="1567"/>
                    </a:lnTo>
                    <a:lnTo>
                      <a:pt x="7431" y="1321"/>
                    </a:lnTo>
                    <a:lnTo>
                      <a:pt x="7277" y="1290"/>
                    </a:lnTo>
                    <a:lnTo>
                      <a:pt x="7124" y="1382"/>
                    </a:lnTo>
                    <a:lnTo>
                      <a:pt x="6633" y="1137"/>
                    </a:lnTo>
                    <a:lnTo>
                      <a:pt x="6018" y="799"/>
                    </a:lnTo>
                    <a:lnTo>
                      <a:pt x="5957" y="615"/>
                    </a:lnTo>
                    <a:lnTo>
                      <a:pt x="5496" y="308"/>
                    </a:lnTo>
                    <a:lnTo>
                      <a:pt x="4913" y="31"/>
                    </a:lnTo>
                    <a:lnTo>
                      <a:pt x="4545" y="1"/>
                    </a:lnTo>
                    <a:lnTo>
                      <a:pt x="4698" y="215"/>
                    </a:lnTo>
                    <a:lnTo>
                      <a:pt x="4606" y="277"/>
                    </a:lnTo>
                    <a:lnTo>
                      <a:pt x="4391" y="154"/>
                    </a:lnTo>
                    <a:lnTo>
                      <a:pt x="4207" y="277"/>
                    </a:lnTo>
                    <a:lnTo>
                      <a:pt x="4053" y="461"/>
                    </a:lnTo>
                    <a:lnTo>
                      <a:pt x="3808" y="492"/>
                    </a:lnTo>
                    <a:lnTo>
                      <a:pt x="3623" y="860"/>
                    </a:lnTo>
                    <a:lnTo>
                      <a:pt x="3685" y="1167"/>
                    </a:lnTo>
                    <a:lnTo>
                      <a:pt x="3838" y="1290"/>
                    </a:lnTo>
                    <a:lnTo>
                      <a:pt x="3746" y="1474"/>
                    </a:lnTo>
                    <a:lnTo>
                      <a:pt x="3408" y="1413"/>
                    </a:lnTo>
                    <a:lnTo>
                      <a:pt x="2917" y="1474"/>
                    </a:lnTo>
                    <a:lnTo>
                      <a:pt x="2579" y="1536"/>
                    </a:lnTo>
                    <a:lnTo>
                      <a:pt x="2027" y="922"/>
                    </a:lnTo>
                    <a:lnTo>
                      <a:pt x="1443" y="584"/>
                    </a:lnTo>
                    <a:lnTo>
                      <a:pt x="921" y="523"/>
                    </a:lnTo>
                    <a:lnTo>
                      <a:pt x="522" y="645"/>
                    </a:lnTo>
                    <a:lnTo>
                      <a:pt x="0" y="1106"/>
                    </a:lnTo>
                    <a:lnTo>
                      <a:pt x="0" y="1167"/>
                    </a:lnTo>
                    <a:lnTo>
                      <a:pt x="123" y="1321"/>
                    </a:lnTo>
                    <a:lnTo>
                      <a:pt x="184" y="1413"/>
                    </a:lnTo>
                    <a:lnTo>
                      <a:pt x="338" y="1536"/>
                    </a:lnTo>
                    <a:lnTo>
                      <a:pt x="369" y="1689"/>
                    </a:lnTo>
                    <a:lnTo>
                      <a:pt x="553" y="1966"/>
                    </a:lnTo>
                    <a:lnTo>
                      <a:pt x="522" y="2211"/>
                    </a:lnTo>
                    <a:lnTo>
                      <a:pt x="399" y="2365"/>
                    </a:lnTo>
                    <a:lnTo>
                      <a:pt x="461" y="2795"/>
                    </a:lnTo>
                    <a:lnTo>
                      <a:pt x="553" y="2918"/>
                    </a:lnTo>
                    <a:lnTo>
                      <a:pt x="583" y="3040"/>
                    </a:lnTo>
                    <a:lnTo>
                      <a:pt x="860" y="3317"/>
                    </a:lnTo>
                    <a:lnTo>
                      <a:pt x="860" y="3194"/>
                    </a:lnTo>
                    <a:lnTo>
                      <a:pt x="768" y="3102"/>
                    </a:lnTo>
                    <a:lnTo>
                      <a:pt x="798" y="3040"/>
                    </a:lnTo>
                    <a:lnTo>
                      <a:pt x="1044" y="3071"/>
                    </a:lnTo>
                    <a:lnTo>
                      <a:pt x="1167" y="3010"/>
                    </a:lnTo>
                    <a:lnTo>
                      <a:pt x="1228" y="3071"/>
                    </a:lnTo>
                    <a:lnTo>
                      <a:pt x="1198" y="3225"/>
                    </a:lnTo>
                    <a:lnTo>
                      <a:pt x="1228" y="3409"/>
                    </a:lnTo>
                    <a:lnTo>
                      <a:pt x="1351" y="3378"/>
                    </a:lnTo>
                    <a:lnTo>
                      <a:pt x="1443" y="3501"/>
                    </a:lnTo>
                    <a:lnTo>
                      <a:pt x="1413" y="3562"/>
                    </a:lnTo>
                    <a:lnTo>
                      <a:pt x="1259" y="3532"/>
                    </a:lnTo>
                    <a:lnTo>
                      <a:pt x="1167" y="3562"/>
                    </a:lnTo>
                    <a:lnTo>
                      <a:pt x="1105" y="3501"/>
                    </a:lnTo>
                    <a:lnTo>
                      <a:pt x="952" y="3624"/>
                    </a:lnTo>
                    <a:lnTo>
                      <a:pt x="952" y="3777"/>
                    </a:lnTo>
                    <a:lnTo>
                      <a:pt x="1044" y="3900"/>
                    </a:lnTo>
                    <a:lnTo>
                      <a:pt x="1013" y="3716"/>
                    </a:lnTo>
                    <a:lnTo>
                      <a:pt x="1136" y="3685"/>
                    </a:lnTo>
                    <a:lnTo>
                      <a:pt x="1198" y="3747"/>
                    </a:lnTo>
                    <a:lnTo>
                      <a:pt x="1320" y="3747"/>
                    </a:lnTo>
                    <a:lnTo>
                      <a:pt x="1413" y="3900"/>
                    </a:lnTo>
                    <a:lnTo>
                      <a:pt x="1627" y="4023"/>
                    </a:lnTo>
                    <a:lnTo>
                      <a:pt x="1689" y="4207"/>
                    </a:lnTo>
                    <a:lnTo>
                      <a:pt x="1689" y="4422"/>
                    </a:lnTo>
                    <a:lnTo>
                      <a:pt x="1689" y="4576"/>
                    </a:lnTo>
                    <a:lnTo>
                      <a:pt x="1689" y="4975"/>
                    </a:lnTo>
                    <a:lnTo>
                      <a:pt x="1781" y="5282"/>
                    </a:lnTo>
                    <a:lnTo>
                      <a:pt x="1904" y="5681"/>
                    </a:lnTo>
                    <a:lnTo>
                      <a:pt x="2088" y="5589"/>
                    </a:lnTo>
                    <a:lnTo>
                      <a:pt x="2487" y="5558"/>
                    </a:lnTo>
                    <a:lnTo>
                      <a:pt x="2579" y="5343"/>
                    </a:lnTo>
                    <a:lnTo>
                      <a:pt x="2671" y="5220"/>
                    </a:lnTo>
                    <a:lnTo>
                      <a:pt x="2825" y="5190"/>
                    </a:lnTo>
                    <a:lnTo>
                      <a:pt x="3163" y="4913"/>
                    </a:lnTo>
                    <a:lnTo>
                      <a:pt x="3501" y="4852"/>
                    </a:lnTo>
                    <a:lnTo>
                      <a:pt x="3808" y="4913"/>
                    </a:lnTo>
                    <a:lnTo>
                      <a:pt x="3869" y="4699"/>
                    </a:lnTo>
                    <a:lnTo>
                      <a:pt x="4053" y="4668"/>
                    </a:lnTo>
                    <a:lnTo>
                      <a:pt x="4207" y="4729"/>
                    </a:lnTo>
                    <a:lnTo>
                      <a:pt x="4391" y="4729"/>
                    </a:lnTo>
                    <a:lnTo>
                      <a:pt x="4698" y="4975"/>
                    </a:lnTo>
                    <a:lnTo>
                      <a:pt x="4944" y="5036"/>
                    </a:lnTo>
                    <a:lnTo>
                      <a:pt x="5435" y="5343"/>
                    </a:lnTo>
                    <a:lnTo>
                      <a:pt x="5558" y="5343"/>
                    </a:lnTo>
                    <a:lnTo>
                      <a:pt x="5681" y="5251"/>
                    </a:lnTo>
                    <a:lnTo>
                      <a:pt x="6018" y="5374"/>
                    </a:lnTo>
                    <a:lnTo>
                      <a:pt x="6203" y="5405"/>
                    </a:lnTo>
                    <a:lnTo>
                      <a:pt x="6233" y="5650"/>
                    </a:lnTo>
                    <a:lnTo>
                      <a:pt x="6326" y="5712"/>
                    </a:lnTo>
                    <a:lnTo>
                      <a:pt x="6479" y="5681"/>
                    </a:lnTo>
                    <a:lnTo>
                      <a:pt x="6786" y="5742"/>
                    </a:lnTo>
                    <a:lnTo>
                      <a:pt x="7124" y="6203"/>
                    </a:lnTo>
                    <a:lnTo>
                      <a:pt x="7492" y="6234"/>
                    </a:lnTo>
                    <a:lnTo>
                      <a:pt x="7707" y="6326"/>
                    </a:lnTo>
                    <a:lnTo>
                      <a:pt x="7830" y="6572"/>
                    </a:lnTo>
                    <a:lnTo>
                      <a:pt x="7769" y="6694"/>
                    </a:lnTo>
                    <a:lnTo>
                      <a:pt x="7861" y="6879"/>
                    </a:lnTo>
                    <a:lnTo>
                      <a:pt x="7830" y="7001"/>
                    </a:lnTo>
                    <a:lnTo>
                      <a:pt x="7922" y="7155"/>
                    </a:lnTo>
                    <a:lnTo>
                      <a:pt x="7984" y="7124"/>
                    </a:lnTo>
                    <a:lnTo>
                      <a:pt x="8168" y="7155"/>
                    </a:lnTo>
                    <a:lnTo>
                      <a:pt x="8321" y="7247"/>
                    </a:lnTo>
                    <a:lnTo>
                      <a:pt x="8444" y="7247"/>
                    </a:lnTo>
                    <a:lnTo>
                      <a:pt x="8536" y="7155"/>
                    </a:lnTo>
                    <a:lnTo>
                      <a:pt x="8690" y="7155"/>
                    </a:lnTo>
                    <a:lnTo>
                      <a:pt x="8874" y="7308"/>
                    </a:lnTo>
                    <a:lnTo>
                      <a:pt x="8936" y="7431"/>
                    </a:lnTo>
                    <a:lnTo>
                      <a:pt x="8997" y="7493"/>
                    </a:lnTo>
                    <a:lnTo>
                      <a:pt x="9089" y="7401"/>
                    </a:lnTo>
                    <a:lnTo>
                      <a:pt x="9335" y="7370"/>
                    </a:lnTo>
                    <a:lnTo>
                      <a:pt x="9427" y="7216"/>
                    </a:lnTo>
                    <a:lnTo>
                      <a:pt x="9458" y="7124"/>
                    </a:lnTo>
                    <a:lnTo>
                      <a:pt x="9580" y="7032"/>
                    </a:lnTo>
                    <a:lnTo>
                      <a:pt x="9519" y="6909"/>
                    </a:lnTo>
                    <a:lnTo>
                      <a:pt x="9795" y="6756"/>
                    </a:lnTo>
                    <a:lnTo>
                      <a:pt x="10102" y="6694"/>
                    </a:lnTo>
                    <a:lnTo>
                      <a:pt x="10133" y="6633"/>
                    </a:lnTo>
                    <a:lnTo>
                      <a:pt x="10256" y="6510"/>
                    </a:lnTo>
                    <a:lnTo>
                      <a:pt x="10379" y="6479"/>
                    </a:lnTo>
                    <a:lnTo>
                      <a:pt x="10440" y="6264"/>
                    </a:lnTo>
                    <a:lnTo>
                      <a:pt x="10440" y="6050"/>
                    </a:lnTo>
                    <a:lnTo>
                      <a:pt x="10655" y="5865"/>
                    </a:lnTo>
                    <a:lnTo>
                      <a:pt x="10655" y="5681"/>
                    </a:lnTo>
                    <a:lnTo>
                      <a:pt x="10563" y="5620"/>
                    </a:lnTo>
                    <a:lnTo>
                      <a:pt x="10563" y="5528"/>
                    </a:lnTo>
                    <a:lnTo>
                      <a:pt x="10655" y="5497"/>
                    </a:lnTo>
                    <a:lnTo>
                      <a:pt x="10747" y="5405"/>
                    </a:lnTo>
                    <a:lnTo>
                      <a:pt x="10962" y="5374"/>
                    </a:lnTo>
                    <a:lnTo>
                      <a:pt x="11024" y="5374"/>
                    </a:lnTo>
                    <a:lnTo>
                      <a:pt x="11269" y="5190"/>
                    </a:lnTo>
                    <a:lnTo>
                      <a:pt x="11484" y="5128"/>
                    </a:lnTo>
                    <a:lnTo>
                      <a:pt x="11638" y="5220"/>
                    </a:lnTo>
                    <a:lnTo>
                      <a:pt x="11822" y="5190"/>
                    </a:lnTo>
                    <a:lnTo>
                      <a:pt x="11883" y="5251"/>
                    </a:lnTo>
                    <a:close/>
                  </a:path>
                </a:pathLst>
              </a:custGeom>
              <a:solidFill>
                <a:srgbClr val="D9D9D9"/>
              </a:solidFill>
              <a:ln cap="flat" cmpd="sng" w="9525">
                <a:solidFill>
                  <a:schemeClr val="lt1"/>
                </a:solidFill>
                <a:prstDash val="solid"/>
                <a:round/>
                <a:headEnd len="sm" w="sm" type="none"/>
                <a:tailEnd len="sm" w="sm" type="none"/>
              </a:ln>
            </p:spPr>
          </p:sp>
          <p:sp>
            <p:nvSpPr>
              <p:cNvPr id="347" name="Google Shape;347;p54"/>
              <p:cNvSpPr/>
              <p:nvPr/>
            </p:nvSpPr>
            <p:spPr>
              <a:xfrm>
                <a:off x="8334360" y="3473280"/>
                <a:ext cx="47160" cy="39602"/>
              </a:xfrm>
              <a:custGeom>
                <a:rect b="b" l="l" r="r" t="t"/>
                <a:pathLst>
                  <a:path extrusionOk="0" h="2089" w="2488">
                    <a:moveTo>
                      <a:pt x="1106" y="707"/>
                    </a:moveTo>
                    <a:lnTo>
                      <a:pt x="1228" y="461"/>
                    </a:lnTo>
                    <a:lnTo>
                      <a:pt x="1443" y="461"/>
                    </a:lnTo>
                    <a:lnTo>
                      <a:pt x="1658" y="338"/>
                    </a:lnTo>
                    <a:lnTo>
                      <a:pt x="1843" y="430"/>
                    </a:lnTo>
                    <a:lnTo>
                      <a:pt x="2027" y="215"/>
                    </a:lnTo>
                    <a:lnTo>
                      <a:pt x="2211" y="215"/>
                    </a:lnTo>
                    <a:lnTo>
                      <a:pt x="2487" y="1"/>
                    </a:lnTo>
                    <a:lnTo>
                      <a:pt x="2487" y="93"/>
                    </a:lnTo>
                    <a:lnTo>
                      <a:pt x="2334" y="246"/>
                    </a:lnTo>
                    <a:lnTo>
                      <a:pt x="2334" y="400"/>
                    </a:lnTo>
                    <a:lnTo>
                      <a:pt x="2088" y="645"/>
                    </a:lnTo>
                    <a:lnTo>
                      <a:pt x="2211" y="645"/>
                    </a:lnTo>
                    <a:lnTo>
                      <a:pt x="2365" y="492"/>
                    </a:lnTo>
                    <a:lnTo>
                      <a:pt x="2426" y="584"/>
                    </a:lnTo>
                    <a:lnTo>
                      <a:pt x="2303" y="768"/>
                    </a:lnTo>
                    <a:lnTo>
                      <a:pt x="1904" y="830"/>
                    </a:lnTo>
                    <a:lnTo>
                      <a:pt x="1904" y="707"/>
                    </a:lnTo>
                    <a:lnTo>
                      <a:pt x="1720" y="707"/>
                    </a:lnTo>
                    <a:lnTo>
                      <a:pt x="1658" y="799"/>
                    </a:lnTo>
                    <a:lnTo>
                      <a:pt x="1443" y="768"/>
                    </a:lnTo>
                    <a:lnTo>
                      <a:pt x="1351" y="922"/>
                    </a:lnTo>
                    <a:lnTo>
                      <a:pt x="1136" y="737"/>
                    </a:lnTo>
                    <a:close/>
                    <a:moveTo>
                      <a:pt x="184" y="1474"/>
                    </a:moveTo>
                    <a:lnTo>
                      <a:pt x="491" y="1229"/>
                    </a:lnTo>
                    <a:lnTo>
                      <a:pt x="829" y="1167"/>
                    </a:lnTo>
                    <a:lnTo>
                      <a:pt x="1136" y="1444"/>
                    </a:lnTo>
                    <a:lnTo>
                      <a:pt x="1228" y="1904"/>
                    </a:lnTo>
                    <a:lnTo>
                      <a:pt x="983" y="2058"/>
                    </a:lnTo>
                    <a:lnTo>
                      <a:pt x="768" y="1996"/>
                    </a:lnTo>
                    <a:lnTo>
                      <a:pt x="645" y="2089"/>
                    </a:lnTo>
                    <a:lnTo>
                      <a:pt x="277" y="2058"/>
                    </a:lnTo>
                    <a:lnTo>
                      <a:pt x="0" y="1904"/>
                    </a:lnTo>
                    <a:lnTo>
                      <a:pt x="0" y="1720"/>
                    </a:lnTo>
                    <a:lnTo>
                      <a:pt x="154" y="1659"/>
                    </a:lnTo>
                    <a:close/>
                  </a:path>
                </a:pathLst>
              </a:custGeom>
              <a:solidFill>
                <a:srgbClr val="D9D9D9"/>
              </a:solidFill>
              <a:ln cap="flat" cmpd="sng" w="9525">
                <a:solidFill>
                  <a:schemeClr val="lt1"/>
                </a:solidFill>
                <a:prstDash val="solid"/>
                <a:round/>
                <a:headEnd len="sm" w="sm" type="none"/>
                <a:tailEnd len="sm" w="sm" type="none"/>
              </a:ln>
            </p:spPr>
          </p:sp>
          <p:sp>
            <p:nvSpPr>
              <p:cNvPr id="348" name="Google Shape;348;p54"/>
              <p:cNvSpPr/>
              <p:nvPr/>
            </p:nvSpPr>
            <p:spPr>
              <a:xfrm>
                <a:off x="8170920" y="3444120"/>
                <a:ext cx="35278" cy="92875"/>
              </a:xfrm>
              <a:custGeom>
                <a:rect b="b" l="l" r="r" t="t"/>
                <a:pathLst>
                  <a:path extrusionOk="0" h="4883" w="1874">
                    <a:moveTo>
                      <a:pt x="1812" y="4637"/>
                    </a:moveTo>
                    <a:lnTo>
                      <a:pt x="1873" y="4760"/>
                    </a:lnTo>
                    <a:lnTo>
                      <a:pt x="1843" y="4882"/>
                    </a:lnTo>
                    <a:lnTo>
                      <a:pt x="1781" y="4760"/>
                    </a:lnTo>
                    <a:lnTo>
                      <a:pt x="1781" y="4637"/>
                    </a:lnTo>
                    <a:close/>
                    <a:moveTo>
                      <a:pt x="1689" y="3869"/>
                    </a:moveTo>
                    <a:lnTo>
                      <a:pt x="1781" y="3992"/>
                    </a:lnTo>
                    <a:lnTo>
                      <a:pt x="1781" y="4238"/>
                    </a:lnTo>
                    <a:lnTo>
                      <a:pt x="1628" y="4115"/>
                    </a:lnTo>
                    <a:lnTo>
                      <a:pt x="1628" y="3931"/>
                    </a:lnTo>
                    <a:close/>
                    <a:moveTo>
                      <a:pt x="1106" y="2856"/>
                    </a:moveTo>
                    <a:lnTo>
                      <a:pt x="1290" y="2764"/>
                    </a:lnTo>
                    <a:lnTo>
                      <a:pt x="1413" y="2887"/>
                    </a:lnTo>
                    <a:lnTo>
                      <a:pt x="1413" y="3040"/>
                    </a:lnTo>
                    <a:lnTo>
                      <a:pt x="1259" y="3102"/>
                    </a:lnTo>
                    <a:lnTo>
                      <a:pt x="1106" y="2979"/>
                    </a:lnTo>
                    <a:lnTo>
                      <a:pt x="1106" y="2856"/>
                    </a:lnTo>
                    <a:close/>
                    <a:moveTo>
                      <a:pt x="1321" y="215"/>
                    </a:moveTo>
                    <a:lnTo>
                      <a:pt x="1413" y="492"/>
                    </a:lnTo>
                    <a:lnTo>
                      <a:pt x="1321" y="676"/>
                    </a:lnTo>
                    <a:lnTo>
                      <a:pt x="1351" y="492"/>
                    </a:lnTo>
                    <a:close/>
                    <a:moveTo>
                      <a:pt x="952" y="737"/>
                    </a:moveTo>
                    <a:lnTo>
                      <a:pt x="1044" y="768"/>
                    </a:lnTo>
                    <a:lnTo>
                      <a:pt x="1198" y="676"/>
                    </a:lnTo>
                    <a:lnTo>
                      <a:pt x="1198" y="584"/>
                    </a:lnTo>
                    <a:lnTo>
                      <a:pt x="1014" y="645"/>
                    </a:lnTo>
                    <a:close/>
                    <a:moveTo>
                      <a:pt x="1321" y="891"/>
                    </a:moveTo>
                    <a:lnTo>
                      <a:pt x="1382" y="952"/>
                    </a:lnTo>
                    <a:lnTo>
                      <a:pt x="1382" y="1106"/>
                    </a:lnTo>
                    <a:lnTo>
                      <a:pt x="1382" y="1259"/>
                    </a:lnTo>
                    <a:lnTo>
                      <a:pt x="1321" y="1259"/>
                    </a:lnTo>
                    <a:lnTo>
                      <a:pt x="1290" y="1075"/>
                    </a:lnTo>
                    <a:cubicBezTo>
                      <a:pt x="1290" y="1014"/>
                      <a:pt x="1290" y="952"/>
                      <a:pt x="1321" y="891"/>
                    </a:cubicBezTo>
                    <a:close/>
                    <a:moveTo>
                      <a:pt x="1167" y="2119"/>
                    </a:moveTo>
                    <a:lnTo>
                      <a:pt x="1259" y="1965"/>
                    </a:lnTo>
                    <a:lnTo>
                      <a:pt x="1413" y="2088"/>
                    </a:lnTo>
                    <a:lnTo>
                      <a:pt x="1413" y="2150"/>
                    </a:lnTo>
                    <a:lnTo>
                      <a:pt x="1228" y="2150"/>
                    </a:lnTo>
                    <a:lnTo>
                      <a:pt x="1167" y="2119"/>
                    </a:lnTo>
                    <a:close/>
                    <a:moveTo>
                      <a:pt x="1044" y="1628"/>
                    </a:moveTo>
                    <a:lnTo>
                      <a:pt x="1259" y="1474"/>
                    </a:lnTo>
                    <a:lnTo>
                      <a:pt x="1290" y="1597"/>
                    </a:lnTo>
                    <a:lnTo>
                      <a:pt x="1382" y="1628"/>
                    </a:lnTo>
                    <a:lnTo>
                      <a:pt x="1382" y="1750"/>
                    </a:lnTo>
                    <a:lnTo>
                      <a:pt x="1290" y="1750"/>
                    </a:lnTo>
                    <a:lnTo>
                      <a:pt x="1228" y="1812"/>
                    </a:lnTo>
                    <a:lnTo>
                      <a:pt x="1136" y="1812"/>
                    </a:lnTo>
                    <a:lnTo>
                      <a:pt x="1044" y="1720"/>
                    </a:lnTo>
                    <a:lnTo>
                      <a:pt x="1044" y="1658"/>
                    </a:lnTo>
                    <a:close/>
                    <a:moveTo>
                      <a:pt x="461" y="1259"/>
                    </a:moveTo>
                    <a:lnTo>
                      <a:pt x="614" y="1259"/>
                    </a:lnTo>
                    <a:lnTo>
                      <a:pt x="737" y="1351"/>
                    </a:lnTo>
                    <a:lnTo>
                      <a:pt x="737" y="1505"/>
                    </a:lnTo>
                    <a:lnTo>
                      <a:pt x="860" y="1720"/>
                    </a:lnTo>
                    <a:lnTo>
                      <a:pt x="921" y="1843"/>
                    </a:lnTo>
                    <a:lnTo>
                      <a:pt x="799" y="1873"/>
                    </a:lnTo>
                    <a:lnTo>
                      <a:pt x="584" y="1996"/>
                    </a:lnTo>
                    <a:lnTo>
                      <a:pt x="553" y="1873"/>
                    </a:lnTo>
                    <a:lnTo>
                      <a:pt x="584" y="1628"/>
                    </a:lnTo>
                    <a:lnTo>
                      <a:pt x="645" y="1505"/>
                    </a:lnTo>
                    <a:lnTo>
                      <a:pt x="553" y="1443"/>
                    </a:lnTo>
                    <a:lnTo>
                      <a:pt x="461" y="1443"/>
                    </a:lnTo>
                    <a:lnTo>
                      <a:pt x="430" y="1351"/>
                    </a:lnTo>
                    <a:lnTo>
                      <a:pt x="461" y="1259"/>
                    </a:lnTo>
                    <a:close/>
                    <a:moveTo>
                      <a:pt x="92" y="31"/>
                    </a:moveTo>
                    <a:lnTo>
                      <a:pt x="0" y="369"/>
                    </a:lnTo>
                    <a:lnTo>
                      <a:pt x="62" y="584"/>
                    </a:lnTo>
                    <a:lnTo>
                      <a:pt x="62" y="768"/>
                    </a:lnTo>
                    <a:lnTo>
                      <a:pt x="154" y="983"/>
                    </a:lnTo>
                    <a:lnTo>
                      <a:pt x="277" y="983"/>
                    </a:lnTo>
                    <a:lnTo>
                      <a:pt x="338" y="860"/>
                    </a:lnTo>
                    <a:lnTo>
                      <a:pt x="461" y="921"/>
                    </a:lnTo>
                    <a:lnTo>
                      <a:pt x="584" y="829"/>
                    </a:lnTo>
                    <a:lnTo>
                      <a:pt x="584" y="645"/>
                    </a:lnTo>
                    <a:lnTo>
                      <a:pt x="492" y="553"/>
                    </a:lnTo>
                    <a:lnTo>
                      <a:pt x="553" y="399"/>
                    </a:lnTo>
                    <a:lnTo>
                      <a:pt x="461" y="277"/>
                    </a:lnTo>
                    <a:lnTo>
                      <a:pt x="399" y="338"/>
                    </a:lnTo>
                    <a:lnTo>
                      <a:pt x="399" y="461"/>
                    </a:lnTo>
                    <a:lnTo>
                      <a:pt x="307" y="522"/>
                    </a:lnTo>
                    <a:lnTo>
                      <a:pt x="215" y="430"/>
                    </a:lnTo>
                    <a:lnTo>
                      <a:pt x="215" y="154"/>
                    </a:lnTo>
                    <a:cubicBezTo>
                      <a:pt x="215" y="154"/>
                      <a:pt x="62" y="0"/>
                      <a:pt x="62" y="0"/>
                    </a:cubicBezTo>
                    <a:close/>
                  </a:path>
                </a:pathLst>
              </a:custGeom>
              <a:solidFill>
                <a:srgbClr val="D9D9D9"/>
              </a:solidFill>
              <a:ln cap="flat" cmpd="sng" w="9525">
                <a:solidFill>
                  <a:schemeClr val="lt1"/>
                </a:solidFill>
                <a:prstDash val="solid"/>
                <a:round/>
                <a:headEnd len="sm" w="sm" type="none"/>
                <a:tailEnd len="sm" w="sm" type="none"/>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349" name="Google Shape;349;p54"/>
              <p:cNvSpPr/>
              <p:nvPr/>
            </p:nvSpPr>
            <p:spPr>
              <a:xfrm>
                <a:off x="8016120" y="3297960"/>
                <a:ext cx="152645" cy="92164"/>
              </a:xfrm>
              <a:custGeom>
                <a:rect b="b" l="l" r="r" t="t"/>
                <a:pathLst>
                  <a:path extrusionOk="0" h="4852" w="8016">
                    <a:moveTo>
                      <a:pt x="7708" y="4054"/>
                    </a:moveTo>
                    <a:lnTo>
                      <a:pt x="7831" y="3962"/>
                    </a:lnTo>
                    <a:lnTo>
                      <a:pt x="7984" y="3962"/>
                    </a:lnTo>
                    <a:lnTo>
                      <a:pt x="8015" y="4023"/>
                    </a:lnTo>
                    <a:lnTo>
                      <a:pt x="7892" y="4146"/>
                    </a:lnTo>
                    <a:lnTo>
                      <a:pt x="7739" y="4115"/>
                    </a:lnTo>
                    <a:close/>
                    <a:moveTo>
                      <a:pt x="3041" y="4637"/>
                    </a:moveTo>
                    <a:lnTo>
                      <a:pt x="3194" y="4637"/>
                    </a:lnTo>
                    <a:lnTo>
                      <a:pt x="3348" y="4729"/>
                    </a:lnTo>
                    <a:lnTo>
                      <a:pt x="3501" y="4791"/>
                    </a:lnTo>
                    <a:lnTo>
                      <a:pt x="3378" y="4852"/>
                    </a:lnTo>
                    <a:lnTo>
                      <a:pt x="3256" y="4791"/>
                    </a:lnTo>
                    <a:lnTo>
                      <a:pt x="3102" y="4791"/>
                    </a:lnTo>
                    <a:lnTo>
                      <a:pt x="3041" y="4729"/>
                    </a:lnTo>
                    <a:lnTo>
                      <a:pt x="3041" y="4606"/>
                    </a:lnTo>
                    <a:close/>
                    <a:moveTo>
                      <a:pt x="4146" y="3532"/>
                    </a:moveTo>
                    <a:lnTo>
                      <a:pt x="4330" y="3532"/>
                    </a:lnTo>
                    <a:lnTo>
                      <a:pt x="4515" y="3716"/>
                    </a:lnTo>
                    <a:lnTo>
                      <a:pt x="4822" y="3777"/>
                    </a:lnTo>
                    <a:lnTo>
                      <a:pt x="4914" y="3931"/>
                    </a:lnTo>
                    <a:lnTo>
                      <a:pt x="4914" y="4023"/>
                    </a:lnTo>
                    <a:lnTo>
                      <a:pt x="4975" y="4084"/>
                    </a:lnTo>
                    <a:lnTo>
                      <a:pt x="4760" y="4084"/>
                    </a:lnTo>
                    <a:lnTo>
                      <a:pt x="4515" y="3992"/>
                    </a:lnTo>
                    <a:lnTo>
                      <a:pt x="4269" y="3777"/>
                    </a:lnTo>
                    <a:lnTo>
                      <a:pt x="4269" y="3654"/>
                    </a:lnTo>
                    <a:lnTo>
                      <a:pt x="4177" y="3532"/>
                    </a:lnTo>
                    <a:close/>
                    <a:moveTo>
                      <a:pt x="2979" y="2580"/>
                    </a:moveTo>
                    <a:lnTo>
                      <a:pt x="3133" y="2733"/>
                    </a:lnTo>
                    <a:lnTo>
                      <a:pt x="3317" y="2733"/>
                    </a:lnTo>
                    <a:lnTo>
                      <a:pt x="3563" y="2856"/>
                    </a:lnTo>
                    <a:lnTo>
                      <a:pt x="3686" y="2979"/>
                    </a:lnTo>
                    <a:lnTo>
                      <a:pt x="3778" y="2979"/>
                    </a:lnTo>
                    <a:lnTo>
                      <a:pt x="3808" y="3071"/>
                    </a:lnTo>
                    <a:lnTo>
                      <a:pt x="3747" y="3255"/>
                    </a:lnTo>
                    <a:lnTo>
                      <a:pt x="3593" y="3255"/>
                    </a:lnTo>
                    <a:lnTo>
                      <a:pt x="3440" y="3071"/>
                    </a:lnTo>
                    <a:lnTo>
                      <a:pt x="3256" y="3102"/>
                    </a:lnTo>
                    <a:lnTo>
                      <a:pt x="3041" y="3040"/>
                    </a:lnTo>
                    <a:lnTo>
                      <a:pt x="2856" y="2795"/>
                    </a:lnTo>
                    <a:lnTo>
                      <a:pt x="2887" y="2610"/>
                    </a:lnTo>
                    <a:lnTo>
                      <a:pt x="2979" y="2580"/>
                    </a:lnTo>
                    <a:close/>
                    <a:moveTo>
                      <a:pt x="3532" y="2396"/>
                    </a:moveTo>
                    <a:lnTo>
                      <a:pt x="3348" y="2396"/>
                    </a:lnTo>
                    <a:lnTo>
                      <a:pt x="3378" y="2488"/>
                    </a:lnTo>
                    <a:lnTo>
                      <a:pt x="3532" y="2518"/>
                    </a:lnTo>
                    <a:lnTo>
                      <a:pt x="3532" y="2396"/>
                    </a:lnTo>
                    <a:close/>
                    <a:moveTo>
                      <a:pt x="3624" y="1843"/>
                    </a:moveTo>
                    <a:lnTo>
                      <a:pt x="3624" y="1904"/>
                    </a:lnTo>
                    <a:lnTo>
                      <a:pt x="3747" y="1996"/>
                    </a:lnTo>
                    <a:lnTo>
                      <a:pt x="3716" y="2088"/>
                    </a:lnTo>
                    <a:lnTo>
                      <a:pt x="3808" y="2242"/>
                    </a:lnTo>
                    <a:lnTo>
                      <a:pt x="3870" y="2488"/>
                    </a:lnTo>
                    <a:lnTo>
                      <a:pt x="4177" y="2795"/>
                    </a:lnTo>
                    <a:lnTo>
                      <a:pt x="4330" y="2825"/>
                    </a:lnTo>
                    <a:lnTo>
                      <a:pt x="4361" y="2979"/>
                    </a:lnTo>
                    <a:lnTo>
                      <a:pt x="4484" y="3040"/>
                    </a:lnTo>
                    <a:lnTo>
                      <a:pt x="4515" y="2856"/>
                    </a:lnTo>
                    <a:lnTo>
                      <a:pt x="4361" y="2672"/>
                    </a:lnTo>
                    <a:lnTo>
                      <a:pt x="4208" y="2610"/>
                    </a:lnTo>
                    <a:lnTo>
                      <a:pt x="4146" y="2457"/>
                    </a:lnTo>
                    <a:lnTo>
                      <a:pt x="3931" y="2181"/>
                    </a:lnTo>
                    <a:lnTo>
                      <a:pt x="3962" y="2058"/>
                    </a:lnTo>
                    <a:lnTo>
                      <a:pt x="3808" y="1874"/>
                    </a:lnTo>
                    <a:lnTo>
                      <a:pt x="3624" y="1874"/>
                    </a:lnTo>
                    <a:close/>
                    <a:moveTo>
                      <a:pt x="1935" y="1106"/>
                    </a:moveTo>
                    <a:lnTo>
                      <a:pt x="2242" y="1137"/>
                    </a:lnTo>
                    <a:lnTo>
                      <a:pt x="2457" y="1321"/>
                    </a:lnTo>
                    <a:lnTo>
                      <a:pt x="2703" y="1444"/>
                    </a:lnTo>
                    <a:lnTo>
                      <a:pt x="3010" y="1751"/>
                    </a:lnTo>
                    <a:lnTo>
                      <a:pt x="2949" y="1843"/>
                    </a:lnTo>
                    <a:lnTo>
                      <a:pt x="3010" y="1935"/>
                    </a:lnTo>
                    <a:lnTo>
                      <a:pt x="2887" y="1874"/>
                    </a:lnTo>
                    <a:lnTo>
                      <a:pt x="2795" y="1966"/>
                    </a:lnTo>
                    <a:lnTo>
                      <a:pt x="2764" y="1843"/>
                    </a:lnTo>
                    <a:lnTo>
                      <a:pt x="2703" y="1751"/>
                    </a:lnTo>
                    <a:lnTo>
                      <a:pt x="2519" y="1628"/>
                    </a:lnTo>
                    <a:lnTo>
                      <a:pt x="2150" y="1259"/>
                    </a:lnTo>
                    <a:lnTo>
                      <a:pt x="1935" y="1106"/>
                    </a:lnTo>
                    <a:close/>
                    <a:moveTo>
                      <a:pt x="1444" y="1996"/>
                    </a:moveTo>
                    <a:lnTo>
                      <a:pt x="1628" y="2027"/>
                    </a:lnTo>
                    <a:lnTo>
                      <a:pt x="1598" y="2150"/>
                    </a:lnTo>
                    <a:lnTo>
                      <a:pt x="1505" y="2181"/>
                    </a:lnTo>
                    <a:lnTo>
                      <a:pt x="1444" y="2088"/>
                    </a:lnTo>
                    <a:lnTo>
                      <a:pt x="1444" y="1996"/>
                    </a:lnTo>
                    <a:close/>
                    <a:moveTo>
                      <a:pt x="922" y="1966"/>
                    </a:moveTo>
                    <a:lnTo>
                      <a:pt x="1014" y="1904"/>
                    </a:lnTo>
                    <a:lnTo>
                      <a:pt x="1076" y="1966"/>
                    </a:lnTo>
                    <a:lnTo>
                      <a:pt x="1045" y="1996"/>
                    </a:lnTo>
                    <a:close/>
                    <a:moveTo>
                      <a:pt x="953" y="1751"/>
                    </a:moveTo>
                    <a:lnTo>
                      <a:pt x="1076" y="1751"/>
                    </a:lnTo>
                    <a:lnTo>
                      <a:pt x="1168" y="1751"/>
                    </a:lnTo>
                    <a:lnTo>
                      <a:pt x="1229" y="1874"/>
                    </a:lnTo>
                    <a:lnTo>
                      <a:pt x="1321" y="1904"/>
                    </a:lnTo>
                    <a:lnTo>
                      <a:pt x="1413" y="1904"/>
                    </a:lnTo>
                    <a:lnTo>
                      <a:pt x="1413" y="1751"/>
                    </a:lnTo>
                    <a:lnTo>
                      <a:pt x="1352" y="1659"/>
                    </a:lnTo>
                    <a:lnTo>
                      <a:pt x="1229" y="1566"/>
                    </a:lnTo>
                    <a:lnTo>
                      <a:pt x="1198" y="1474"/>
                    </a:lnTo>
                    <a:lnTo>
                      <a:pt x="1106" y="1413"/>
                    </a:lnTo>
                    <a:lnTo>
                      <a:pt x="1014" y="1505"/>
                    </a:lnTo>
                    <a:lnTo>
                      <a:pt x="953" y="1689"/>
                    </a:lnTo>
                    <a:close/>
                    <a:moveTo>
                      <a:pt x="707" y="1413"/>
                    </a:moveTo>
                    <a:lnTo>
                      <a:pt x="799" y="1352"/>
                    </a:lnTo>
                    <a:lnTo>
                      <a:pt x="953" y="1474"/>
                    </a:lnTo>
                    <a:lnTo>
                      <a:pt x="953" y="1536"/>
                    </a:lnTo>
                    <a:lnTo>
                      <a:pt x="799" y="1536"/>
                    </a:lnTo>
                    <a:lnTo>
                      <a:pt x="738" y="1505"/>
                    </a:lnTo>
                    <a:lnTo>
                      <a:pt x="738" y="1413"/>
                    </a:lnTo>
                    <a:close/>
                    <a:moveTo>
                      <a:pt x="461" y="1137"/>
                    </a:moveTo>
                    <a:lnTo>
                      <a:pt x="646" y="1290"/>
                    </a:lnTo>
                    <a:lnTo>
                      <a:pt x="584" y="1382"/>
                    </a:lnTo>
                    <a:lnTo>
                      <a:pt x="492" y="1444"/>
                    </a:lnTo>
                    <a:lnTo>
                      <a:pt x="492" y="1382"/>
                    </a:lnTo>
                    <a:lnTo>
                      <a:pt x="431" y="1290"/>
                    </a:lnTo>
                    <a:lnTo>
                      <a:pt x="431" y="1137"/>
                    </a:lnTo>
                    <a:close/>
                    <a:moveTo>
                      <a:pt x="461" y="0"/>
                    </a:moveTo>
                    <a:lnTo>
                      <a:pt x="246" y="185"/>
                    </a:lnTo>
                    <a:lnTo>
                      <a:pt x="431" y="123"/>
                    </a:lnTo>
                    <a:close/>
                    <a:moveTo>
                      <a:pt x="431" y="246"/>
                    </a:moveTo>
                    <a:lnTo>
                      <a:pt x="339" y="338"/>
                    </a:lnTo>
                    <a:lnTo>
                      <a:pt x="492" y="553"/>
                    </a:lnTo>
                    <a:lnTo>
                      <a:pt x="738" y="737"/>
                    </a:lnTo>
                    <a:lnTo>
                      <a:pt x="922" y="891"/>
                    </a:lnTo>
                    <a:lnTo>
                      <a:pt x="1106" y="952"/>
                    </a:lnTo>
                    <a:lnTo>
                      <a:pt x="1290" y="952"/>
                    </a:lnTo>
                    <a:lnTo>
                      <a:pt x="1229" y="860"/>
                    </a:lnTo>
                    <a:lnTo>
                      <a:pt x="1076" y="707"/>
                    </a:lnTo>
                    <a:lnTo>
                      <a:pt x="953" y="645"/>
                    </a:lnTo>
                    <a:lnTo>
                      <a:pt x="953" y="522"/>
                    </a:lnTo>
                    <a:lnTo>
                      <a:pt x="799" y="461"/>
                    </a:lnTo>
                    <a:lnTo>
                      <a:pt x="554" y="400"/>
                    </a:lnTo>
                    <a:lnTo>
                      <a:pt x="554" y="277"/>
                    </a:lnTo>
                    <a:lnTo>
                      <a:pt x="461" y="246"/>
                    </a:lnTo>
                    <a:close/>
                    <a:moveTo>
                      <a:pt x="93" y="430"/>
                    </a:moveTo>
                    <a:lnTo>
                      <a:pt x="1" y="461"/>
                    </a:lnTo>
                    <a:lnTo>
                      <a:pt x="124" y="553"/>
                    </a:lnTo>
                    <a:close/>
                  </a:path>
                </a:pathLst>
              </a:custGeom>
              <a:solidFill>
                <a:srgbClr val="D9D9D9"/>
              </a:solidFill>
              <a:ln cap="flat" cmpd="sng" w="9525">
                <a:solidFill>
                  <a:schemeClr val="lt1"/>
                </a:solidFill>
                <a:prstDash val="solid"/>
                <a:round/>
                <a:headEnd len="sm" w="sm" type="none"/>
                <a:tailEnd len="sm" w="sm" type="none"/>
              </a:ln>
            </p:spPr>
          </p:sp>
          <p:sp>
            <p:nvSpPr>
              <p:cNvPr id="350" name="Google Shape;350;p54"/>
              <p:cNvSpPr/>
              <p:nvPr/>
            </p:nvSpPr>
            <p:spPr>
              <a:xfrm>
                <a:off x="7775280" y="3214440"/>
                <a:ext cx="239394" cy="174235"/>
              </a:xfrm>
              <a:custGeom>
                <a:rect b="b" l="l" r="r" t="t"/>
                <a:pathLst>
                  <a:path extrusionOk="0" h="9151" w="12560">
                    <a:moveTo>
                      <a:pt x="10748" y="8905"/>
                    </a:moveTo>
                    <a:lnTo>
                      <a:pt x="10840" y="8813"/>
                    </a:lnTo>
                    <a:lnTo>
                      <a:pt x="10993" y="8844"/>
                    </a:lnTo>
                    <a:lnTo>
                      <a:pt x="10963" y="8936"/>
                    </a:lnTo>
                    <a:lnTo>
                      <a:pt x="10809" y="8967"/>
                    </a:lnTo>
                    <a:lnTo>
                      <a:pt x="10748" y="8967"/>
                    </a:lnTo>
                    <a:lnTo>
                      <a:pt x="10748" y="8905"/>
                    </a:lnTo>
                    <a:close/>
                    <a:moveTo>
                      <a:pt x="10042" y="8905"/>
                    </a:moveTo>
                    <a:lnTo>
                      <a:pt x="10256" y="9089"/>
                    </a:lnTo>
                    <a:lnTo>
                      <a:pt x="10349" y="9089"/>
                    </a:lnTo>
                    <a:lnTo>
                      <a:pt x="10441" y="9151"/>
                    </a:lnTo>
                    <a:lnTo>
                      <a:pt x="10502" y="9120"/>
                    </a:lnTo>
                    <a:lnTo>
                      <a:pt x="10471" y="9028"/>
                    </a:lnTo>
                    <a:lnTo>
                      <a:pt x="10318" y="9028"/>
                    </a:lnTo>
                    <a:lnTo>
                      <a:pt x="10134" y="8875"/>
                    </a:lnTo>
                    <a:close/>
                    <a:moveTo>
                      <a:pt x="4852" y="707"/>
                    </a:moveTo>
                    <a:lnTo>
                      <a:pt x="4914" y="676"/>
                    </a:lnTo>
                    <a:lnTo>
                      <a:pt x="5036" y="676"/>
                    </a:lnTo>
                    <a:lnTo>
                      <a:pt x="5159" y="645"/>
                    </a:lnTo>
                    <a:lnTo>
                      <a:pt x="5282" y="707"/>
                    </a:lnTo>
                    <a:lnTo>
                      <a:pt x="5405" y="676"/>
                    </a:lnTo>
                    <a:lnTo>
                      <a:pt x="5497" y="737"/>
                    </a:lnTo>
                    <a:lnTo>
                      <a:pt x="5313" y="891"/>
                    </a:lnTo>
                    <a:lnTo>
                      <a:pt x="5098" y="891"/>
                    </a:lnTo>
                    <a:lnTo>
                      <a:pt x="5036" y="830"/>
                    </a:lnTo>
                    <a:lnTo>
                      <a:pt x="4914" y="830"/>
                    </a:lnTo>
                    <a:cubicBezTo>
                      <a:pt x="4914" y="830"/>
                      <a:pt x="4852" y="707"/>
                      <a:pt x="4852" y="707"/>
                    </a:cubicBezTo>
                    <a:close/>
                    <a:moveTo>
                      <a:pt x="11577" y="3685"/>
                    </a:moveTo>
                    <a:lnTo>
                      <a:pt x="11730" y="3685"/>
                    </a:lnTo>
                    <a:lnTo>
                      <a:pt x="11822" y="3808"/>
                    </a:lnTo>
                    <a:lnTo>
                      <a:pt x="11884" y="4023"/>
                    </a:lnTo>
                    <a:lnTo>
                      <a:pt x="12099" y="4115"/>
                    </a:lnTo>
                    <a:lnTo>
                      <a:pt x="12375" y="4330"/>
                    </a:lnTo>
                    <a:lnTo>
                      <a:pt x="12559" y="4514"/>
                    </a:lnTo>
                    <a:lnTo>
                      <a:pt x="12559" y="4760"/>
                    </a:lnTo>
                    <a:lnTo>
                      <a:pt x="12437" y="4791"/>
                    </a:lnTo>
                    <a:lnTo>
                      <a:pt x="12406" y="4852"/>
                    </a:lnTo>
                    <a:lnTo>
                      <a:pt x="12191" y="4883"/>
                    </a:lnTo>
                    <a:lnTo>
                      <a:pt x="12068" y="4852"/>
                    </a:lnTo>
                    <a:lnTo>
                      <a:pt x="11945" y="4852"/>
                    </a:lnTo>
                    <a:lnTo>
                      <a:pt x="11853" y="4699"/>
                    </a:lnTo>
                    <a:lnTo>
                      <a:pt x="11915" y="4606"/>
                    </a:lnTo>
                    <a:lnTo>
                      <a:pt x="11761" y="4330"/>
                    </a:lnTo>
                    <a:lnTo>
                      <a:pt x="11577" y="4238"/>
                    </a:lnTo>
                    <a:lnTo>
                      <a:pt x="11577" y="3992"/>
                    </a:lnTo>
                    <a:lnTo>
                      <a:pt x="11546" y="3869"/>
                    </a:lnTo>
                    <a:lnTo>
                      <a:pt x="11577" y="3716"/>
                    </a:lnTo>
                    <a:close/>
                    <a:moveTo>
                      <a:pt x="11393" y="3286"/>
                    </a:moveTo>
                    <a:lnTo>
                      <a:pt x="11362" y="3378"/>
                    </a:lnTo>
                    <a:lnTo>
                      <a:pt x="11423" y="3470"/>
                    </a:lnTo>
                    <a:lnTo>
                      <a:pt x="11423" y="3624"/>
                    </a:lnTo>
                    <a:lnTo>
                      <a:pt x="11515" y="3501"/>
                    </a:lnTo>
                    <a:lnTo>
                      <a:pt x="11515" y="3347"/>
                    </a:lnTo>
                    <a:lnTo>
                      <a:pt x="11393" y="3286"/>
                    </a:lnTo>
                    <a:close/>
                    <a:moveTo>
                      <a:pt x="11116" y="2918"/>
                    </a:moveTo>
                    <a:lnTo>
                      <a:pt x="11208" y="2918"/>
                    </a:lnTo>
                    <a:lnTo>
                      <a:pt x="11270" y="2795"/>
                    </a:lnTo>
                    <a:lnTo>
                      <a:pt x="11362" y="2918"/>
                    </a:lnTo>
                    <a:lnTo>
                      <a:pt x="11270" y="3010"/>
                    </a:lnTo>
                    <a:lnTo>
                      <a:pt x="11147" y="3010"/>
                    </a:lnTo>
                    <a:lnTo>
                      <a:pt x="11116" y="2948"/>
                    </a:lnTo>
                    <a:close/>
                    <a:moveTo>
                      <a:pt x="8353" y="1229"/>
                    </a:moveTo>
                    <a:lnTo>
                      <a:pt x="8721" y="1444"/>
                    </a:lnTo>
                    <a:lnTo>
                      <a:pt x="8998" y="1536"/>
                    </a:lnTo>
                    <a:lnTo>
                      <a:pt x="9274" y="1781"/>
                    </a:lnTo>
                    <a:lnTo>
                      <a:pt x="9520" y="1843"/>
                    </a:lnTo>
                    <a:lnTo>
                      <a:pt x="9642" y="1966"/>
                    </a:lnTo>
                    <a:lnTo>
                      <a:pt x="9827" y="2058"/>
                    </a:lnTo>
                    <a:lnTo>
                      <a:pt x="9980" y="2303"/>
                    </a:lnTo>
                    <a:lnTo>
                      <a:pt x="10103" y="2303"/>
                    </a:lnTo>
                    <a:lnTo>
                      <a:pt x="10164" y="2672"/>
                    </a:lnTo>
                    <a:lnTo>
                      <a:pt x="10256" y="2672"/>
                    </a:lnTo>
                    <a:lnTo>
                      <a:pt x="10256" y="2825"/>
                    </a:lnTo>
                    <a:lnTo>
                      <a:pt x="10164" y="2979"/>
                    </a:lnTo>
                    <a:lnTo>
                      <a:pt x="10103" y="3194"/>
                    </a:lnTo>
                    <a:lnTo>
                      <a:pt x="9949" y="3010"/>
                    </a:lnTo>
                    <a:lnTo>
                      <a:pt x="9888" y="2825"/>
                    </a:lnTo>
                    <a:lnTo>
                      <a:pt x="9949" y="2703"/>
                    </a:lnTo>
                    <a:lnTo>
                      <a:pt x="9827" y="2273"/>
                    </a:lnTo>
                    <a:lnTo>
                      <a:pt x="9550" y="1966"/>
                    </a:lnTo>
                    <a:lnTo>
                      <a:pt x="9335" y="1935"/>
                    </a:lnTo>
                    <a:lnTo>
                      <a:pt x="9059" y="1781"/>
                    </a:lnTo>
                    <a:lnTo>
                      <a:pt x="8476" y="1444"/>
                    </a:lnTo>
                    <a:lnTo>
                      <a:pt x="8383" y="1352"/>
                    </a:lnTo>
                    <a:lnTo>
                      <a:pt x="8353" y="1229"/>
                    </a:lnTo>
                    <a:close/>
                    <a:moveTo>
                      <a:pt x="7186" y="1"/>
                    </a:moveTo>
                    <a:lnTo>
                      <a:pt x="7339" y="1"/>
                    </a:lnTo>
                    <a:lnTo>
                      <a:pt x="7432" y="154"/>
                    </a:lnTo>
                    <a:lnTo>
                      <a:pt x="7432" y="246"/>
                    </a:lnTo>
                    <a:lnTo>
                      <a:pt x="7247" y="123"/>
                    </a:lnTo>
                    <a:lnTo>
                      <a:pt x="7217" y="1"/>
                    </a:lnTo>
                    <a:close/>
                    <a:moveTo>
                      <a:pt x="7677" y="1198"/>
                    </a:moveTo>
                    <a:lnTo>
                      <a:pt x="7861" y="1137"/>
                    </a:lnTo>
                    <a:lnTo>
                      <a:pt x="7984" y="1198"/>
                    </a:lnTo>
                    <a:lnTo>
                      <a:pt x="7984" y="1382"/>
                    </a:lnTo>
                    <a:lnTo>
                      <a:pt x="7831" y="1413"/>
                    </a:lnTo>
                    <a:lnTo>
                      <a:pt x="7677" y="1352"/>
                    </a:lnTo>
                    <a:lnTo>
                      <a:pt x="7677" y="1229"/>
                    </a:lnTo>
                    <a:close/>
                    <a:moveTo>
                      <a:pt x="7585" y="3225"/>
                    </a:moveTo>
                    <a:lnTo>
                      <a:pt x="7769" y="3409"/>
                    </a:lnTo>
                    <a:lnTo>
                      <a:pt x="7861" y="3286"/>
                    </a:lnTo>
                    <a:lnTo>
                      <a:pt x="7739" y="3133"/>
                    </a:lnTo>
                    <a:lnTo>
                      <a:pt x="7616" y="3133"/>
                    </a:lnTo>
                    <a:lnTo>
                      <a:pt x="7585" y="3225"/>
                    </a:lnTo>
                    <a:close/>
                    <a:moveTo>
                      <a:pt x="6265" y="3624"/>
                    </a:moveTo>
                    <a:lnTo>
                      <a:pt x="6142" y="3839"/>
                    </a:lnTo>
                    <a:lnTo>
                      <a:pt x="6295" y="4023"/>
                    </a:lnTo>
                    <a:lnTo>
                      <a:pt x="6449" y="4023"/>
                    </a:lnTo>
                    <a:lnTo>
                      <a:pt x="6725" y="4238"/>
                    </a:lnTo>
                    <a:lnTo>
                      <a:pt x="6756" y="4330"/>
                    </a:lnTo>
                    <a:lnTo>
                      <a:pt x="6879" y="4238"/>
                    </a:lnTo>
                    <a:lnTo>
                      <a:pt x="7155" y="4238"/>
                    </a:lnTo>
                    <a:lnTo>
                      <a:pt x="7247" y="4391"/>
                    </a:lnTo>
                    <a:lnTo>
                      <a:pt x="7432" y="4422"/>
                    </a:lnTo>
                    <a:lnTo>
                      <a:pt x="7554" y="4391"/>
                    </a:lnTo>
                    <a:lnTo>
                      <a:pt x="7861" y="4330"/>
                    </a:lnTo>
                    <a:lnTo>
                      <a:pt x="8015" y="4391"/>
                    </a:lnTo>
                    <a:lnTo>
                      <a:pt x="8168" y="4330"/>
                    </a:lnTo>
                    <a:lnTo>
                      <a:pt x="8383" y="4422"/>
                    </a:lnTo>
                    <a:lnTo>
                      <a:pt x="8476" y="4391"/>
                    </a:lnTo>
                    <a:lnTo>
                      <a:pt x="8476" y="4269"/>
                    </a:lnTo>
                    <a:lnTo>
                      <a:pt x="8690" y="4269"/>
                    </a:lnTo>
                    <a:lnTo>
                      <a:pt x="8967" y="3900"/>
                    </a:lnTo>
                    <a:lnTo>
                      <a:pt x="8967" y="3777"/>
                    </a:lnTo>
                    <a:lnTo>
                      <a:pt x="9090" y="3777"/>
                    </a:lnTo>
                    <a:lnTo>
                      <a:pt x="9182" y="3839"/>
                    </a:lnTo>
                    <a:lnTo>
                      <a:pt x="9397" y="3777"/>
                    </a:lnTo>
                    <a:lnTo>
                      <a:pt x="9489" y="3624"/>
                    </a:lnTo>
                    <a:lnTo>
                      <a:pt x="9305" y="3470"/>
                    </a:lnTo>
                    <a:lnTo>
                      <a:pt x="9305" y="3347"/>
                    </a:lnTo>
                    <a:lnTo>
                      <a:pt x="9427" y="3286"/>
                    </a:lnTo>
                    <a:lnTo>
                      <a:pt x="9520" y="3347"/>
                    </a:lnTo>
                    <a:lnTo>
                      <a:pt x="9704" y="3163"/>
                    </a:lnTo>
                    <a:lnTo>
                      <a:pt x="9704" y="2764"/>
                    </a:lnTo>
                    <a:lnTo>
                      <a:pt x="9520" y="2611"/>
                    </a:lnTo>
                    <a:lnTo>
                      <a:pt x="9427" y="2672"/>
                    </a:lnTo>
                    <a:lnTo>
                      <a:pt x="9366" y="2733"/>
                    </a:lnTo>
                    <a:lnTo>
                      <a:pt x="9274" y="2672"/>
                    </a:lnTo>
                    <a:lnTo>
                      <a:pt x="9059" y="2672"/>
                    </a:lnTo>
                    <a:lnTo>
                      <a:pt x="8998" y="2795"/>
                    </a:lnTo>
                    <a:lnTo>
                      <a:pt x="9059" y="3133"/>
                    </a:lnTo>
                    <a:lnTo>
                      <a:pt x="9120" y="3194"/>
                    </a:lnTo>
                    <a:lnTo>
                      <a:pt x="9028" y="3286"/>
                    </a:lnTo>
                    <a:lnTo>
                      <a:pt x="8875" y="3286"/>
                    </a:lnTo>
                    <a:lnTo>
                      <a:pt x="8568" y="3562"/>
                    </a:lnTo>
                    <a:lnTo>
                      <a:pt x="8506" y="3716"/>
                    </a:lnTo>
                    <a:lnTo>
                      <a:pt x="8414" y="3808"/>
                    </a:lnTo>
                    <a:lnTo>
                      <a:pt x="8322" y="3777"/>
                    </a:lnTo>
                    <a:lnTo>
                      <a:pt x="8199" y="3839"/>
                    </a:lnTo>
                    <a:lnTo>
                      <a:pt x="8107" y="3716"/>
                    </a:lnTo>
                    <a:lnTo>
                      <a:pt x="7984" y="3716"/>
                    </a:lnTo>
                    <a:lnTo>
                      <a:pt x="7892" y="3869"/>
                    </a:lnTo>
                    <a:lnTo>
                      <a:pt x="7769" y="3839"/>
                    </a:lnTo>
                    <a:lnTo>
                      <a:pt x="7708" y="3624"/>
                    </a:lnTo>
                    <a:lnTo>
                      <a:pt x="7739" y="3501"/>
                    </a:lnTo>
                    <a:lnTo>
                      <a:pt x="7616" y="3409"/>
                    </a:lnTo>
                    <a:lnTo>
                      <a:pt x="7524" y="3501"/>
                    </a:lnTo>
                    <a:lnTo>
                      <a:pt x="7554" y="3624"/>
                    </a:lnTo>
                    <a:lnTo>
                      <a:pt x="7432" y="3716"/>
                    </a:lnTo>
                    <a:lnTo>
                      <a:pt x="7247" y="3716"/>
                    </a:lnTo>
                    <a:lnTo>
                      <a:pt x="7063" y="3777"/>
                    </a:lnTo>
                    <a:lnTo>
                      <a:pt x="6910" y="3777"/>
                    </a:lnTo>
                    <a:lnTo>
                      <a:pt x="6817" y="3716"/>
                    </a:lnTo>
                    <a:lnTo>
                      <a:pt x="6664" y="3716"/>
                    </a:lnTo>
                    <a:lnTo>
                      <a:pt x="6449" y="3777"/>
                    </a:lnTo>
                    <a:lnTo>
                      <a:pt x="6295" y="3685"/>
                    </a:lnTo>
                    <a:close/>
                    <a:moveTo>
                      <a:pt x="5681" y="3777"/>
                    </a:moveTo>
                    <a:lnTo>
                      <a:pt x="5773" y="3685"/>
                    </a:lnTo>
                    <a:lnTo>
                      <a:pt x="5896" y="3777"/>
                    </a:lnTo>
                    <a:lnTo>
                      <a:pt x="5958" y="3931"/>
                    </a:lnTo>
                    <a:lnTo>
                      <a:pt x="5896" y="3992"/>
                    </a:lnTo>
                    <a:lnTo>
                      <a:pt x="5773" y="3931"/>
                    </a:lnTo>
                    <a:close/>
                    <a:moveTo>
                      <a:pt x="5190" y="3470"/>
                    </a:moveTo>
                    <a:lnTo>
                      <a:pt x="5129" y="3593"/>
                    </a:lnTo>
                    <a:lnTo>
                      <a:pt x="5190" y="3685"/>
                    </a:lnTo>
                    <a:lnTo>
                      <a:pt x="5313" y="3685"/>
                    </a:lnTo>
                    <a:lnTo>
                      <a:pt x="5313" y="3532"/>
                    </a:lnTo>
                    <a:close/>
                    <a:moveTo>
                      <a:pt x="4392" y="2918"/>
                    </a:moveTo>
                    <a:lnTo>
                      <a:pt x="4207" y="3010"/>
                    </a:lnTo>
                    <a:lnTo>
                      <a:pt x="4269" y="3133"/>
                    </a:lnTo>
                    <a:lnTo>
                      <a:pt x="4361" y="3040"/>
                    </a:lnTo>
                    <a:lnTo>
                      <a:pt x="4361" y="2918"/>
                    </a:lnTo>
                    <a:close/>
                    <a:moveTo>
                      <a:pt x="9642" y="6725"/>
                    </a:moveTo>
                    <a:lnTo>
                      <a:pt x="9581" y="6848"/>
                    </a:lnTo>
                    <a:lnTo>
                      <a:pt x="9642" y="6940"/>
                    </a:lnTo>
                    <a:lnTo>
                      <a:pt x="9704" y="6909"/>
                    </a:lnTo>
                    <a:lnTo>
                      <a:pt x="9888" y="7032"/>
                    </a:lnTo>
                    <a:lnTo>
                      <a:pt x="9888" y="6940"/>
                    </a:lnTo>
                    <a:lnTo>
                      <a:pt x="9642" y="6725"/>
                    </a:lnTo>
                    <a:close/>
                    <a:moveTo>
                      <a:pt x="8414" y="6203"/>
                    </a:moveTo>
                    <a:lnTo>
                      <a:pt x="8353" y="6265"/>
                    </a:lnTo>
                    <a:lnTo>
                      <a:pt x="8414" y="6387"/>
                    </a:lnTo>
                    <a:lnTo>
                      <a:pt x="8476" y="6387"/>
                    </a:lnTo>
                    <a:lnTo>
                      <a:pt x="8476" y="6510"/>
                    </a:lnTo>
                    <a:lnTo>
                      <a:pt x="8476" y="6541"/>
                    </a:lnTo>
                    <a:lnTo>
                      <a:pt x="8506" y="6541"/>
                    </a:lnTo>
                    <a:lnTo>
                      <a:pt x="8537" y="6418"/>
                    </a:lnTo>
                    <a:lnTo>
                      <a:pt x="8506" y="6203"/>
                    </a:lnTo>
                    <a:lnTo>
                      <a:pt x="8414" y="6234"/>
                    </a:lnTo>
                    <a:close/>
                    <a:moveTo>
                      <a:pt x="8076" y="7462"/>
                    </a:moveTo>
                    <a:lnTo>
                      <a:pt x="8199" y="7462"/>
                    </a:lnTo>
                    <a:lnTo>
                      <a:pt x="8261" y="7523"/>
                    </a:lnTo>
                    <a:lnTo>
                      <a:pt x="8261" y="7585"/>
                    </a:lnTo>
                    <a:lnTo>
                      <a:pt x="8322" y="7585"/>
                    </a:lnTo>
                    <a:lnTo>
                      <a:pt x="8353" y="7646"/>
                    </a:lnTo>
                    <a:lnTo>
                      <a:pt x="8445" y="7554"/>
                    </a:lnTo>
                    <a:lnTo>
                      <a:pt x="8537" y="7554"/>
                    </a:lnTo>
                    <a:lnTo>
                      <a:pt x="8537" y="7646"/>
                    </a:lnTo>
                    <a:lnTo>
                      <a:pt x="8445" y="7708"/>
                    </a:lnTo>
                    <a:lnTo>
                      <a:pt x="8445" y="7769"/>
                    </a:lnTo>
                    <a:lnTo>
                      <a:pt x="8353" y="7800"/>
                    </a:lnTo>
                    <a:lnTo>
                      <a:pt x="8230" y="7769"/>
                    </a:lnTo>
                    <a:lnTo>
                      <a:pt x="8230" y="7677"/>
                    </a:lnTo>
                    <a:lnTo>
                      <a:pt x="8199" y="7646"/>
                    </a:lnTo>
                    <a:lnTo>
                      <a:pt x="8138" y="7523"/>
                    </a:lnTo>
                    <a:lnTo>
                      <a:pt x="8076" y="7493"/>
                    </a:lnTo>
                    <a:lnTo>
                      <a:pt x="8076" y="7431"/>
                    </a:lnTo>
                    <a:close/>
                    <a:moveTo>
                      <a:pt x="7923" y="7186"/>
                    </a:moveTo>
                    <a:lnTo>
                      <a:pt x="7954" y="7339"/>
                    </a:lnTo>
                    <a:lnTo>
                      <a:pt x="8046" y="7370"/>
                    </a:lnTo>
                    <a:lnTo>
                      <a:pt x="8138" y="7370"/>
                    </a:lnTo>
                    <a:lnTo>
                      <a:pt x="8199" y="7431"/>
                    </a:lnTo>
                    <a:lnTo>
                      <a:pt x="8230" y="7370"/>
                    </a:lnTo>
                    <a:lnTo>
                      <a:pt x="8168" y="7309"/>
                    </a:lnTo>
                    <a:lnTo>
                      <a:pt x="8138" y="7309"/>
                    </a:lnTo>
                    <a:lnTo>
                      <a:pt x="8168" y="7278"/>
                    </a:lnTo>
                    <a:lnTo>
                      <a:pt x="8138" y="7216"/>
                    </a:lnTo>
                    <a:lnTo>
                      <a:pt x="8076" y="7216"/>
                    </a:lnTo>
                    <a:lnTo>
                      <a:pt x="7954" y="7186"/>
                    </a:lnTo>
                    <a:lnTo>
                      <a:pt x="7923" y="7216"/>
                    </a:lnTo>
                    <a:close/>
                    <a:moveTo>
                      <a:pt x="7585" y="7063"/>
                    </a:moveTo>
                    <a:lnTo>
                      <a:pt x="7646" y="7186"/>
                    </a:lnTo>
                    <a:lnTo>
                      <a:pt x="7708" y="7186"/>
                    </a:lnTo>
                    <a:lnTo>
                      <a:pt x="7769" y="7278"/>
                    </a:lnTo>
                    <a:lnTo>
                      <a:pt x="7831" y="7309"/>
                    </a:lnTo>
                    <a:lnTo>
                      <a:pt x="7831" y="7186"/>
                    </a:lnTo>
                    <a:lnTo>
                      <a:pt x="7739" y="7063"/>
                    </a:lnTo>
                    <a:lnTo>
                      <a:pt x="7646" y="7001"/>
                    </a:lnTo>
                    <a:lnTo>
                      <a:pt x="7585" y="7063"/>
                    </a:lnTo>
                    <a:close/>
                    <a:moveTo>
                      <a:pt x="3440" y="5681"/>
                    </a:moveTo>
                    <a:lnTo>
                      <a:pt x="3378" y="5743"/>
                    </a:lnTo>
                    <a:lnTo>
                      <a:pt x="3440" y="5804"/>
                    </a:lnTo>
                    <a:close/>
                    <a:moveTo>
                      <a:pt x="3102" y="5712"/>
                    </a:moveTo>
                    <a:lnTo>
                      <a:pt x="3071" y="5650"/>
                    </a:lnTo>
                    <a:lnTo>
                      <a:pt x="3163" y="5650"/>
                    </a:lnTo>
                    <a:lnTo>
                      <a:pt x="3102" y="5743"/>
                    </a:lnTo>
                    <a:close/>
                    <a:moveTo>
                      <a:pt x="2856" y="5650"/>
                    </a:moveTo>
                    <a:lnTo>
                      <a:pt x="2856" y="5743"/>
                    </a:lnTo>
                    <a:lnTo>
                      <a:pt x="2948" y="5743"/>
                    </a:lnTo>
                    <a:lnTo>
                      <a:pt x="2948" y="5712"/>
                    </a:lnTo>
                    <a:lnTo>
                      <a:pt x="2887" y="5650"/>
                    </a:lnTo>
                    <a:close/>
                    <a:moveTo>
                      <a:pt x="3041" y="5712"/>
                    </a:moveTo>
                    <a:lnTo>
                      <a:pt x="2948" y="5620"/>
                    </a:lnTo>
                    <a:lnTo>
                      <a:pt x="2979" y="5528"/>
                    </a:lnTo>
                    <a:lnTo>
                      <a:pt x="3071" y="5528"/>
                    </a:lnTo>
                    <a:lnTo>
                      <a:pt x="3041" y="5650"/>
                    </a:lnTo>
                    <a:lnTo>
                      <a:pt x="3041" y="5712"/>
                    </a:lnTo>
                    <a:close/>
                    <a:moveTo>
                      <a:pt x="2457" y="5712"/>
                    </a:moveTo>
                    <a:lnTo>
                      <a:pt x="2519" y="5835"/>
                    </a:lnTo>
                    <a:lnTo>
                      <a:pt x="2580" y="5865"/>
                    </a:lnTo>
                    <a:lnTo>
                      <a:pt x="2519" y="5773"/>
                    </a:lnTo>
                    <a:close/>
                    <a:moveTo>
                      <a:pt x="2181" y="6357"/>
                    </a:moveTo>
                    <a:lnTo>
                      <a:pt x="2273" y="6265"/>
                    </a:lnTo>
                    <a:lnTo>
                      <a:pt x="2396" y="6265"/>
                    </a:lnTo>
                    <a:lnTo>
                      <a:pt x="2365" y="6357"/>
                    </a:lnTo>
                    <a:cubicBezTo>
                      <a:pt x="2304" y="6357"/>
                      <a:pt x="2242" y="6357"/>
                      <a:pt x="2181" y="6357"/>
                    </a:cubicBezTo>
                    <a:close/>
                    <a:moveTo>
                      <a:pt x="2181" y="6449"/>
                    </a:moveTo>
                    <a:lnTo>
                      <a:pt x="2242" y="6510"/>
                    </a:lnTo>
                    <a:lnTo>
                      <a:pt x="2211" y="6449"/>
                    </a:lnTo>
                    <a:close/>
                    <a:moveTo>
                      <a:pt x="1997" y="6357"/>
                    </a:moveTo>
                    <a:lnTo>
                      <a:pt x="2089" y="6418"/>
                    </a:lnTo>
                    <a:lnTo>
                      <a:pt x="2119" y="6357"/>
                    </a:lnTo>
                    <a:close/>
                    <a:moveTo>
                      <a:pt x="1935" y="6449"/>
                    </a:moveTo>
                    <a:lnTo>
                      <a:pt x="2150" y="6541"/>
                    </a:lnTo>
                    <a:lnTo>
                      <a:pt x="2273" y="6664"/>
                    </a:lnTo>
                    <a:close/>
                    <a:moveTo>
                      <a:pt x="2150" y="6050"/>
                    </a:moveTo>
                    <a:lnTo>
                      <a:pt x="2304" y="6050"/>
                    </a:lnTo>
                    <a:lnTo>
                      <a:pt x="2273" y="6111"/>
                    </a:lnTo>
                    <a:lnTo>
                      <a:pt x="2181" y="6111"/>
                    </a:lnTo>
                    <a:lnTo>
                      <a:pt x="2150" y="6050"/>
                    </a:lnTo>
                    <a:close/>
                    <a:moveTo>
                      <a:pt x="2365" y="6019"/>
                    </a:moveTo>
                    <a:lnTo>
                      <a:pt x="2304" y="5927"/>
                    </a:lnTo>
                    <a:lnTo>
                      <a:pt x="2304" y="5835"/>
                    </a:lnTo>
                    <a:lnTo>
                      <a:pt x="2396" y="5773"/>
                    </a:lnTo>
                    <a:lnTo>
                      <a:pt x="2426" y="5927"/>
                    </a:lnTo>
                    <a:lnTo>
                      <a:pt x="2426" y="5988"/>
                    </a:lnTo>
                    <a:close/>
                    <a:moveTo>
                      <a:pt x="185" y="1352"/>
                    </a:moveTo>
                    <a:lnTo>
                      <a:pt x="93" y="4453"/>
                    </a:lnTo>
                    <a:lnTo>
                      <a:pt x="31" y="4699"/>
                    </a:lnTo>
                    <a:lnTo>
                      <a:pt x="31" y="4821"/>
                    </a:lnTo>
                    <a:lnTo>
                      <a:pt x="62" y="4883"/>
                    </a:lnTo>
                    <a:lnTo>
                      <a:pt x="1" y="6909"/>
                    </a:lnTo>
                    <a:lnTo>
                      <a:pt x="308" y="6909"/>
                    </a:lnTo>
                    <a:lnTo>
                      <a:pt x="369" y="6940"/>
                    </a:lnTo>
                    <a:lnTo>
                      <a:pt x="523" y="6909"/>
                    </a:lnTo>
                    <a:lnTo>
                      <a:pt x="983" y="6940"/>
                    </a:lnTo>
                    <a:lnTo>
                      <a:pt x="1075" y="6909"/>
                    </a:lnTo>
                    <a:lnTo>
                      <a:pt x="1106" y="7001"/>
                    </a:lnTo>
                    <a:lnTo>
                      <a:pt x="1229" y="7094"/>
                    </a:lnTo>
                    <a:lnTo>
                      <a:pt x="1352" y="7155"/>
                    </a:lnTo>
                    <a:lnTo>
                      <a:pt x="1536" y="7032"/>
                    </a:lnTo>
                    <a:lnTo>
                      <a:pt x="1812" y="6940"/>
                    </a:lnTo>
                    <a:lnTo>
                      <a:pt x="1843" y="6879"/>
                    </a:lnTo>
                    <a:lnTo>
                      <a:pt x="1904" y="6940"/>
                    </a:lnTo>
                    <a:lnTo>
                      <a:pt x="1997" y="6848"/>
                    </a:lnTo>
                    <a:lnTo>
                      <a:pt x="1997" y="6602"/>
                    </a:lnTo>
                    <a:lnTo>
                      <a:pt x="1782" y="6449"/>
                    </a:lnTo>
                    <a:lnTo>
                      <a:pt x="1536" y="6357"/>
                    </a:lnTo>
                    <a:lnTo>
                      <a:pt x="1352" y="6326"/>
                    </a:lnTo>
                    <a:lnTo>
                      <a:pt x="1260" y="6234"/>
                    </a:lnTo>
                    <a:lnTo>
                      <a:pt x="1137" y="6203"/>
                    </a:lnTo>
                    <a:lnTo>
                      <a:pt x="1075" y="6203"/>
                    </a:lnTo>
                    <a:lnTo>
                      <a:pt x="983" y="6111"/>
                    </a:lnTo>
                    <a:lnTo>
                      <a:pt x="953" y="5927"/>
                    </a:lnTo>
                    <a:lnTo>
                      <a:pt x="799" y="5743"/>
                    </a:lnTo>
                    <a:lnTo>
                      <a:pt x="645" y="5681"/>
                    </a:lnTo>
                    <a:lnTo>
                      <a:pt x="615" y="5558"/>
                    </a:lnTo>
                    <a:lnTo>
                      <a:pt x="523" y="5466"/>
                    </a:lnTo>
                    <a:lnTo>
                      <a:pt x="645" y="5528"/>
                    </a:lnTo>
                    <a:lnTo>
                      <a:pt x="676" y="5650"/>
                    </a:lnTo>
                    <a:lnTo>
                      <a:pt x="799" y="5681"/>
                    </a:lnTo>
                    <a:lnTo>
                      <a:pt x="983" y="5804"/>
                    </a:lnTo>
                    <a:lnTo>
                      <a:pt x="983" y="5927"/>
                    </a:lnTo>
                    <a:lnTo>
                      <a:pt x="1014" y="6111"/>
                    </a:lnTo>
                    <a:lnTo>
                      <a:pt x="1075" y="6111"/>
                    </a:lnTo>
                    <a:lnTo>
                      <a:pt x="1290" y="6172"/>
                    </a:lnTo>
                    <a:lnTo>
                      <a:pt x="1413" y="6265"/>
                    </a:lnTo>
                    <a:lnTo>
                      <a:pt x="1475" y="6234"/>
                    </a:lnTo>
                    <a:lnTo>
                      <a:pt x="1689" y="6234"/>
                    </a:lnTo>
                    <a:lnTo>
                      <a:pt x="1904" y="6203"/>
                    </a:lnTo>
                    <a:lnTo>
                      <a:pt x="2089" y="6203"/>
                    </a:lnTo>
                    <a:lnTo>
                      <a:pt x="2211" y="6142"/>
                    </a:lnTo>
                    <a:lnTo>
                      <a:pt x="2181" y="6080"/>
                    </a:lnTo>
                    <a:lnTo>
                      <a:pt x="2058" y="5988"/>
                    </a:lnTo>
                    <a:lnTo>
                      <a:pt x="1997" y="5896"/>
                    </a:lnTo>
                    <a:lnTo>
                      <a:pt x="1874" y="5896"/>
                    </a:lnTo>
                    <a:lnTo>
                      <a:pt x="1812" y="5773"/>
                    </a:lnTo>
                    <a:lnTo>
                      <a:pt x="1904" y="5865"/>
                    </a:lnTo>
                    <a:lnTo>
                      <a:pt x="2089" y="5835"/>
                    </a:lnTo>
                    <a:lnTo>
                      <a:pt x="2211" y="5957"/>
                    </a:lnTo>
                    <a:lnTo>
                      <a:pt x="2365" y="5988"/>
                    </a:lnTo>
                    <a:lnTo>
                      <a:pt x="2273" y="5896"/>
                    </a:lnTo>
                    <a:lnTo>
                      <a:pt x="2273" y="5773"/>
                    </a:lnTo>
                    <a:lnTo>
                      <a:pt x="2365" y="5712"/>
                    </a:lnTo>
                    <a:lnTo>
                      <a:pt x="2365" y="5650"/>
                    </a:lnTo>
                    <a:lnTo>
                      <a:pt x="2365" y="5497"/>
                    </a:lnTo>
                    <a:lnTo>
                      <a:pt x="2242" y="5405"/>
                    </a:lnTo>
                    <a:lnTo>
                      <a:pt x="2242" y="5343"/>
                    </a:lnTo>
                    <a:lnTo>
                      <a:pt x="2365" y="5405"/>
                    </a:lnTo>
                    <a:lnTo>
                      <a:pt x="2426" y="5497"/>
                    </a:lnTo>
                    <a:lnTo>
                      <a:pt x="2611" y="5650"/>
                    </a:lnTo>
                    <a:lnTo>
                      <a:pt x="2733" y="5681"/>
                    </a:lnTo>
                    <a:lnTo>
                      <a:pt x="2733" y="5589"/>
                    </a:lnTo>
                    <a:lnTo>
                      <a:pt x="2703" y="5497"/>
                    </a:lnTo>
                    <a:lnTo>
                      <a:pt x="2733" y="5528"/>
                    </a:lnTo>
                    <a:lnTo>
                      <a:pt x="2764" y="5681"/>
                    </a:lnTo>
                    <a:lnTo>
                      <a:pt x="2826" y="5681"/>
                    </a:lnTo>
                    <a:lnTo>
                      <a:pt x="2826" y="5558"/>
                    </a:lnTo>
                    <a:lnTo>
                      <a:pt x="2795" y="5466"/>
                    </a:lnTo>
                    <a:lnTo>
                      <a:pt x="2826" y="5282"/>
                    </a:lnTo>
                    <a:lnTo>
                      <a:pt x="2918" y="5374"/>
                    </a:lnTo>
                    <a:lnTo>
                      <a:pt x="3102" y="5435"/>
                    </a:lnTo>
                    <a:lnTo>
                      <a:pt x="3163" y="5558"/>
                    </a:lnTo>
                    <a:lnTo>
                      <a:pt x="3255" y="5589"/>
                    </a:lnTo>
                    <a:lnTo>
                      <a:pt x="3378" y="5589"/>
                    </a:lnTo>
                    <a:lnTo>
                      <a:pt x="3409" y="5620"/>
                    </a:lnTo>
                    <a:lnTo>
                      <a:pt x="3501" y="5528"/>
                    </a:lnTo>
                    <a:lnTo>
                      <a:pt x="3501" y="5650"/>
                    </a:lnTo>
                    <a:lnTo>
                      <a:pt x="3501" y="5743"/>
                    </a:lnTo>
                    <a:lnTo>
                      <a:pt x="3593" y="5773"/>
                    </a:lnTo>
                    <a:lnTo>
                      <a:pt x="3685" y="5896"/>
                    </a:lnTo>
                    <a:lnTo>
                      <a:pt x="4146" y="5988"/>
                    </a:lnTo>
                    <a:lnTo>
                      <a:pt x="4269" y="6050"/>
                    </a:lnTo>
                    <a:lnTo>
                      <a:pt x="4392" y="6203"/>
                    </a:lnTo>
                    <a:lnTo>
                      <a:pt x="4453" y="6449"/>
                    </a:lnTo>
                    <a:lnTo>
                      <a:pt x="4699" y="6725"/>
                    </a:lnTo>
                    <a:lnTo>
                      <a:pt x="4729" y="6848"/>
                    </a:lnTo>
                    <a:lnTo>
                      <a:pt x="4883" y="6879"/>
                    </a:lnTo>
                    <a:lnTo>
                      <a:pt x="4975" y="7001"/>
                    </a:lnTo>
                    <a:lnTo>
                      <a:pt x="5006" y="7094"/>
                    </a:lnTo>
                    <a:lnTo>
                      <a:pt x="5374" y="7493"/>
                    </a:lnTo>
                    <a:lnTo>
                      <a:pt x="5374" y="7616"/>
                    </a:lnTo>
                    <a:lnTo>
                      <a:pt x="5528" y="7708"/>
                    </a:lnTo>
                    <a:lnTo>
                      <a:pt x="5773" y="7800"/>
                    </a:lnTo>
                    <a:lnTo>
                      <a:pt x="5866" y="7738"/>
                    </a:lnTo>
                    <a:lnTo>
                      <a:pt x="5927" y="7738"/>
                    </a:lnTo>
                    <a:lnTo>
                      <a:pt x="6080" y="7800"/>
                    </a:lnTo>
                    <a:lnTo>
                      <a:pt x="6326" y="7769"/>
                    </a:lnTo>
                    <a:lnTo>
                      <a:pt x="6480" y="7831"/>
                    </a:lnTo>
                    <a:lnTo>
                      <a:pt x="6633" y="7831"/>
                    </a:lnTo>
                    <a:lnTo>
                      <a:pt x="6910" y="7892"/>
                    </a:lnTo>
                    <a:lnTo>
                      <a:pt x="7002" y="7953"/>
                    </a:lnTo>
                    <a:lnTo>
                      <a:pt x="7186" y="7923"/>
                    </a:lnTo>
                    <a:lnTo>
                      <a:pt x="7278" y="8015"/>
                    </a:lnTo>
                    <a:lnTo>
                      <a:pt x="7462" y="8015"/>
                    </a:lnTo>
                    <a:lnTo>
                      <a:pt x="7462" y="8076"/>
                    </a:lnTo>
                    <a:lnTo>
                      <a:pt x="7370" y="8138"/>
                    </a:lnTo>
                    <a:lnTo>
                      <a:pt x="7554" y="8199"/>
                    </a:lnTo>
                    <a:lnTo>
                      <a:pt x="7739" y="8291"/>
                    </a:lnTo>
                    <a:lnTo>
                      <a:pt x="7923" y="8260"/>
                    </a:lnTo>
                    <a:lnTo>
                      <a:pt x="7984" y="8138"/>
                    </a:lnTo>
                    <a:lnTo>
                      <a:pt x="7769" y="8045"/>
                    </a:lnTo>
                    <a:lnTo>
                      <a:pt x="7708" y="8045"/>
                    </a:lnTo>
                    <a:lnTo>
                      <a:pt x="7708" y="7953"/>
                    </a:lnTo>
                    <a:lnTo>
                      <a:pt x="7861" y="7923"/>
                    </a:lnTo>
                    <a:lnTo>
                      <a:pt x="7984" y="7953"/>
                    </a:lnTo>
                    <a:lnTo>
                      <a:pt x="8138" y="7861"/>
                    </a:lnTo>
                    <a:lnTo>
                      <a:pt x="7800" y="7800"/>
                    </a:lnTo>
                    <a:lnTo>
                      <a:pt x="7462" y="7769"/>
                    </a:lnTo>
                    <a:lnTo>
                      <a:pt x="7247" y="7646"/>
                    </a:lnTo>
                    <a:lnTo>
                      <a:pt x="7155" y="7554"/>
                    </a:lnTo>
                    <a:lnTo>
                      <a:pt x="7339" y="7462"/>
                    </a:lnTo>
                    <a:lnTo>
                      <a:pt x="7462" y="7462"/>
                    </a:lnTo>
                    <a:lnTo>
                      <a:pt x="7554" y="7401"/>
                    </a:lnTo>
                    <a:lnTo>
                      <a:pt x="7432" y="7339"/>
                    </a:lnTo>
                    <a:lnTo>
                      <a:pt x="7155" y="7339"/>
                    </a:lnTo>
                    <a:lnTo>
                      <a:pt x="6879" y="7309"/>
                    </a:lnTo>
                    <a:lnTo>
                      <a:pt x="6787" y="7216"/>
                    </a:lnTo>
                    <a:lnTo>
                      <a:pt x="6787" y="7094"/>
                    </a:lnTo>
                    <a:lnTo>
                      <a:pt x="6879" y="6971"/>
                    </a:lnTo>
                    <a:lnTo>
                      <a:pt x="6910" y="6879"/>
                    </a:lnTo>
                    <a:lnTo>
                      <a:pt x="6817" y="6787"/>
                    </a:lnTo>
                    <a:lnTo>
                      <a:pt x="6725" y="6787"/>
                    </a:lnTo>
                    <a:lnTo>
                      <a:pt x="6664" y="6848"/>
                    </a:lnTo>
                    <a:lnTo>
                      <a:pt x="6541" y="6817"/>
                    </a:lnTo>
                    <a:lnTo>
                      <a:pt x="6449" y="6817"/>
                    </a:lnTo>
                    <a:lnTo>
                      <a:pt x="6295" y="6664"/>
                    </a:lnTo>
                    <a:lnTo>
                      <a:pt x="6265" y="6418"/>
                    </a:lnTo>
                    <a:lnTo>
                      <a:pt x="6142" y="6357"/>
                    </a:lnTo>
                    <a:lnTo>
                      <a:pt x="5988" y="5988"/>
                    </a:lnTo>
                    <a:lnTo>
                      <a:pt x="5927" y="5957"/>
                    </a:lnTo>
                    <a:lnTo>
                      <a:pt x="5866" y="5835"/>
                    </a:lnTo>
                    <a:lnTo>
                      <a:pt x="5681" y="5835"/>
                    </a:lnTo>
                    <a:lnTo>
                      <a:pt x="5558" y="5743"/>
                    </a:lnTo>
                    <a:lnTo>
                      <a:pt x="5497" y="5589"/>
                    </a:lnTo>
                    <a:lnTo>
                      <a:pt x="5313" y="5405"/>
                    </a:lnTo>
                    <a:lnTo>
                      <a:pt x="5251" y="5190"/>
                    </a:lnTo>
                    <a:lnTo>
                      <a:pt x="5129" y="5098"/>
                    </a:lnTo>
                    <a:lnTo>
                      <a:pt x="5036" y="4913"/>
                    </a:lnTo>
                    <a:lnTo>
                      <a:pt x="5036" y="4852"/>
                    </a:lnTo>
                    <a:lnTo>
                      <a:pt x="5374" y="4883"/>
                    </a:lnTo>
                    <a:lnTo>
                      <a:pt x="5681" y="4729"/>
                    </a:lnTo>
                    <a:lnTo>
                      <a:pt x="5773" y="4576"/>
                    </a:lnTo>
                    <a:lnTo>
                      <a:pt x="5773" y="4422"/>
                    </a:lnTo>
                    <a:lnTo>
                      <a:pt x="5528" y="4177"/>
                    </a:lnTo>
                    <a:lnTo>
                      <a:pt x="5344" y="4146"/>
                    </a:lnTo>
                    <a:lnTo>
                      <a:pt x="5282" y="4177"/>
                    </a:lnTo>
                    <a:lnTo>
                      <a:pt x="5098" y="4084"/>
                    </a:lnTo>
                    <a:lnTo>
                      <a:pt x="4791" y="3962"/>
                    </a:lnTo>
                    <a:lnTo>
                      <a:pt x="4637" y="3808"/>
                    </a:lnTo>
                    <a:lnTo>
                      <a:pt x="4484" y="3839"/>
                    </a:lnTo>
                    <a:lnTo>
                      <a:pt x="4085" y="3685"/>
                    </a:lnTo>
                    <a:lnTo>
                      <a:pt x="4054" y="3593"/>
                    </a:lnTo>
                    <a:lnTo>
                      <a:pt x="4146" y="3378"/>
                    </a:lnTo>
                    <a:lnTo>
                      <a:pt x="4146" y="3255"/>
                    </a:lnTo>
                    <a:lnTo>
                      <a:pt x="4054" y="3102"/>
                    </a:lnTo>
                    <a:lnTo>
                      <a:pt x="3747" y="2795"/>
                    </a:lnTo>
                    <a:lnTo>
                      <a:pt x="3685" y="2795"/>
                    </a:lnTo>
                    <a:lnTo>
                      <a:pt x="3563" y="2856"/>
                    </a:lnTo>
                    <a:lnTo>
                      <a:pt x="3501" y="2703"/>
                    </a:lnTo>
                    <a:lnTo>
                      <a:pt x="3378" y="2611"/>
                    </a:lnTo>
                    <a:lnTo>
                      <a:pt x="3317" y="2488"/>
                    </a:lnTo>
                    <a:lnTo>
                      <a:pt x="3133" y="2457"/>
                    </a:lnTo>
                    <a:lnTo>
                      <a:pt x="3041" y="2334"/>
                    </a:lnTo>
                    <a:lnTo>
                      <a:pt x="2979" y="2334"/>
                    </a:lnTo>
                    <a:lnTo>
                      <a:pt x="2826" y="2242"/>
                    </a:lnTo>
                    <a:lnTo>
                      <a:pt x="2641" y="2242"/>
                    </a:lnTo>
                    <a:lnTo>
                      <a:pt x="2488" y="2119"/>
                    </a:lnTo>
                    <a:lnTo>
                      <a:pt x="2273" y="2089"/>
                    </a:lnTo>
                    <a:lnTo>
                      <a:pt x="1997" y="1904"/>
                    </a:lnTo>
                    <a:lnTo>
                      <a:pt x="1536" y="1843"/>
                    </a:lnTo>
                    <a:lnTo>
                      <a:pt x="1352" y="1781"/>
                    </a:lnTo>
                    <a:lnTo>
                      <a:pt x="1290" y="1659"/>
                    </a:lnTo>
                    <a:lnTo>
                      <a:pt x="1198" y="1659"/>
                    </a:lnTo>
                    <a:lnTo>
                      <a:pt x="1137" y="1689"/>
                    </a:lnTo>
                    <a:lnTo>
                      <a:pt x="830" y="1567"/>
                    </a:lnTo>
                    <a:lnTo>
                      <a:pt x="738" y="1505"/>
                    </a:lnTo>
                    <a:lnTo>
                      <a:pt x="584" y="1413"/>
                    </a:lnTo>
                    <a:lnTo>
                      <a:pt x="308" y="1321"/>
                    </a:lnTo>
                    <a:close/>
                  </a:path>
                </a:pathLst>
              </a:custGeom>
              <a:solidFill>
                <a:srgbClr val="D9D9D9"/>
              </a:solidFill>
              <a:ln cap="flat" cmpd="sng" w="9525">
                <a:solidFill>
                  <a:schemeClr val="lt1"/>
                </a:solidFill>
                <a:prstDash val="solid"/>
                <a:round/>
                <a:headEnd len="sm" w="sm" type="none"/>
                <a:tailEnd len="sm" w="sm" type="none"/>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351" name="Google Shape;351;p54"/>
              <p:cNvSpPr/>
              <p:nvPr/>
            </p:nvSpPr>
            <p:spPr>
              <a:xfrm>
                <a:off x="7392600" y="2867400"/>
                <a:ext cx="156596" cy="236520"/>
              </a:xfrm>
              <a:custGeom>
                <a:rect b="b" l="l" r="r" t="t"/>
                <a:pathLst>
                  <a:path extrusionOk="0" h="12406" w="8230">
                    <a:moveTo>
                      <a:pt x="2918" y="584"/>
                    </a:moveTo>
                    <a:lnTo>
                      <a:pt x="3133" y="584"/>
                    </a:lnTo>
                    <a:lnTo>
                      <a:pt x="3010" y="646"/>
                    </a:lnTo>
                    <a:close/>
                    <a:moveTo>
                      <a:pt x="2826" y="216"/>
                    </a:moveTo>
                    <a:lnTo>
                      <a:pt x="2918" y="338"/>
                    </a:lnTo>
                    <a:lnTo>
                      <a:pt x="2764" y="369"/>
                    </a:lnTo>
                    <a:close/>
                    <a:moveTo>
                      <a:pt x="3163" y="1"/>
                    </a:moveTo>
                    <a:lnTo>
                      <a:pt x="3041" y="93"/>
                    </a:lnTo>
                    <a:lnTo>
                      <a:pt x="3133" y="185"/>
                    </a:lnTo>
                    <a:close/>
                    <a:moveTo>
                      <a:pt x="3532" y="400"/>
                    </a:moveTo>
                    <a:lnTo>
                      <a:pt x="3440" y="553"/>
                    </a:lnTo>
                    <a:lnTo>
                      <a:pt x="3532" y="615"/>
                    </a:lnTo>
                    <a:lnTo>
                      <a:pt x="3593" y="492"/>
                    </a:lnTo>
                    <a:cubicBezTo>
                      <a:pt x="3593" y="492"/>
                      <a:pt x="3532" y="400"/>
                      <a:pt x="3532" y="400"/>
                    </a:cubicBezTo>
                    <a:close/>
                    <a:moveTo>
                      <a:pt x="3593" y="4637"/>
                    </a:moveTo>
                    <a:lnTo>
                      <a:pt x="3716" y="4729"/>
                    </a:lnTo>
                    <a:lnTo>
                      <a:pt x="3808" y="4914"/>
                    </a:lnTo>
                    <a:lnTo>
                      <a:pt x="3992" y="4975"/>
                    </a:lnTo>
                    <a:lnTo>
                      <a:pt x="4115" y="4914"/>
                    </a:lnTo>
                    <a:lnTo>
                      <a:pt x="4146" y="4791"/>
                    </a:lnTo>
                    <a:lnTo>
                      <a:pt x="4392" y="4607"/>
                    </a:lnTo>
                    <a:lnTo>
                      <a:pt x="4545" y="4607"/>
                    </a:lnTo>
                    <a:lnTo>
                      <a:pt x="4791" y="4760"/>
                    </a:lnTo>
                    <a:lnTo>
                      <a:pt x="4883" y="4975"/>
                    </a:lnTo>
                    <a:lnTo>
                      <a:pt x="4883" y="5129"/>
                    </a:lnTo>
                    <a:lnTo>
                      <a:pt x="4975" y="5221"/>
                    </a:lnTo>
                    <a:lnTo>
                      <a:pt x="5067" y="5159"/>
                    </a:lnTo>
                    <a:lnTo>
                      <a:pt x="5067" y="4975"/>
                    </a:lnTo>
                    <a:lnTo>
                      <a:pt x="5098" y="4914"/>
                    </a:lnTo>
                    <a:lnTo>
                      <a:pt x="5190" y="5067"/>
                    </a:lnTo>
                    <a:lnTo>
                      <a:pt x="5405" y="5067"/>
                    </a:lnTo>
                    <a:lnTo>
                      <a:pt x="5558" y="5190"/>
                    </a:lnTo>
                    <a:lnTo>
                      <a:pt x="5589" y="5221"/>
                    </a:lnTo>
                    <a:lnTo>
                      <a:pt x="5466" y="5251"/>
                    </a:lnTo>
                    <a:lnTo>
                      <a:pt x="5374" y="5221"/>
                    </a:lnTo>
                    <a:lnTo>
                      <a:pt x="5313" y="5251"/>
                    </a:lnTo>
                    <a:lnTo>
                      <a:pt x="5343" y="5405"/>
                    </a:lnTo>
                    <a:lnTo>
                      <a:pt x="5466" y="5681"/>
                    </a:lnTo>
                    <a:lnTo>
                      <a:pt x="5466" y="5804"/>
                    </a:lnTo>
                    <a:lnTo>
                      <a:pt x="5620" y="5804"/>
                    </a:lnTo>
                    <a:lnTo>
                      <a:pt x="5743" y="5866"/>
                    </a:lnTo>
                    <a:lnTo>
                      <a:pt x="5865" y="5866"/>
                    </a:lnTo>
                    <a:lnTo>
                      <a:pt x="5927" y="5958"/>
                    </a:lnTo>
                    <a:lnTo>
                      <a:pt x="5865" y="6019"/>
                    </a:lnTo>
                    <a:lnTo>
                      <a:pt x="5865" y="6142"/>
                    </a:lnTo>
                    <a:lnTo>
                      <a:pt x="5804" y="6357"/>
                    </a:lnTo>
                    <a:lnTo>
                      <a:pt x="5681" y="6326"/>
                    </a:lnTo>
                    <a:lnTo>
                      <a:pt x="5528" y="6142"/>
                    </a:lnTo>
                    <a:lnTo>
                      <a:pt x="5651" y="6080"/>
                    </a:lnTo>
                    <a:lnTo>
                      <a:pt x="5651" y="5988"/>
                    </a:lnTo>
                    <a:lnTo>
                      <a:pt x="5528" y="5958"/>
                    </a:lnTo>
                    <a:lnTo>
                      <a:pt x="5528" y="6019"/>
                    </a:lnTo>
                    <a:lnTo>
                      <a:pt x="5374" y="6050"/>
                    </a:lnTo>
                    <a:lnTo>
                      <a:pt x="5190" y="5835"/>
                    </a:lnTo>
                    <a:lnTo>
                      <a:pt x="5067" y="5804"/>
                    </a:lnTo>
                    <a:lnTo>
                      <a:pt x="5067" y="5620"/>
                    </a:lnTo>
                    <a:lnTo>
                      <a:pt x="5006" y="5466"/>
                    </a:lnTo>
                    <a:lnTo>
                      <a:pt x="4760" y="5374"/>
                    </a:lnTo>
                    <a:lnTo>
                      <a:pt x="4668" y="5190"/>
                    </a:lnTo>
                    <a:lnTo>
                      <a:pt x="4545" y="5129"/>
                    </a:lnTo>
                    <a:lnTo>
                      <a:pt x="4453" y="5036"/>
                    </a:lnTo>
                    <a:lnTo>
                      <a:pt x="4361" y="5036"/>
                    </a:lnTo>
                    <a:lnTo>
                      <a:pt x="4361" y="5098"/>
                    </a:lnTo>
                    <a:lnTo>
                      <a:pt x="4514" y="5405"/>
                    </a:lnTo>
                    <a:lnTo>
                      <a:pt x="4576" y="5681"/>
                    </a:lnTo>
                    <a:lnTo>
                      <a:pt x="4514" y="5681"/>
                    </a:lnTo>
                    <a:lnTo>
                      <a:pt x="4361" y="5405"/>
                    </a:lnTo>
                    <a:lnTo>
                      <a:pt x="4177" y="5282"/>
                    </a:lnTo>
                    <a:lnTo>
                      <a:pt x="4085" y="5159"/>
                    </a:lnTo>
                    <a:lnTo>
                      <a:pt x="3747" y="5036"/>
                    </a:lnTo>
                    <a:lnTo>
                      <a:pt x="3563" y="5036"/>
                    </a:lnTo>
                    <a:lnTo>
                      <a:pt x="3501" y="5159"/>
                    </a:lnTo>
                    <a:lnTo>
                      <a:pt x="3532" y="5251"/>
                    </a:lnTo>
                    <a:lnTo>
                      <a:pt x="3378" y="5344"/>
                    </a:lnTo>
                    <a:lnTo>
                      <a:pt x="3194" y="5159"/>
                    </a:lnTo>
                    <a:lnTo>
                      <a:pt x="3071" y="5251"/>
                    </a:lnTo>
                    <a:lnTo>
                      <a:pt x="2948" y="5282"/>
                    </a:lnTo>
                    <a:lnTo>
                      <a:pt x="3010" y="5159"/>
                    </a:lnTo>
                    <a:lnTo>
                      <a:pt x="2948" y="5006"/>
                    </a:lnTo>
                    <a:lnTo>
                      <a:pt x="2856" y="5067"/>
                    </a:lnTo>
                    <a:lnTo>
                      <a:pt x="2826" y="5221"/>
                    </a:lnTo>
                    <a:lnTo>
                      <a:pt x="2703" y="5036"/>
                    </a:lnTo>
                    <a:lnTo>
                      <a:pt x="2703" y="4852"/>
                    </a:lnTo>
                    <a:lnTo>
                      <a:pt x="2703" y="4729"/>
                    </a:lnTo>
                    <a:lnTo>
                      <a:pt x="2795" y="4637"/>
                    </a:lnTo>
                    <a:lnTo>
                      <a:pt x="2979" y="4392"/>
                    </a:lnTo>
                    <a:lnTo>
                      <a:pt x="2826" y="4300"/>
                    </a:lnTo>
                    <a:lnTo>
                      <a:pt x="2641" y="4269"/>
                    </a:lnTo>
                    <a:lnTo>
                      <a:pt x="2641" y="4392"/>
                    </a:lnTo>
                    <a:lnTo>
                      <a:pt x="2733" y="4484"/>
                    </a:lnTo>
                    <a:lnTo>
                      <a:pt x="2641" y="4607"/>
                    </a:lnTo>
                    <a:lnTo>
                      <a:pt x="2549" y="4607"/>
                    </a:lnTo>
                    <a:lnTo>
                      <a:pt x="2365" y="4392"/>
                    </a:lnTo>
                    <a:lnTo>
                      <a:pt x="2365" y="4238"/>
                    </a:lnTo>
                    <a:lnTo>
                      <a:pt x="2304" y="4207"/>
                    </a:lnTo>
                    <a:lnTo>
                      <a:pt x="2242" y="4238"/>
                    </a:lnTo>
                    <a:lnTo>
                      <a:pt x="2181" y="4207"/>
                    </a:lnTo>
                    <a:lnTo>
                      <a:pt x="2181" y="3900"/>
                    </a:lnTo>
                    <a:lnTo>
                      <a:pt x="2058" y="3685"/>
                    </a:lnTo>
                    <a:lnTo>
                      <a:pt x="1997" y="3440"/>
                    </a:lnTo>
                    <a:lnTo>
                      <a:pt x="2058" y="3317"/>
                    </a:lnTo>
                    <a:lnTo>
                      <a:pt x="2027" y="3256"/>
                    </a:lnTo>
                    <a:lnTo>
                      <a:pt x="1935" y="3256"/>
                    </a:lnTo>
                    <a:lnTo>
                      <a:pt x="1904" y="3071"/>
                    </a:lnTo>
                    <a:lnTo>
                      <a:pt x="1904" y="2887"/>
                    </a:lnTo>
                    <a:lnTo>
                      <a:pt x="2027" y="3010"/>
                    </a:lnTo>
                    <a:lnTo>
                      <a:pt x="2181" y="3041"/>
                    </a:lnTo>
                    <a:lnTo>
                      <a:pt x="2304" y="2979"/>
                    </a:lnTo>
                    <a:lnTo>
                      <a:pt x="2304" y="2856"/>
                    </a:lnTo>
                    <a:lnTo>
                      <a:pt x="2150" y="2580"/>
                    </a:lnTo>
                    <a:lnTo>
                      <a:pt x="2242" y="2396"/>
                    </a:lnTo>
                    <a:lnTo>
                      <a:pt x="2334" y="1997"/>
                    </a:lnTo>
                    <a:lnTo>
                      <a:pt x="2334" y="1659"/>
                    </a:lnTo>
                    <a:lnTo>
                      <a:pt x="2273" y="1444"/>
                    </a:lnTo>
                    <a:lnTo>
                      <a:pt x="2457" y="1106"/>
                    </a:lnTo>
                    <a:lnTo>
                      <a:pt x="2488" y="922"/>
                    </a:lnTo>
                    <a:lnTo>
                      <a:pt x="2733" y="830"/>
                    </a:lnTo>
                    <a:lnTo>
                      <a:pt x="3041" y="891"/>
                    </a:lnTo>
                    <a:lnTo>
                      <a:pt x="3163" y="1045"/>
                    </a:lnTo>
                    <a:lnTo>
                      <a:pt x="3286" y="1137"/>
                    </a:lnTo>
                    <a:lnTo>
                      <a:pt x="3317" y="1045"/>
                    </a:lnTo>
                    <a:lnTo>
                      <a:pt x="3563" y="1045"/>
                    </a:lnTo>
                    <a:lnTo>
                      <a:pt x="3685" y="953"/>
                    </a:lnTo>
                    <a:lnTo>
                      <a:pt x="3685" y="891"/>
                    </a:lnTo>
                    <a:lnTo>
                      <a:pt x="3747" y="860"/>
                    </a:lnTo>
                    <a:lnTo>
                      <a:pt x="3870" y="983"/>
                    </a:lnTo>
                    <a:lnTo>
                      <a:pt x="3870" y="1106"/>
                    </a:lnTo>
                    <a:lnTo>
                      <a:pt x="3777" y="1229"/>
                    </a:lnTo>
                    <a:lnTo>
                      <a:pt x="3747" y="1536"/>
                    </a:lnTo>
                    <a:lnTo>
                      <a:pt x="3870" y="1812"/>
                    </a:lnTo>
                    <a:lnTo>
                      <a:pt x="3992" y="1843"/>
                    </a:lnTo>
                    <a:lnTo>
                      <a:pt x="4023" y="2058"/>
                    </a:lnTo>
                    <a:lnTo>
                      <a:pt x="4115" y="2150"/>
                    </a:lnTo>
                    <a:lnTo>
                      <a:pt x="4023" y="2519"/>
                    </a:lnTo>
                    <a:lnTo>
                      <a:pt x="3931" y="2764"/>
                    </a:lnTo>
                    <a:lnTo>
                      <a:pt x="3992" y="2979"/>
                    </a:lnTo>
                    <a:lnTo>
                      <a:pt x="3839" y="3194"/>
                    </a:lnTo>
                    <a:lnTo>
                      <a:pt x="3839" y="3102"/>
                    </a:lnTo>
                    <a:lnTo>
                      <a:pt x="3900" y="2979"/>
                    </a:lnTo>
                    <a:lnTo>
                      <a:pt x="3808" y="3041"/>
                    </a:lnTo>
                    <a:lnTo>
                      <a:pt x="3532" y="3286"/>
                    </a:lnTo>
                    <a:lnTo>
                      <a:pt x="3501" y="3440"/>
                    </a:lnTo>
                    <a:lnTo>
                      <a:pt x="3501" y="3624"/>
                    </a:lnTo>
                    <a:lnTo>
                      <a:pt x="3409" y="3747"/>
                    </a:lnTo>
                    <a:lnTo>
                      <a:pt x="3378" y="3962"/>
                    </a:lnTo>
                    <a:lnTo>
                      <a:pt x="3470" y="4023"/>
                    </a:lnTo>
                    <a:lnTo>
                      <a:pt x="3563" y="4238"/>
                    </a:lnTo>
                    <a:lnTo>
                      <a:pt x="3655" y="4361"/>
                    </a:lnTo>
                    <a:lnTo>
                      <a:pt x="3593" y="4453"/>
                    </a:lnTo>
                    <a:lnTo>
                      <a:pt x="3593" y="4637"/>
                    </a:lnTo>
                    <a:close/>
                    <a:moveTo>
                      <a:pt x="3900" y="4699"/>
                    </a:moveTo>
                    <a:lnTo>
                      <a:pt x="3931" y="4822"/>
                    </a:lnTo>
                    <a:lnTo>
                      <a:pt x="4054" y="4914"/>
                    </a:lnTo>
                    <a:lnTo>
                      <a:pt x="4023" y="4760"/>
                    </a:lnTo>
                    <a:close/>
                    <a:moveTo>
                      <a:pt x="3747" y="4085"/>
                    </a:moveTo>
                    <a:lnTo>
                      <a:pt x="3839" y="4300"/>
                    </a:lnTo>
                    <a:lnTo>
                      <a:pt x="3808" y="4361"/>
                    </a:lnTo>
                    <a:lnTo>
                      <a:pt x="3839" y="4484"/>
                    </a:lnTo>
                    <a:lnTo>
                      <a:pt x="3962" y="4361"/>
                    </a:lnTo>
                    <a:lnTo>
                      <a:pt x="3962" y="4115"/>
                    </a:lnTo>
                    <a:lnTo>
                      <a:pt x="4054" y="4023"/>
                    </a:lnTo>
                    <a:lnTo>
                      <a:pt x="3931" y="3962"/>
                    </a:lnTo>
                    <a:lnTo>
                      <a:pt x="3747" y="4085"/>
                    </a:lnTo>
                    <a:close/>
                    <a:moveTo>
                      <a:pt x="2304" y="5129"/>
                    </a:moveTo>
                    <a:lnTo>
                      <a:pt x="2304" y="5221"/>
                    </a:lnTo>
                    <a:lnTo>
                      <a:pt x="2488" y="5313"/>
                    </a:lnTo>
                    <a:lnTo>
                      <a:pt x="2549" y="5282"/>
                    </a:lnTo>
                    <a:lnTo>
                      <a:pt x="2396" y="5129"/>
                    </a:lnTo>
                    <a:close/>
                    <a:moveTo>
                      <a:pt x="2580" y="5466"/>
                    </a:moveTo>
                    <a:lnTo>
                      <a:pt x="2611" y="5558"/>
                    </a:lnTo>
                    <a:lnTo>
                      <a:pt x="2733" y="5558"/>
                    </a:lnTo>
                    <a:lnTo>
                      <a:pt x="2764" y="5743"/>
                    </a:lnTo>
                    <a:lnTo>
                      <a:pt x="2887" y="5804"/>
                    </a:lnTo>
                    <a:lnTo>
                      <a:pt x="2979" y="5927"/>
                    </a:lnTo>
                    <a:lnTo>
                      <a:pt x="2979" y="6203"/>
                    </a:lnTo>
                    <a:lnTo>
                      <a:pt x="3133" y="6265"/>
                    </a:lnTo>
                    <a:lnTo>
                      <a:pt x="3133" y="6418"/>
                    </a:lnTo>
                    <a:lnTo>
                      <a:pt x="3286" y="6602"/>
                    </a:lnTo>
                    <a:lnTo>
                      <a:pt x="3409" y="6633"/>
                    </a:lnTo>
                    <a:lnTo>
                      <a:pt x="3563" y="6510"/>
                    </a:lnTo>
                    <a:lnTo>
                      <a:pt x="3563" y="6388"/>
                    </a:lnTo>
                    <a:lnTo>
                      <a:pt x="3655" y="6326"/>
                    </a:lnTo>
                    <a:lnTo>
                      <a:pt x="3655" y="6173"/>
                    </a:lnTo>
                    <a:lnTo>
                      <a:pt x="3563" y="6050"/>
                    </a:lnTo>
                    <a:lnTo>
                      <a:pt x="3624" y="5958"/>
                    </a:lnTo>
                    <a:lnTo>
                      <a:pt x="3624" y="5804"/>
                    </a:lnTo>
                    <a:lnTo>
                      <a:pt x="3440" y="5743"/>
                    </a:lnTo>
                    <a:lnTo>
                      <a:pt x="3102" y="5436"/>
                    </a:lnTo>
                    <a:lnTo>
                      <a:pt x="2918" y="5466"/>
                    </a:lnTo>
                    <a:lnTo>
                      <a:pt x="2733" y="5405"/>
                    </a:lnTo>
                    <a:lnTo>
                      <a:pt x="2580" y="5466"/>
                    </a:lnTo>
                    <a:close/>
                    <a:moveTo>
                      <a:pt x="5865" y="4914"/>
                    </a:moveTo>
                    <a:lnTo>
                      <a:pt x="5773" y="4975"/>
                    </a:lnTo>
                    <a:lnTo>
                      <a:pt x="5804" y="5159"/>
                    </a:lnTo>
                    <a:lnTo>
                      <a:pt x="5773" y="5282"/>
                    </a:lnTo>
                    <a:lnTo>
                      <a:pt x="5712" y="5313"/>
                    </a:lnTo>
                    <a:lnTo>
                      <a:pt x="5773" y="5405"/>
                    </a:lnTo>
                    <a:lnTo>
                      <a:pt x="5988" y="5374"/>
                    </a:lnTo>
                    <a:lnTo>
                      <a:pt x="6050" y="5190"/>
                    </a:lnTo>
                    <a:lnTo>
                      <a:pt x="5988" y="5036"/>
                    </a:lnTo>
                    <a:close/>
                    <a:moveTo>
                      <a:pt x="3870" y="5589"/>
                    </a:moveTo>
                    <a:lnTo>
                      <a:pt x="4054" y="5712"/>
                    </a:lnTo>
                    <a:lnTo>
                      <a:pt x="4085" y="5620"/>
                    </a:lnTo>
                    <a:lnTo>
                      <a:pt x="4146" y="5528"/>
                    </a:lnTo>
                    <a:lnTo>
                      <a:pt x="4085" y="5405"/>
                    </a:lnTo>
                    <a:lnTo>
                      <a:pt x="3931" y="5344"/>
                    </a:lnTo>
                    <a:lnTo>
                      <a:pt x="3839" y="5466"/>
                    </a:lnTo>
                    <a:close/>
                    <a:moveTo>
                      <a:pt x="4177" y="6203"/>
                    </a:moveTo>
                    <a:lnTo>
                      <a:pt x="4115" y="6357"/>
                    </a:lnTo>
                    <a:lnTo>
                      <a:pt x="4023" y="6510"/>
                    </a:lnTo>
                    <a:lnTo>
                      <a:pt x="4085" y="6725"/>
                    </a:lnTo>
                    <a:lnTo>
                      <a:pt x="4207" y="6695"/>
                    </a:lnTo>
                    <a:lnTo>
                      <a:pt x="4269" y="6480"/>
                    </a:lnTo>
                    <a:lnTo>
                      <a:pt x="4207" y="6326"/>
                    </a:lnTo>
                    <a:lnTo>
                      <a:pt x="4238" y="6142"/>
                    </a:lnTo>
                    <a:close/>
                    <a:moveTo>
                      <a:pt x="4576" y="6326"/>
                    </a:moveTo>
                    <a:lnTo>
                      <a:pt x="4484" y="6388"/>
                    </a:lnTo>
                    <a:lnTo>
                      <a:pt x="4514" y="6480"/>
                    </a:lnTo>
                    <a:lnTo>
                      <a:pt x="4668" y="6480"/>
                    </a:lnTo>
                    <a:lnTo>
                      <a:pt x="4668" y="6418"/>
                    </a:lnTo>
                    <a:lnTo>
                      <a:pt x="4545" y="6357"/>
                    </a:lnTo>
                    <a:close/>
                    <a:moveTo>
                      <a:pt x="5067" y="5927"/>
                    </a:moveTo>
                    <a:lnTo>
                      <a:pt x="4914" y="5743"/>
                    </a:lnTo>
                    <a:lnTo>
                      <a:pt x="4852" y="5743"/>
                    </a:lnTo>
                    <a:lnTo>
                      <a:pt x="4852" y="5866"/>
                    </a:lnTo>
                    <a:lnTo>
                      <a:pt x="5067" y="6080"/>
                    </a:lnTo>
                    <a:lnTo>
                      <a:pt x="5098" y="6019"/>
                    </a:lnTo>
                    <a:lnTo>
                      <a:pt x="5098" y="5896"/>
                    </a:lnTo>
                    <a:close/>
                    <a:moveTo>
                      <a:pt x="5405" y="6234"/>
                    </a:moveTo>
                    <a:lnTo>
                      <a:pt x="5436" y="6326"/>
                    </a:lnTo>
                    <a:lnTo>
                      <a:pt x="5558" y="6449"/>
                    </a:lnTo>
                    <a:lnTo>
                      <a:pt x="5651" y="6449"/>
                    </a:lnTo>
                    <a:lnTo>
                      <a:pt x="5497" y="6265"/>
                    </a:lnTo>
                    <a:close/>
                    <a:moveTo>
                      <a:pt x="5098" y="6848"/>
                    </a:moveTo>
                    <a:lnTo>
                      <a:pt x="5251" y="6602"/>
                    </a:lnTo>
                    <a:lnTo>
                      <a:pt x="5374" y="6602"/>
                    </a:lnTo>
                    <a:lnTo>
                      <a:pt x="5528" y="6848"/>
                    </a:lnTo>
                    <a:lnTo>
                      <a:pt x="5743" y="6940"/>
                    </a:lnTo>
                    <a:lnTo>
                      <a:pt x="5865" y="6940"/>
                    </a:lnTo>
                    <a:lnTo>
                      <a:pt x="5865" y="6817"/>
                    </a:lnTo>
                    <a:lnTo>
                      <a:pt x="5773" y="6695"/>
                    </a:lnTo>
                    <a:lnTo>
                      <a:pt x="5528" y="6541"/>
                    </a:lnTo>
                    <a:lnTo>
                      <a:pt x="5405" y="6510"/>
                    </a:lnTo>
                    <a:lnTo>
                      <a:pt x="5251" y="6388"/>
                    </a:lnTo>
                    <a:lnTo>
                      <a:pt x="5221" y="6388"/>
                    </a:lnTo>
                    <a:lnTo>
                      <a:pt x="5221" y="6326"/>
                    </a:lnTo>
                    <a:lnTo>
                      <a:pt x="5098" y="6295"/>
                    </a:lnTo>
                    <a:lnTo>
                      <a:pt x="5098" y="6480"/>
                    </a:lnTo>
                    <a:lnTo>
                      <a:pt x="5129" y="6602"/>
                    </a:lnTo>
                    <a:lnTo>
                      <a:pt x="5036" y="6664"/>
                    </a:lnTo>
                    <a:lnTo>
                      <a:pt x="5036" y="6756"/>
                    </a:lnTo>
                    <a:lnTo>
                      <a:pt x="5098" y="6848"/>
                    </a:lnTo>
                    <a:close/>
                    <a:moveTo>
                      <a:pt x="4299" y="8046"/>
                    </a:moveTo>
                    <a:lnTo>
                      <a:pt x="4238" y="8107"/>
                    </a:lnTo>
                    <a:lnTo>
                      <a:pt x="4177" y="8138"/>
                    </a:lnTo>
                    <a:lnTo>
                      <a:pt x="4115" y="7861"/>
                    </a:lnTo>
                    <a:lnTo>
                      <a:pt x="4177" y="7646"/>
                    </a:lnTo>
                    <a:lnTo>
                      <a:pt x="4177" y="7370"/>
                    </a:lnTo>
                    <a:lnTo>
                      <a:pt x="4207" y="7217"/>
                    </a:lnTo>
                    <a:lnTo>
                      <a:pt x="4207" y="7063"/>
                    </a:lnTo>
                    <a:lnTo>
                      <a:pt x="4115" y="7032"/>
                    </a:lnTo>
                    <a:lnTo>
                      <a:pt x="3931" y="6971"/>
                    </a:lnTo>
                    <a:lnTo>
                      <a:pt x="3992" y="6879"/>
                    </a:lnTo>
                    <a:lnTo>
                      <a:pt x="4146" y="6817"/>
                    </a:lnTo>
                    <a:lnTo>
                      <a:pt x="4299" y="7002"/>
                    </a:lnTo>
                    <a:lnTo>
                      <a:pt x="4422" y="7032"/>
                    </a:lnTo>
                    <a:lnTo>
                      <a:pt x="4392" y="7094"/>
                    </a:lnTo>
                    <a:lnTo>
                      <a:pt x="4484" y="7094"/>
                    </a:lnTo>
                    <a:lnTo>
                      <a:pt x="4668" y="7094"/>
                    </a:lnTo>
                    <a:lnTo>
                      <a:pt x="4791" y="7124"/>
                    </a:lnTo>
                    <a:lnTo>
                      <a:pt x="4883" y="7278"/>
                    </a:lnTo>
                    <a:lnTo>
                      <a:pt x="4975" y="7155"/>
                    </a:lnTo>
                    <a:lnTo>
                      <a:pt x="5067" y="7094"/>
                    </a:lnTo>
                    <a:lnTo>
                      <a:pt x="5159" y="7217"/>
                    </a:lnTo>
                    <a:lnTo>
                      <a:pt x="5129" y="7339"/>
                    </a:lnTo>
                    <a:lnTo>
                      <a:pt x="5036" y="7432"/>
                    </a:lnTo>
                    <a:lnTo>
                      <a:pt x="4944" y="7585"/>
                    </a:lnTo>
                    <a:lnTo>
                      <a:pt x="4760" y="7769"/>
                    </a:lnTo>
                    <a:lnTo>
                      <a:pt x="4699" y="7861"/>
                    </a:lnTo>
                    <a:lnTo>
                      <a:pt x="4607" y="7861"/>
                    </a:lnTo>
                    <a:lnTo>
                      <a:pt x="4607" y="7923"/>
                    </a:lnTo>
                    <a:lnTo>
                      <a:pt x="4514" y="7923"/>
                    </a:lnTo>
                    <a:lnTo>
                      <a:pt x="4330" y="8046"/>
                    </a:lnTo>
                    <a:close/>
                    <a:moveTo>
                      <a:pt x="4699" y="7923"/>
                    </a:moveTo>
                    <a:lnTo>
                      <a:pt x="4576" y="7984"/>
                    </a:lnTo>
                    <a:lnTo>
                      <a:pt x="4514" y="8138"/>
                    </a:lnTo>
                    <a:lnTo>
                      <a:pt x="4607" y="8230"/>
                    </a:lnTo>
                    <a:lnTo>
                      <a:pt x="4760" y="8076"/>
                    </a:lnTo>
                    <a:lnTo>
                      <a:pt x="4760" y="7954"/>
                    </a:lnTo>
                    <a:lnTo>
                      <a:pt x="4699" y="7923"/>
                    </a:lnTo>
                    <a:close/>
                    <a:moveTo>
                      <a:pt x="6111" y="7892"/>
                    </a:moveTo>
                    <a:lnTo>
                      <a:pt x="6111" y="8046"/>
                    </a:lnTo>
                    <a:lnTo>
                      <a:pt x="6050" y="7954"/>
                    </a:lnTo>
                    <a:lnTo>
                      <a:pt x="6111" y="7892"/>
                    </a:lnTo>
                    <a:close/>
                    <a:moveTo>
                      <a:pt x="5374" y="8998"/>
                    </a:moveTo>
                    <a:lnTo>
                      <a:pt x="5497" y="8844"/>
                    </a:lnTo>
                    <a:lnTo>
                      <a:pt x="5558" y="8506"/>
                    </a:lnTo>
                    <a:lnTo>
                      <a:pt x="5804" y="8230"/>
                    </a:lnTo>
                    <a:lnTo>
                      <a:pt x="5835" y="8076"/>
                    </a:lnTo>
                    <a:lnTo>
                      <a:pt x="5804" y="7923"/>
                    </a:lnTo>
                    <a:lnTo>
                      <a:pt x="5865" y="7831"/>
                    </a:lnTo>
                    <a:lnTo>
                      <a:pt x="5865" y="7524"/>
                    </a:lnTo>
                    <a:lnTo>
                      <a:pt x="5773" y="7554"/>
                    </a:lnTo>
                    <a:lnTo>
                      <a:pt x="5743" y="7831"/>
                    </a:lnTo>
                    <a:lnTo>
                      <a:pt x="5589" y="8107"/>
                    </a:lnTo>
                    <a:lnTo>
                      <a:pt x="5589" y="8291"/>
                    </a:lnTo>
                    <a:lnTo>
                      <a:pt x="5497" y="8506"/>
                    </a:lnTo>
                    <a:lnTo>
                      <a:pt x="5374" y="8690"/>
                    </a:lnTo>
                    <a:lnTo>
                      <a:pt x="5374" y="8844"/>
                    </a:lnTo>
                    <a:lnTo>
                      <a:pt x="5405" y="8998"/>
                    </a:lnTo>
                    <a:close/>
                    <a:moveTo>
                      <a:pt x="5221" y="8905"/>
                    </a:moveTo>
                    <a:lnTo>
                      <a:pt x="5190" y="8598"/>
                    </a:lnTo>
                    <a:lnTo>
                      <a:pt x="5282" y="8107"/>
                    </a:lnTo>
                    <a:lnTo>
                      <a:pt x="5436" y="7954"/>
                    </a:lnTo>
                    <a:lnTo>
                      <a:pt x="5436" y="7831"/>
                    </a:lnTo>
                    <a:lnTo>
                      <a:pt x="5313" y="7739"/>
                    </a:lnTo>
                    <a:lnTo>
                      <a:pt x="5221" y="7769"/>
                    </a:lnTo>
                    <a:lnTo>
                      <a:pt x="5129" y="7739"/>
                    </a:lnTo>
                    <a:lnTo>
                      <a:pt x="4975" y="7831"/>
                    </a:lnTo>
                    <a:lnTo>
                      <a:pt x="4975" y="7984"/>
                    </a:lnTo>
                    <a:lnTo>
                      <a:pt x="4883" y="8107"/>
                    </a:lnTo>
                    <a:lnTo>
                      <a:pt x="4914" y="8353"/>
                    </a:lnTo>
                    <a:lnTo>
                      <a:pt x="4821" y="8537"/>
                    </a:lnTo>
                    <a:lnTo>
                      <a:pt x="4576" y="8598"/>
                    </a:lnTo>
                    <a:lnTo>
                      <a:pt x="4514" y="8690"/>
                    </a:lnTo>
                    <a:lnTo>
                      <a:pt x="4545" y="8967"/>
                    </a:lnTo>
                    <a:lnTo>
                      <a:pt x="4668" y="8967"/>
                    </a:lnTo>
                    <a:lnTo>
                      <a:pt x="4852" y="9059"/>
                    </a:lnTo>
                    <a:lnTo>
                      <a:pt x="5006" y="9059"/>
                    </a:lnTo>
                    <a:lnTo>
                      <a:pt x="5006" y="9274"/>
                    </a:lnTo>
                    <a:lnTo>
                      <a:pt x="5129" y="9335"/>
                    </a:lnTo>
                    <a:lnTo>
                      <a:pt x="5282" y="9243"/>
                    </a:lnTo>
                    <a:lnTo>
                      <a:pt x="5282" y="9090"/>
                    </a:lnTo>
                    <a:lnTo>
                      <a:pt x="5190" y="8875"/>
                    </a:lnTo>
                    <a:close/>
                    <a:moveTo>
                      <a:pt x="5620" y="9182"/>
                    </a:moveTo>
                    <a:lnTo>
                      <a:pt x="5681" y="9212"/>
                    </a:lnTo>
                    <a:lnTo>
                      <a:pt x="5681" y="9305"/>
                    </a:lnTo>
                    <a:lnTo>
                      <a:pt x="5558" y="9366"/>
                    </a:lnTo>
                    <a:lnTo>
                      <a:pt x="5436" y="9305"/>
                    </a:lnTo>
                    <a:lnTo>
                      <a:pt x="5497" y="9212"/>
                    </a:lnTo>
                    <a:lnTo>
                      <a:pt x="5651" y="9182"/>
                    </a:lnTo>
                    <a:close/>
                    <a:moveTo>
                      <a:pt x="6142" y="8414"/>
                    </a:moveTo>
                    <a:lnTo>
                      <a:pt x="6265" y="8414"/>
                    </a:lnTo>
                    <a:lnTo>
                      <a:pt x="6357" y="8506"/>
                    </a:lnTo>
                    <a:lnTo>
                      <a:pt x="6357" y="8660"/>
                    </a:lnTo>
                    <a:lnTo>
                      <a:pt x="6295" y="8783"/>
                    </a:lnTo>
                    <a:lnTo>
                      <a:pt x="6019" y="8905"/>
                    </a:lnTo>
                    <a:lnTo>
                      <a:pt x="5835" y="8905"/>
                    </a:lnTo>
                    <a:lnTo>
                      <a:pt x="5835" y="8813"/>
                    </a:lnTo>
                    <a:lnTo>
                      <a:pt x="5743" y="8721"/>
                    </a:lnTo>
                    <a:lnTo>
                      <a:pt x="5835" y="8568"/>
                    </a:lnTo>
                    <a:lnTo>
                      <a:pt x="6142" y="8414"/>
                    </a:lnTo>
                    <a:close/>
                    <a:moveTo>
                      <a:pt x="6909" y="8445"/>
                    </a:moveTo>
                    <a:lnTo>
                      <a:pt x="6971" y="8598"/>
                    </a:lnTo>
                    <a:lnTo>
                      <a:pt x="6971" y="8721"/>
                    </a:lnTo>
                    <a:lnTo>
                      <a:pt x="6879" y="8568"/>
                    </a:lnTo>
                    <a:lnTo>
                      <a:pt x="6909" y="8445"/>
                    </a:lnTo>
                    <a:close/>
                    <a:moveTo>
                      <a:pt x="6418" y="9090"/>
                    </a:moveTo>
                    <a:lnTo>
                      <a:pt x="6572" y="9212"/>
                    </a:lnTo>
                    <a:lnTo>
                      <a:pt x="6541" y="9366"/>
                    </a:lnTo>
                    <a:lnTo>
                      <a:pt x="6449" y="9274"/>
                    </a:lnTo>
                    <a:lnTo>
                      <a:pt x="6418" y="9182"/>
                    </a:lnTo>
                    <a:close/>
                    <a:moveTo>
                      <a:pt x="6326" y="7124"/>
                    </a:moveTo>
                    <a:lnTo>
                      <a:pt x="6295" y="7278"/>
                    </a:lnTo>
                    <a:lnTo>
                      <a:pt x="6173" y="7278"/>
                    </a:lnTo>
                    <a:lnTo>
                      <a:pt x="6050" y="7186"/>
                    </a:lnTo>
                    <a:lnTo>
                      <a:pt x="6111" y="7124"/>
                    </a:lnTo>
                    <a:lnTo>
                      <a:pt x="6326" y="7094"/>
                    </a:lnTo>
                    <a:close/>
                    <a:moveTo>
                      <a:pt x="6664" y="7339"/>
                    </a:moveTo>
                    <a:lnTo>
                      <a:pt x="6787" y="7432"/>
                    </a:lnTo>
                    <a:lnTo>
                      <a:pt x="6848" y="7554"/>
                    </a:lnTo>
                    <a:lnTo>
                      <a:pt x="7094" y="7554"/>
                    </a:lnTo>
                    <a:lnTo>
                      <a:pt x="7155" y="7585"/>
                    </a:lnTo>
                    <a:lnTo>
                      <a:pt x="7186" y="7524"/>
                    </a:lnTo>
                    <a:lnTo>
                      <a:pt x="7278" y="7554"/>
                    </a:lnTo>
                    <a:lnTo>
                      <a:pt x="7186" y="7462"/>
                    </a:lnTo>
                    <a:lnTo>
                      <a:pt x="7124" y="7309"/>
                    </a:lnTo>
                    <a:lnTo>
                      <a:pt x="7063" y="7247"/>
                    </a:lnTo>
                    <a:lnTo>
                      <a:pt x="7063" y="7002"/>
                    </a:lnTo>
                    <a:lnTo>
                      <a:pt x="7032" y="6695"/>
                    </a:lnTo>
                    <a:lnTo>
                      <a:pt x="7032" y="6602"/>
                    </a:lnTo>
                    <a:lnTo>
                      <a:pt x="6971" y="6572"/>
                    </a:lnTo>
                    <a:lnTo>
                      <a:pt x="6817" y="6388"/>
                    </a:lnTo>
                    <a:lnTo>
                      <a:pt x="6756" y="6234"/>
                    </a:lnTo>
                    <a:lnTo>
                      <a:pt x="6633" y="6234"/>
                    </a:lnTo>
                    <a:lnTo>
                      <a:pt x="6602" y="6265"/>
                    </a:lnTo>
                    <a:lnTo>
                      <a:pt x="6510" y="6203"/>
                    </a:lnTo>
                    <a:lnTo>
                      <a:pt x="6418" y="6203"/>
                    </a:lnTo>
                    <a:lnTo>
                      <a:pt x="6357" y="6265"/>
                    </a:lnTo>
                    <a:lnTo>
                      <a:pt x="6203" y="6265"/>
                    </a:lnTo>
                    <a:lnTo>
                      <a:pt x="6080" y="6265"/>
                    </a:lnTo>
                    <a:lnTo>
                      <a:pt x="6019" y="6234"/>
                    </a:lnTo>
                    <a:lnTo>
                      <a:pt x="6019" y="6357"/>
                    </a:lnTo>
                    <a:lnTo>
                      <a:pt x="6142" y="6602"/>
                    </a:lnTo>
                    <a:lnTo>
                      <a:pt x="6357" y="6787"/>
                    </a:lnTo>
                    <a:lnTo>
                      <a:pt x="6541" y="7002"/>
                    </a:lnTo>
                    <a:lnTo>
                      <a:pt x="6602" y="7063"/>
                    </a:lnTo>
                    <a:lnTo>
                      <a:pt x="6602" y="7124"/>
                    </a:lnTo>
                    <a:lnTo>
                      <a:pt x="6510" y="7247"/>
                    </a:lnTo>
                    <a:lnTo>
                      <a:pt x="6480" y="7278"/>
                    </a:lnTo>
                    <a:lnTo>
                      <a:pt x="6572" y="7247"/>
                    </a:lnTo>
                    <a:lnTo>
                      <a:pt x="6602" y="7278"/>
                    </a:lnTo>
                    <a:lnTo>
                      <a:pt x="6664" y="7339"/>
                    </a:lnTo>
                    <a:close/>
                    <a:moveTo>
                      <a:pt x="6541" y="7370"/>
                    </a:moveTo>
                    <a:lnTo>
                      <a:pt x="6357" y="7432"/>
                    </a:lnTo>
                    <a:lnTo>
                      <a:pt x="6203" y="7370"/>
                    </a:lnTo>
                    <a:lnTo>
                      <a:pt x="6111" y="7370"/>
                    </a:lnTo>
                    <a:lnTo>
                      <a:pt x="6173" y="7524"/>
                    </a:lnTo>
                    <a:lnTo>
                      <a:pt x="6173" y="7677"/>
                    </a:lnTo>
                    <a:lnTo>
                      <a:pt x="6265" y="7800"/>
                    </a:lnTo>
                    <a:lnTo>
                      <a:pt x="6357" y="7708"/>
                    </a:lnTo>
                    <a:lnTo>
                      <a:pt x="6449" y="7800"/>
                    </a:lnTo>
                    <a:lnTo>
                      <a:pt x="6449" y="8015"/>
                    </a:lnTo>
                    <a:lnTo>
                      <a:pt x="6510" y="8168"/>
                    </a:lnTo>
                    <a:lnTo>
                      <a:pt x="6541" y="8414"/>
                    </a:lnTo>
                    <a:lnTo>
                      <a:pt x="6695" y="8506"/>
                    </a:lnTo>
                    <a:lnTo>
                      <a:pt x="6695" y="8261"/>
                    </a:lnTo>
                    <a:lnTo>
                      <a:pt x="6756" y="8383"/>
                    </a:lnTo>
                    <a:lnTo>
                      <a:pt x="6909" y="8353"/>
                    </a:lnTo>
                    <a:lnTo>
                      <a:pt x="6909" y="8230"/>
                    </a:lnTo>
                    <a:lnTo>
                      <a:pt x="6756" y="7984"/>
                    </a:lnTo>
                    <a:lnTo>
                      <a:pt x="6664" y="7892"/>
                    </a:lnTo>
                    <a:lnTo>
                      <a:pt x="6633" y="7646"/>
                    </a:lnTo>
                    <a:lnTo>
                      <a:pt x="6541" y="7432"/>
                    </a:lnTo>
                    <a:lnTo>
                      <a:pt x="6510" y="7370"/>
                    </a:lnTo>
                    <a:close/>
                    <a:moveTo>
                      <a:pt x="7339" y="7769"/>
                    </a:moveTo>
                    <a:lnTo>
                      <a:pt x="7401" y="7769"/>
                    </a:lnTo>
                    <a:lnTo>
                      <a:pt x="7370" y="7708"/>
                    </a:lnTo>
                    <a:lnTo>
                      <a:pt x="7309" y="7708"/>
                    </a:lnTo>
                    <a:lnTo>
                      <a:pt x="7339" y="7769"/>
                    </a:lnTo>
                    <a:close/>
                    <a:moveTo>
                      <a:pt x="7370" y="7923"/>
                    </a:moveTo>
                    <a:lnTo>
                      <a:pt x="7247" y="7861"/>
                    </a:lnTo>
                    <a:lnTo>
                      <a:pt x="7247" y="7954"/>
                    </a:lnTo>
                    <a:lnTo>
                      <a:pt x="7309" y="8015"/>
                    </a:lnTo>
                    <a:lnTo>
                      <a:pt x="7370" y="7923"/>
                    </a:lnTo>
                    <a:close/>
                    <a:moveTo>
                      <a:pt x="7339" y="8752"/>
                    </a:moveTo>
                    <a:lnTo>
                      <a:pt x="7370" y="8568"/>
                    </a:lnTo>
                    <a:lnTo>
                      <a:pt x="7247" y="8414"/>
                    </a:lnTo>
                    <a:lnTo>
                      <a:pt x="7247" y="8261"/>
                    </a:lnTo>
                    <a:lnTo>
                      <a:pt x="7309" y="8230"/>
                    </a:lnTo>
                    <a:lnTo>
                      <a:pt x="7278" y="8138"/>
                    </a:lnTo>
                    <a:lnTo>
                      <a:pt x="7186" y="8168"/>
                    </a:lnTo>
                    <a:lnTo>
                      <a:pt x="7155" y="8353"/>
                    </a:lnTo>
                    <a:lnTo>
                      <a:pt x="7247" y="8537"/>
                    </a:lnTo>
                    <a:lnTo>
                      <a:pt x="7247" y="8660"/>
                    </a:lnTo>
                    <a:lnTo>
                      <a:pt x="7278" y="8721"/>
                    </a:lnTo>
                    <a:lnTo>
                      <a:pt x="7339" y="8721"/>
                    </a:lnTo>
                    <a:close/>
                    <a:moveTo>
                      <a:pt x="7524" y="8783"/>
                    </a:moveTo>
                    <a:lnTo>
                      <a:pt x="7524" y="8875"/>
                    </a:lnTo>
                    <a:lnTo>
                      <a:pt x="7585" y="8967"/>
                    </a:lnTo>
                    <a:lnTo>
                      <a:pt x="7616" y="8875"/>
                    </a:lnTo>
                    <a:lnTo>
                      <a:pt x="7524" y="8783"/>
                    </a:lnTo>
                    <a:close/>
                    <a:moveTo>
                      <a:pt x="7646" y="8414"/>
                    </a:moveTo>
                    <a:lnTo>
                      <a:pt x="7585" y="8598"/>
                    </a:lnTo>
                    <a:lnTo>
                      <a:pt x="7585" y="8660"/>
                    </a:lnTo>
                    <a:lnTo>
                      <a:pt x="7646" y="8752"/>
                    </a:lnTo>
                    <a:lnTo>
                      <a:pt x="7769" y="8721"/>
                    </a:lnTo>
                    <a:lnTo>
                      <a:pt x="7708" y="8568"/>
                    </a:lnTo>
                    <a:close/>
                    <a:moveTo>
                      <a:pt x="4422" y="11300"/>
                    </a:moveTo>
                    <a:lnTo>
                      <a:pt x="4238" y="11116"/>
                    </a:lnTo>
                    <a:lnTo>
                      <a:pt x="4361" y="10901"/>
                    </a:lnTo>
                    <a:lnTo>
                      <a:pt x="4392" y="10656"/>
                    </a:lnTo>
                    <a:lnTo>
                      <a:pt x="4361" y="10533"/>
                    </a:lnTo>
                    <a:lnTo>
                      <a:pt x="4484" y="10349"/>
                    </a:lnTo>
                    <a:lnTo>
                      <a:pt x="4637" y="10318"/>
                    </a:lnTo>
                    <a:lnTo>
                      <a:pt x="4760" y="10195"/>
                    </a:lnTo>
                    <a:lnTo>
                      <a:pt x="4914" y="10226"/>
                    </a:lnTo>
                    <a:lnTo>
                      <a:pt x="5159" y="10195"/>
                    </a:lnTo>
                    <a:lnTo>
                      <a:pt x="5098" y="10042"/>
                    </a:lnTo>
                    <a:lnTo>
                      <a:pt x="5159" y="9919"/>
                    </a:lnTo>
                    <a:lnTo>
                      <a:pt x="5343" y="9827"/>
                    </a:lnTo>
                    <a:lnTo>
                      <a:pt x="5436" y="9673"/>
                    </a:lnTo>
                    <a:lnTo>
                      <a:pt x="5589" y="9673"/>
                    </a:lnTo>
                    <a:lnTo>
                      <a:pt x="5804" y="9857"/>
                    </a:lnTo>
                    <a:lnTo>
                      <a:pt x="5804" y="10134"/>
                    </a:lnTo>
                    <a:lnTo>
                      <a:pt x="5620" y="10379"/>
                    </a:lnTo>
                    <a:lnTo>
                      <a:pt x="5773" y="10256"/>
                    </a:lnTo>
                    <a:lnTo>
                      <a:pt x="5927" y="10195"/>
                    </a:lnTo>
                    <a:lnTo>
                      <a:pt x="6111" y="10103"/>
                    </a:lnTo>
                    <a:lnTo>
                      <a:pt x="6203" y="9827"/>
                    </a:lnTo>
                    <a:lnTo>
                      <a:pt x="6387" y="9765"/>
                    </a:lnTo>
                    <a:lnTo>
                      <a:pt x="6480" y="9949"/>
                    </a:lnTo>
                    <a:lnTo>
                      <a:pt x="6572" y="9888"/>
                    </a:lnTo>
                    <a:lnTo>
                      <a:pt x="6572" y="9765"/>
                    </a:lnTo>
                    <a:lnTo>
                      <a:pt x="6510" y="9734"/>
                    </a:lnTo>
                    <a:lnTo>
                      <a:pt x="6602" y="9397"/>
                    </a:lnTo>
                    <a:lnTo>
                      <a:pt x="6787" y="9458"/>
                    </a:lnTo>
                    <a:lnTo>
                      <a:pt x="6879" y="9550"/>
                    </a:lnTo>
                    <a:lnTo>
                      <a:pt x="6909" y="9458"/>
                    </a:lnTo>
                    <a:lnTo>
                      <a:pt x="6909" y="9243"/>
                    </a:lnTo>
                    <a:lnTo>
                      <a:pt x="6971" y="9243"/>
                    </a:lnTo>
                    <a:lnTo>
                      <a:pt x="7094" y="9397"/>
                    </a:lnTo>
                    <a:lnTo>
                      <a:pt x="7094" y="9274"/>
                    </a:lnTo>
                    <a:lnTo>
                      <a:pt x="7032" y="8936"/>
                    </a:lnTo>
                    <a:lnTo>
                      <a:pt x="7032" y="8752"/>
                    </a:lnTo>
                    <a:lnTo>
                      <a:pt x="7155" y="8783"/>
                    </a:lnTo>
                    <a:lnTo>
                      <a:pt x="7217" y="8783"/>
                    </a:lnTo>
                    <a:lnTo>
                      <a:pt x="7247" y="8905"/>
                    </a:lnTo>
                    <a:lnTo>
                      <a:pt x="7493" y="9090"/>
                    </a:lnTo>
                    <a:lnTo>
                      <a:pt x="7646" y="9274"/>
                    </a:lnTo>
                    <a:lnTo>
                      <a:pt x="7800" y="9151"/>
                    </a:lnTo>
                    <a:lnTo>
                      <a:pt x="7800" y="9274"/>
                    </a:lnTo>
                    <a:lnTo>
                      <a:pt x="7923" y="9458"/>
                    </a:lnTo>
                    <a:lnTo>
                      <a:pt x="7923" y="9642"/>
                    </a:lnTo>
                    <a:lnTo>
                      <a:pt x="7800" y="9642"/>
                    </a:lnTo>
                    <a:lnTo>
                      <a:pt x="7769" y="9734"/>
                    </a:lnTo>
                    <a:lnTo>
                      <a:pt x="7861" y="9827"/>
                    </a:lnTo>
                    <a:lnTo>
                      <a:pt x="7923" y="9827"/>
                    </a:lnTo>
                    <a:lnTo>
                      <a:pt x="7923" y="9949"/>
                    </a:lnTo>
                    <a:lnTo>
                      <a:pt x="7923" y="10134"/>
                    </a:lnTo>
                    <a:lnTo>
                      <a:pt x="7984" y="10042"/>
                    </a:lnTo>
                    <a:lnTo>
                      <a:pt x="8015" y="10226"/>
                    </a:lnTo>
                    <a:lnTo>
                      <a:pt x="8015" y="10410"/>
                    </a:lnTo>
                    <a:lnTo>
                      <a:pt x="8107" y="10564"/>
                    </a:lnTo>
                    <a:lnTo>
                      <a:pt x="8199" y="10717"/>
                    </a:lnTo>
                    <a:lnTo>
                      <a:pt x="8230" y="10963"/>
                    </a:lnTo>
                    <a:lnTo>
                      <a:pt x="8138" y="11208"/>
                    </a:lnTo>
                    <a:lnTo>
                      <a:pt x="8076" y="11208"/>
                    </a:lnTo>
                    <a:lnTo>
                      <a:pt x="8076" y="11300"/>
                    </a:lnTo>
                    <a:lnTo>
                      <a:pt x="8015" y="11208"/>
                    </a:lnTo>
                    <a:lnTo>
                      <a:pt x="7923" y="11208"/>
                    </a:lnTo>
                    <a:lnTo>
                      <a:pt x="7892" y="11300"/>
                    </a:lnTo>
                    <a:lnTo>
                      <a:pt x="7953" y="11546"/>
                    </a:lnTo>
                    <a:lnTo>
                      <a:pt x="7953" y="11730"/>
                    </a:lnTo>
                    <a:lnTo>
                      <a:pt x="7953" y="11822"/>
                    </a:lnTo>
                    <a:lnTo>
                      <a:pt x="7892" y="11730"/>
                    </a:lnTo>
                    <a:lnTo>
                      <a:pt x="7831" y="11454"/>
                    </a:lnTo>
                    <a:lnTo>
                      <a:pt x="7831" y="11331"/>
                    </a:lnTo>
                    <a:lnTo>
                      <a:pt x="7739" y="11208"/>
                    </a:lnTo>
                    <a:lnTo>
                      <a:pt x="7708" y="11024"/>
                    </a:lnTo>
                    <a:lnTo>
                      <a:pt x="7585" y="10871"/>
                    </a:lnTo>
                    <a:lnTo>
                      <a:pt x="7493" y="10932"/>
                    </a:lnTo>
                    <a:lnTo>
                      <a:pt x="7278" y="11270"/>
                    </a:lnTo>
                    <a:lnTo>
                      <a:pt x="7247" y="11423"/>
                    </a:lnTo>
                    <a:lnTo>
                      <a:pt x="7401" y="11515"/>
                    </a:lnTo>
                    <a:lnTo>
                      <a:pt x="7462" y="11730"/>
                    </a:lnTo>
                    <a:lnTo>
                      <a:pt x="7554" y="11853"/>
                    </a:lnTo>
                    <a:lnTo>
                      <a:pt x="7554" y="12007"/>
                    </a:lnTo>
                    <a:lnTo>
                      <a:pt x="7309" y="12314"/>
                    </a:lnTo>
                    <a:lnTo>
                      <a:pt x="7217" y="12406"/>
                    </a:lnTo>
                    <a:lnTo>
                      <a:pt x="7155" y="12344"/>
                    </a:lnTo>
                    <a:lnTo>
                      <a:pt x="7094" y="12160"/>
                    </a:lnTo>
                    <a:lnTo>
                      <a:pt x="7155" y="12068"/>
                    </a:lnTo>
                    <a:lnTo>
                      <a:pt x="7094" y="12007"/>
                    </a:lnTo>
                    <a:lnTo>
                      <a:pt x="7032" y="12068"/>
                    </a:lnTo>
                    <a:lnTo>
                      <a:pt x="7002" y="12160"/>
                    </a:lnTo>
                    <a:lnTo>
                      <a:pt x="6879" y="12252"/>
                    </a:lnTo>
                    <a:lnTo>
                      <a:pt x="6695" y="12160"/>
                    </a:lnTo>
                    <a:lnTo>
                      <a:pt x="6541" y="12037"/>
                    </a:lnTo>
                    <a:lnTo>
                      <a:pt x="6357" y="12037"/>
                    </a:lnTo>
                    <a:lnTo>
                      <a:pt x="6203" y="11853"/>
                    </a:lnTo>
                    <a:lnTo>
                      <a:pt x="6203" y="11730"/>
                    </a:lnTo>
                    <a:lnTo>
                      <a:pt x="6080" y="11577"/>
                    </a:lnTo>
                    <a:lnTo>
                      <a:pt x="6111" y="11454"/>
                    </a:lnTo>
                    <a:lnTo>
                      <a:pt x="6111" y="11331"/>
                    </a:lnTo>
                    <a:lnTo>
                      <a:pt x="6019" y="11239"/>
                    </a:lnTo>
                    <a:lnTo>
                      <a:pt x="6111" y="11147"/>
                    </a:lnTo>
                    <a:lnTo>
                      <a:pt x="6111" y="11055"/>
                    </a:lnTo>
                    <a:lnTo>
                      <a:pt x="6173" y="11024"/>
                    </a:lnTo>
                    <a:lnTo>
                      <a:pt x="6326" y="11085"/>
                    </a:lnTo>
                    <a:lnTo>
                      <a:pt x="6173" y="10963"/>
                    </a:lnTo>
                    <a:lnTo>
                      <a:pt x="6142" y="10809"/>
                    </a:lnTo>
                    <a:lnTo>
                      <a:pt x="5988" y="10686"/>
                    </a:lnTo>
                    <a:lnTo>
                      <a:pt x="5865" y="10656"/>
                    </a:lnTo>
                    <a:lnTo>
                      <a:pt x="5712" y="10502"/>
                    </a:lnTo>
                    <a:lnTo>
                      <a:pt x="5620" y="10502"/>
                    </a:lnTo>
                    <a:lnTo>
                      <a:pt x="5558" y="10594"/>
                    </a:lnTo>
                    <a:lnTo>
                      <a:pt x="5589" y="10656"/>
                    </a:lnTo>
                    <a:lnTo>
                      <a:pt x="5528" y="10748"/>
                    </a:lnTo>
                    <a:lnTo>
                      <a:pt x="5620" y="10871"/>
                    </a:lnTo>
                    <a:lnTo>
                      <a:pt x="5558" y="10871"/>
                    </a:lnTo>
                    <a:lnTo>
                      <a:pt x="5436" y="10778"/>
                    </a:lnTo>
                    <a:lnTo>
                      <a:pt x="5343" y="10778"/>
                    </a:lnTo>
                    <a:lnTo>
                      <a:pt x="5374" y="10656"/>
                    </a:lnTo>
                    <a:lnTo>
                      <a:pt x="5313" y="10625"/>
                    </a:lnTo>
                    <a:lnTo>
                      <a:pt x="5221" y="10686"/>
                    </a:lnTo>
                    <a:lnTo>
                      <a:pt x="5221" y="10840"/>
                    </a:lnTo>
                    <a:lnTo>
                      <a:pt x="5159" y="10778"/>
                    </a:lnTo>
                    <a:lnTo>
                      <a:pt x="5067" y="10840"/>
                    </a:lnTo>
                    <a:lnTo>
                      <a:pt x="5036" y="10778"/>
                    </a:lnTo>
                    <a:lnTo>
                      <a:pt x="5067" y="10625"/>
                    </a:lnTo>
                    <a:lnTo>
                      <a:pt x="4944" y="10502"/>
                    </a:lnTo>
                    <a:lnTo>
                      <a:pt x="4852" y="10533"/>
                    </a:lnTo>
                    <a:lnTo>
                      <a:pt x="4760" y="10748"/>
                    </a:lnTo>
                    <a:lnTo>
                      <a:pt x="4668" y="10840"/>
                    </a:lnTo>
                    <a:lnTo>
                      <a:pt x="4545" y="11178"/>
                    </a:lnTo>
                    <a:lnTo>
                      <a:pt x="4484" y="11300"/>
                    </a:lnTo>
                    <a:close/>
                    <a:moveTo>
                      <a:pt x="4146" y="11515"/>
                    </a:moveTo>
                    <a:lnTo>
                      <a:pt x="4146" y="11577"/>
                    </a:lnTo>
                    <a:lnTo>
                      <a:pt x="4269" y="11730"/>
                    </a:lnTo>
                    <a:lnTo>
                      <a:pt x="4361" y="11761"/>
                    </a:lnTo>
                    <a:lnTo>
                      <a:pt x="4545" y="11577"/>
                    </a:lnTo>
                    <a:lnTo>
                      <a:pt x="4545" y="11515"/>
                    </a:lnTo>
                    <a:lnTo>
                      <a:pt x="4453" y="11485"/>
                    </a:lnTo>
                    <a:lnTo>
                      <a:pt x="4361" y="11423"/>
                    </a:lnTo>
                    <a:lnTo>
                      <a:pt x="4269" y="11485"/>
                    </a:lnTo>
                    <a:lnTo>
                      <a:pt x="4146" y="11485"/>
                    </a:lnTo>
                    <a:close/>
                    <a:moveTo>
                      <a:pt x="2273" y="6756"/>
                    </a:moveTo>
                    <a:lnTo>
                      <a:pt x="2181" y="6664"/>
                    </a:lnTo>
                    <a:lnTo>
                      <a:pt x="2150" y="6541"/>
                    </a:lnTo>
                    <a:lnTo>
                      <a:pt x="2181" y="6480"/>
                    </a:lnTo>
                    <a:lnTo>
                      <a:pt x="2334" y="6480"/>
                    </a:lnTo>
                    <a:lnTo>
                      <a:pt x="2426" y="6602"/>
                    </a:lnTo>
                    <a:lnTo>
                      <a:pt x="2580" y="6633"/>
                    </a:lnTo>
                    <a:lnTo>
                      <a:pt x="2611" y="6725"/>
                    </a:lnTo>
                    <a:lnTo>
                      <a:pt x="2549" y="6817"/>
                    </a:lnTo>
                    <a:lnTo>
                      <a:pt x="2457" y="6756"/>
                    </a:lnTo>
                    <a:lnTo>
                      <a:pt x="2273" y="6756"/>
                    </a:lnTo>
                    <a:close/>
                    <a:moveTo>
                      <a:pt x="2181" y="6817"/>
                    </a:moveTo>
                    <a:lnTo>
                      <a:pt x="2334" y="6879"/>
                    </a:lnTo>
                    <a:lnTo>
                      <a:pt x="2396" y="7002"/>
                    </a:lnTo>
                    <a:lnTo>
                      <a:pt x="2334" y="7032"/>
                    </a:lnTo>
                    <a:lnTo>
                      <a:pt x="2273" y="7094"/>
                    </a:lnTo>
                    <a:lnTo>
                      <a:pt x="2211" y="7094"/>
                    </a:lnTo>
                    <a:lnTo>
                      <a:pt x="2150" y="6910"/>
                    </a:lnTo>
                    <a:close/>
                    <a:moveTo>
                      <a:pt x="2273" y="8076"/>
                    </a:moveTo>
                    <a:lnTo>
                      <a:pt x="2334" y="8015"/>
                    </a:lnTo>
                    <a:lnTo>
                      <a:pt x="2365" y="7954"/>
                    </a:lnTo>
                    <a:lnTo>
                      <a:pt x="2396" y="8015"/>
                    </a:lnTo>
                    <a:lnTo>
                      <a:pt x="2488" y="8076"/>
                    </a:lnTo>
                    <a:lnTo>
                      <a:pt x="2488" y="8168"/>
                    </a:lnTo>
                    <a:lnTo>
                      <a:pt x="2365" y="8168"/>
                    </a:lnTo>
                    <a:lnTo>
                      <a:pt x="2242" y="8168"/>
                    </a:lnTo>
                    <a:lnTo>
                      <a:pt x="2273" y="8076"/>
                    </a:lnTo>
                    <a:close/>
                    <a:moveTo>
                      <a:pt x="246" y="9919"/>
                    </a:moveTo>
                    <a:lnTo>
                      <a:pt x="431" y="9765"/>
                    </a:lnTo>
                    <a:lnTo>
                      <a:pt x="523" y="9765"/>
                    </a:lnTo>
                    <a:lnTo>
                      <a:pt x="645" y="9642"/>
                    </a:lnTo>
                    <a:lnTo>
                      <a:pt x="799" y="9581"/>
                    </a:lnTo>
                    <a:lnTo>
                      <a:pt x="983" y="9305"/>
                    </a:lnTo>
                    <a:lnTo>
                      <a:pt x="1198" y="9243"/>
                    </a:lnTo>
                    <a:lnTo>
                      <a:pt x="1321" y="9120"/>
                    </a:lnTo>
                    <a:lnTo>
                      <a:pt x="1321" y="9028"/>
                    </a:lnTo>
                    <a:lnTo>
                      <a:pt x="1444" y="8905"/>
                    </a:lnTo>
                    <a:lnTo>
                      <a:pt x="1444" y="8660"/>
                    </a:lnTo>
                    <a:lnTo>
                      <a:pt x="1536" y="8537"/>
                    </a:lnTo>
                    <a:lnTo>
                      <a:pt x="1782" y="8506"/>
                    </a:lnTo>
                    <a:lnTo>
                      <a:pt x="1843" y="8353"/>
                    </a:lnTo>
                    <a:lnTo>
                      <a:pt x="1966" y="8230"/>
                    </a:lnTo>
                    <a:lnTo>
                      <a:pt x="2089" y="8199"/>
                    </a:lnTo>
                    <a:lnTo>
                      <a:pt x="2150" y="8076"/>
                    </a:lnTo>
                    <a:lnTo>
                      <a:pt x="2058" y="7861"/>
                    </a:lnTo>
                    <a:lnTo>
                      <a:pt x="1935" y="7708"/>
                    </a:lnTo>
                    <a:lnTo>
                      <a:pt x="1935" y="7554"/>
                    </a:lnTo>
                    <a:lnTo>
                      <a:pt x="1935" y="7339"/>
                    </a:lnTo>
                    <a:lnTo>
                      <a:pt x="1874" y="7370"/>
                    </a:lnTo>
                    <a:lnTo>
                      <a:pt x="1843" y="7616"/>
                    </a:lnTo>
                    <a:lnTo>
                      <a:pt x="1874" y="7861"/>
                    </a:lnTo>
                    <a:lnTo>
                      <a:pt x="1751" y="7769"/>
                    </a:lnTo>
                    <a:lnTo>
                      <a:pt x="1843" y="7923"/>
                    </a:lnTo>
                    <a:lnTo>
                      <a:pt x="1843" y="8046"/>
                    </a:lnTo>
                    <a:lnTo>
                      <a:pt x="1689" y="8199"/>
                    </a:lnTo>
                    <a:lnTo>
                      <a:pt x="1597" y="8199"/>
                    </a:lnTo>
                    <a:lnTo>
                      <a:pt x="1444" y="8383"/>
                    </a:lnTo>
                    <a:lnTo>
                      <a:pt x="1444" y="8506"/>
                    </a:lnTo>
                    <a:lnTo>
                      <a:pt x="1290" y="8598"/>
                    </a:lnTo>
                    <a:lnTo>
                      <a:pt x="1106" y="8967"/>
                    </a:lnTo>
                    <a:lnTo>
                      <a:pt x="860" y="9182"/>
                    </a:lnTo>
                    <a:lnTo>
                      <a:pt x="738" y="9212"/>
                    </a:lnTo>
                    <a:lnTo>
                      <a:pt x="615" y="9427"/>
                    </a:lnTo>
                    <a:lnTo>
                      <a:pt x="523" y="9458"/>
                    </a:lnTo>
                    <a:lnTo>
                      <a:pt x="277" y="9765"/>
                    </a:lnTo>
                    <a:lnTo>
                      <a:pt x="246" y="9857"/>
                    </a:lnTo>
                    <a:lnTo>
                      <a:pt x="246" y="9919"/>
                    </a:lnTo>
                    <a:close/>
                    <a:moveTo>
                      <a:pt x="277" y="9980"/>
                    </a:moveTo>
                    <a:lnTo>
                      <a:pt x="216" y="10072"/>
                    </a:lnTo>
                    <a:lnTo>
                      <a:pt x="277" y="10072"/>
                    </a:lnTo>
                    <a:lnTo>
                      <a:pt x="277" y="10011"/>
                    </a:lnTo>
                    <a:close/>
                    <a:moveTo>
                      <a:pt x="369" y="10011"/>
                    </a:moveTo>
                    <a:lnTo>
                      <a:pt x="308" y="10072"/>
                    </a:lnTo>
                    <a:lnTo>
                      <a:pt x="400" y="10134"/>
                    </a:lnTo>
                    <a:close/>
                    <a:moveTo>
                      <a:pt x="123" y="10226"/>
                    </a:moveTo>
                    <a:lnTo>
                      <a:pt x="1" y="10256"/>
                    </a:lnTo>
                    <a:lnTo>
                      <a:pt x="1" y="10379"/>
                    </a:lnTo>
                    <a:lnTo>
                      <a:pt x="93" y="10533"/>
                    </a:lnTo>
                    <a:lnTo>
                      <a:pt x="154" y="10533"/>
                    </a:lnTo>
                    <a:lnTo>
                      <a:pt x="154" y="10318"/>
                    </a:lnTo>
                    <a:lnTo>
                      <a:pt x="185" y="10256"/>
                    </a:lnTo>
                    <a:close/>
                  </a:path>
                </a:pathLst>
              </a:custGeom>
              <a:solidFill>
                <a:srgbClr val="D9D9D9"/>
              </a:solidFill>
              <a:ln cap="flat" cmpd="sng" w="9525">
                <a:solidFill>
                  <a:schemeClr val="lt1"/>
                </a:solidFill>
                <a:prstDash val="solid"/>
                <a:round/>
                <a:headEnd len="sm" w="sm" type="none"/>
                <a:tailEnd len="sm" w="sm" type="none"/>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352" name="Google Shape;352;p54"/>
              <p:cNvSpPr/>
              <p:nvPr/>
            </p:nvSpPr>
            <p:spPr>
              <a:xfrm>
                <a:off x="7052400" y="3088800"/>
                <a:ext cx="726109" cy="287274"/>
              </a:xfrm>
              <a:custGeom>
                <a:rect b="b" l="l" r="r" t="t"/>
                <a:pathLst>
                  <a:path extrusionOk="0" h="15078" w="38076">
                    <a:moveTo>
                      <a:pt x="38076" y="7923"/>
                    </a:moveTo>
                    <a:lnTo>
                      <a:pt x="37953" y="11024"/>
                    </a:lnTo>
                    <a:lnTo>
                      <a:pt x="37922" y="11239"/>
                    </a:lnTo>
                    <a:lnTo>
                      <a:pt x="37922" y="11392"/>
                    </a:lnTo>
                    <a:lnTo>
                      <a:pt x="37953" y="11454"/>
                    </a:lnTo>
                    <a:lnTo>
                      <a:pt x="37892" y="13450"/>
                    </a:lnTo>
                    <a:lnTo>
                      <a:pt x="37830" y="13450"/>
                    </a:lnTo>
                    <a:lnTo>
                      <a:pt x="37646" y="13388"/>
                    </a:lnTo>
                    <a:lnTo>
                      <a:pt x="37400" y="13143"/>
                    </a:lnTo>
                    <a:lnTo>
                      <a:pt x="37339" y="13020"/>
                    </a:lnTo>
                    <a:lnTo>
                      <a:pt x="37339" y="12989"/>
                    </a:lnTo>
                    <a:lnTo>
                      <a:pt x="37185" y="12836"/>
                    </a:lnTo>
                    <a:lnTo>
                      <a:pt x="37093" y="12774"/>
                    </a:lnTo>
                    <a:lnTo>
                      <a:pt x="37063" y="12651"/>
                    </a:lnTo>
                    <a:lnTo>
                      <a:pt x="37155" y="12528"/>
                    </a:lnTo>
                    <a:lnTo>
                      <a:pt x="37155" y="12344"/>
                    </a:lnTo>
                    <a:lnTo>
                      <a:pt x="37124" y="12528"/>
                    </a:lnTo>
                    <a:lnTo>
                      <a:pt x="37001" y="12590"/>
                    </a:lnTo>
                    <a:lnTo>
                      <a:pt x="36756" y="12590"/>
                    </a:lnTo>
                    <a:lnTo>
                      <a:pt x="36602" y="12651"/>
                    </a:lnTo>
                    <a:lnTo>
                      <a:pt x="36510" y="12651"/>
                    </a:lnTo>
                    <a:lnTo>
                      <a:pt x="36418" y="12590"/>
                    </a:lnTo>
                    <a:lnTo>
                      <a:pt x="36234" y="12682"/>
                    </a:lnTo>
                    <a:lnTo>
                      <a:pt x="36141" y="12559"/>
                    </a:lnTo>
                    <a:lnTo>
                      <a:pt x="36203" y="12528"/>
                    </a:lnTo>
                    <a:lnTo>
                      <a:pt x="36264" y="12406"/>
                    </a:lnTo>
                    <a:lnTo>
                      <a:pt x="36264" y="12283"/>
                    </a:lnTo>
                    <a:lnTo>
                      <a:pt x="36295" y="12252"/>
                    </a:lnTo>
                    <a:lnTo>
                      <a:pt x="36326" y="12037"/>
                    </a:lnTo>
                    <a:lnTo>
                      <a:pt x="36234" y="11976"/>
                    </a:lnTo>
                    <a:lnTo>
                      <a:pt x="36141" y="11884"/>
                    </a:lnTo>
                    <a:lnTo>
                      <a:pt x="36234" y="11853"/>
                    </a:lnTo>
                    <a:lnTo>
                      <a:pt x="36295" y="11884"/>
                    </a:lnTo>
                    <a:lnTo>
                      <a:pt x="36448" y="11792"/>
                    </a:lnTo>
                    <a:lnTo>
                      <a:pt x="36571" y="11792"/>
                    </a:lnTo>
                    <a:lnTo>
                      <a:pt x="36448" y="11792"/>
                    </a:lnTo>
                    <a:lnTo>
                      <a:pt x="36264" y="11792"/>
                    </a:lnTo>
                    <a:lnTo>
                      <a:pt x="36111" y="11730"/>
                    </a:lnTo>
                    <a:lnTo>
                      <a:pt x="35988" y="11638"/>
                    </a:lnTo>
                    <a:lnTo>
                      <a:pt x="36019" y="11515"/>
                    </a:lnTo>
                    <a:lnTo>
                      <a:pt x="36111" y="11515"/>
                    </a:lnTo>
                    <a:lnTo>
                      <a:pt x="36234" y="11515"/>
                    </a:lnTo>
                    <a:lnTo>
                      <a:pt x="36141" y="11454"/>
                    </a:lnTo>
                    <a:lnTo>
                      <a:pt x="35926" y="11300"/>
                    </a:lnTo>
                    <a:lnTo>
                      <a:pt x="35804" y="11177"/>
                    </a:lnTo>
                    <a:lnTo>
                      <a:pt x="35742" y="11085"/>
                    </a:lnTo>
                    <a:lnTo>
                      <a:pt x="35804" y="10901"/>
                    </a:lnTo>
                    <a:lnTo>
                      <a:pt x="35619" y="10717"/>
                    </a:lnTo>
                    <a:lnTo>
                      <a:pt x="35619" y="10655"/>
                    </a:lnTo>
                    <a:lnTo>
                      <a:pt x="35773" y="10502"/>
                    </a:lnTo>
                    <a:lnTo>
                      <a:pt x="35619" y="10502"/>
                    </a:lnTo>
                    <a:lnTo>
                      <a:pt x="35527" y="10440"/>
                    </a:lnTo>
                    <a:lnTo>
                      <a:pt x="35558" y="10379"/>
                    </a:lnTo>
                    <a:lnTo>
                      <a:pt x="35497" y="10318"/>
                    </a:lnTo>
                    <a:lnTo>
                      <a:pt x="35619" y="10195"/>
                    </a:lnTo>
                    <a:lnTo>
                      <a:pt x="35435" y="10226"/>
                    </a:lnTo>
                    <a:lnTo>
                      <a:pt x="35374" y="10164"/>
                    </a:lnTo>
                    <a:lnTo>
                      <a:pt x="35282" y="10195"/>
                    </a:lnTo>
                    <a:lnTo>
                      <a:pt x="35220" y="10164"/>
                    </a:lnTo>
                    <a:lnTo>
                      <a:pt x="35343" y="9980"/>
                    </a:lnTo>
                    <a:lnTo>
                      <a:pt x="35220" y="10072"/>
                    </a:lnTo>
                    <a:lnTo>
                      <a:pt x="35067" y="10072"/>
                    </a:lnTo>
                    <a:lnTo>
                      <a:pt x="34852" y="9980"/>
                    </a:lnTo>
                    <a:lnTo>
                      <a:pt x="34790" y="9826"/>
                    </a:lnTo>
                    <a:lnTo>
                      <a:pt x="34575" y="9734"/>
                    </a:lnTo>
                    <a:lnTo>
                      <a:pt x="34422" y="9765"/>
                    </a:lnTo>
                    <a:lnTo>
                      <a:pt x="33931" y="9611"/>
                    </a:lnTo>
                    <a:lnTo>
                      <a:pt x="33439" y="9458"/>
                    </a:lnTo>
                    <a:lnTo>
                      <a:pt x="33194" y="9458"/>
                    </a:lnTo>
                    <a:lnTo>
                      <a:pt x="32979" y="9366"/>
                    </a:lnTo>
                    <a:lnTo>
                      <a:pt x="32948" y="9304"/>
                    </a:lnTo>
                    <a:lnTo>
                      <a:pt x="32948" y="9212"/>
                    </a:lnTo>
                    <a:lnTo>
                      <a:pt x="32764" y="9182"/>
                    </a:lnTo>
                    <a:lnTo>
                      <a:pt x="32764" y="9059"/>
                    </a:lnTo>
                    <a:lnTo>
                      <a:pt x="32887" y="9059"/>
                    </a:lnTo>
                    <a:lnTo>
                      <a:pt x="32948" y="9059"/>
                    </a:lnTo>
                    <a:lnTo>
                      <a:pt x="32948" y="9028"/>
                    </a:lnTo>
                    <a:lnTo>
                      <a:pt x="32825" y="8997"/>
                    </a:lnTo>
                    <a:lnTo>
                      <a:pt x="32672" y="9059"/>
                    </a:lnTo>
                    <a:lnTo>
                      <a:pt x="32580" y="9028"/>
                    </a:lnTo>
                    <a:lnTo>
                      <a:pt x="32518" y="8967"/>
                    </a:lnTo>
                    <a:lnTo>
                      <a:pt x="32457" y="8967"/>
                    </a:lnTo>
                    <a:lnTo>
                      <a:pt x="32395" y="9028"/>
                    </a:lnTo>
                    <a:lnTo>
                      <a:pt x="32365" y="8874"/>
                    </a:lnTo>
                    <a:lnTo>
                      <a:pt x="32303" y="8844"/>
                    </a:lnTo>
                    <a:lnTo>
                      <a:pt x="32242" y="8844"/>
                    </a:lnTo>
                    <a:lnTo>
                      <a:pt x="32180" y="8936"/>
                    </a:lnTo>
                    <a:lnTo>
                      <a:pt x="32088" y="8813"/>
                    </a:lnTo>
                    <a:lnTo>
                      <a:pt x="32058" y="8629"/>
                    </a:lnTo>
                    <a:lnTo>
                      <a:pt x="31965" y="8445"/>
                    </a:lnTo>
                    <a:lnTo>
                      <a:pt x="32088" y="8322"/>
                    </a:lnTo>
                    <a:lnTo>
                      <a:pt x="32088" y="8138"/>
                    </a:lnTo>
                    <a:lnTo>
                      <a:pt x="31996" y="8291"/>
                    </a:lnTo>
                    <a:lnTo>
                      <a:pt x="31935" y="8475"/>
                    </a:lnTo>
                    <a:lnTo>
                      <a:pt x="31904" y="8598"/>
                    </a:lnTo>
                    <a:lnTo>
                      <a:pt x="31843" y="8629"/>
                    </a:lnTo>
                    <a:lnTo>
                      <a:pt x="31720" y="8844"/>
                    </a:lnTo>
                    <a:lnTo>
                      <a:pt x="31720" y="8997"/>
                    </a:lnTo>
                    <a:lnTo>
                      <a:pt x="31536" y="9182"/>
                    </a:lnTo>
                    <a:lnTo>
                      <a:pt x="31382" y="9243"/>
                    </a:lnTo>
                    <a:lnTo>
                      <a:pt x="31228" y="9182"/>
                    </a:lnTo>
                    <a:lnTo>
                      <a:pt x="31106" y="8905"/>
                    </a:lnTo>
                    <a:lnTo>
                      <a:pt x="31106" y="8813"/>
                    </a:lnTo>
                    <a:lnTo>
                      <a:pt x="31167" y="8782"/>
                    </a:lnTo>
                    <a:lnTo>
                      <a:pt x="31167" y="8660"/>
                    </a:lnTo>
                    <a:lnTo>
                      <a:pt x="31136" y="8537"/>
                    </a:lnTo>
                    <a:lnTo>
                      <a:pt x="31044" y="8567"/>
                    </a:lnTo>
                    <a:lnTo>
                      <a:pt x="30983" y="8537"/>
                    </a:lnTo>
                    <a:lnTo>
                      <a:pt x="30891" y="8322"/>
                    </a:lnTo>
                    <a:lnTo>
                      <a:pt x="30768" y="8230"/>
                    </a:lnTo>
                    <a:lnTo>
                      <a:pt x="30553" y="8199"/>
                    </a:lnTo>
                    <a:lnTo>
                      <a:pt x="30492" y="8138"/>
                    </a:lnTo>
                    <a:lnTo>
                      <a:pt x="30614" y="8015"/>
                    </a:lnTo>
                    <a:lnTo>
                      <a:pt x="30799" y="7984"/>
                    </a:lnTo>
                    <a:lnTo>
                      <a:pt x="30860" y="8045"/>
                    </a:lnTo>
                    <a:lnTo>
                      <a:pt x="31044" y="8076"/>
                    </a:lnTo>
                    <a:lnTo>
                      <a:pt x="31167" y="8138"/>
                    </a:lnTo>
                    <a:lnTo>
                      <a:pt x="31321" y="8045"/>
                    </a:lnTo>
                    <a:lnTo>
                      <a:pt x="31382" y="7830"/>
                    </a:lnTo>
                    <a:lnTo>
                      <a:pt x="31505" y="7800"/>
                    </a:lnTo>
                    <a:lnTo>
                      <a:pt x="31750" y="7923"/>
                    </a:lnTo>
                    <a:lnTo>
                      <a:pt x="31873" y="8076"/>
                    </a:lnTo>
                    <a:lnTo>
                      <a:pt x="31935" y="7923"/>
                    </a:lnTo>
                    <a:lnTo>
                      <a:pt x="32027" y="7800"/>
                    </a:lnTo>
                    <a:lnTo>
                      <a:pt x="32119" y="7830"/>
                    </a:lnTo>
                    <a:lnTo>
                      <a:pt x="32119" y="7646"/>
                    </a:lnTo>
                    <a:lnTo>
                      <a:pt x="32088" y="7523"/>
                    </a:lnTo>
                    <a:lnTo>
                      <a:pt x="31658" y="7493"/>
                    </a:lnTo>
                    <a:lnTo>
                      <a:pt x="31720" y="7554"/>
                    </a:lnTo>
                    <a:lnTo>
                      <a:pt x="31628" y="7585"/>
                    </a:lnTo>
                    <a:lnTo>
                      <a:pt x="31536" y="7554"/>
                    </a:lnTo>
                    <a:lnTo>
                      <a:pt x="31290" y="7616"/>
                    </a:lnTo>
                    <a:lnTo>
                      <a:pt x="31167" y="7585"/>
                    </a:lnTo>
                    <a:lnTo>
                      <a:pt x="31075" y="7646"/>
                    </a:lnTo>
                    <a:lnTo>
                      <a:pt x="30983" y="7585"/>
                    </a:lnTo>
                    <a:lnTo>
                      <a:pt x="30829" y="7616"/>
                    </a:lnTo>
                    <a:lnTo>
                      <a:pt x="30676" y="7585"/>
                    </a:lnTo>
                    <a:lnTo>
                      <a:pt x="30522" y="7431"/>
                    </a:lnTo>
                    <a:lnTo>
                      <a:pt x="30461" y="7247"/>
                    </a:lnTo>
                    <a:lnTo>
                      <a:pt x="30492" y="7216"/>
                    </a:lnTo>
                    <a:lnTo>
                      <a:pt x="30399" y="7063"/>
                    </a:lnTo>
                    <a:lnTo>
                      <a:pt x="30184" y="6909"/>
                    </a:lnTo>
                    <a:lnTo>
                      <a:pt x="30092" y="6817"/>
                    </a:lnTo>
                    <a:lnTo>
                      <a:pt x="30031" y="6879"/>
                    </a:lnTo>
                    <a:lnTo>
                      <a:pt x="29908" y="6971"/>
                    </a:lnTo>
                    <a:lnTo>
                      <a:pt x="29724" y="6940"/>
                    </a:lnTo>
                    <a:lnTo>
                      <a:pt x="29755" y="6817"/>
                    </a:lnTo>
                    <a:lnTo>
                      <a:pt x="29939" y="6694"/>
                    </a:lnTo>
                    <a:lnTo>
                      <a:pt x="29939" y="6572"/>
                    </a:lnTo>
                    <a:lnTo>
                      <a:pt x="29877" y="6479"/>
                    </a:lnTo>
                    <a:lnTo>
                      <a:pt x="30000" y="6387"/>
                    </a:lnTo>
                    <a:lnTo>
                      <a:pt x="30246" y="6387"/>
                    </a:lnTo>
                    <a:lnTo>
                      <a:pt x="30369" y="6264"/>
                    </a:lnTo>
                    <a:lnTo>
                      <a:pt x="30492" y="6234"/>
                    </a:lnTo>
                    <a:lnTo>
                      <a:pt x="30706" y="6050"/>
                    </a:lnTo>
                    <a:lnTo>
                      <a:pt x="30768" y="6019"/>
                    </a:lnTo>
                    <a:lnTo>
                      <a:pt x="31014" y="5957"/>
                    </a:lnTo>
                    <a:lnTo>
                      <a:pt x="31443" y="6111"/>
                    </a:lnTo>
                    <a:lnTo>
                      <a:pt x="31720" y="6295"/>
                    </a:lnTo>
                    <a:lnTo>
                      <a:pt x="31965" y="6295"/>
                    </a:lnTo>
                    <a:lnTo>
                      <a:pt x="32242" y="6326"/>
                    </a:lnTo>
                    <a:lnTo>
                      <a:pt x="32334" y="6387"/>
                    </a:lnTo>
                    <a:lnTo>
                      <a:pt x="32272" y="6479"/>
                    </a:lnTo>
                    <a:lnTo>
                      <a:pt x="32272" y="6664"/>
                    </a:lnTo>
                    <a:lnTo>
                      <a:pt x="32395" y="6786"/>
                    </a:lnTo>
                    <a:lnTo>
                      <a:pt x="32457" y="6940"/>
                    </a:lnTo>
                    <a:lnTo>
                      <a:pt x="32365" y="7094"/>
                    </a:lnTo>
                    <a:lnTo>
                      <a:pt x="32272" y="7247"/>
                    </a:lnTo>
                    <a:lnTo>
                      <a:pt x="32334" y="7462"/>
                    </a:lnTo>
                    <a:lnTo>
                      <a:pt x="32334" y="7861"/>
                    </a:lnTo>
                    <a:lnTo>
                      <a:pt x="32426" y="8045"/>
                    </a:lnTo>
                    <a:lnTo>
                      <a:pt x="32518" y="8168"/>
                    </a:lnTo>
                    <a:lnTo>
                      <a:pt x="32610" y="8168"/>
                    </a:lnTo>
                    <a:lnTo>
                      <a:pt x="32580" y="7953"/>
                    </a:lnTo>
                    <a:lnTo>
                      <a:pt x="32672" y="7861"/>
                    </a:lnTo>
                    <a:lnTo>
                      <a:pt x="32764" y="7923"/>
                    </a:lnTo>
                    <a:lnTo>
                      <a:pt x="32764" y="8076"/>
                    </a:lnTo>
                    <a:lnTo>
                      <a:pt x="32794" y="8260"/>
                    </a:lnTo>
                    <a:lnTo>
                      <a:pt x="32856" y="8230"/>
                    </a:lnTo>
                    <a:lnTo>
                      <a:pt x="32917" y="8352"/>
                    </a:lnTo>
                    <a:lnTo>
                      <a:pt x="33102" y="8506"/>
                    </a:lnTo>
                    <a:lnTo>
                      <a:pt x="33194" y="8629"/>
                    </a:lnTo>
                    <a:lnTo>
                      <a:pt x="33316" y="8629"/>
                    </a:lnTo>
                    <a:lnTo>
                      <a:pt x="33501" y="8537"/>
                    </a:lnTo>
                    <a:lnTo>
                      <a:pt x="33531" y="8383"/>
                    </a:lnTo>
                    <a:lnTo>
                      <a:pt x="33624" y="8322"/>
                    </a:lnTo>
                    <a:lnTo>
                      <a:pt x="33716" y="8291"/>
                    </a:lnTo>
                    <a:lnTo>
                      <a:pt x="33716" y="8076"/>
                    </a:lnTo>
                    <a:lnTo>
                      <a:pt x="33808" y="7923"/>
                    </a:lnTo>
                    <a:lnTo>
                      <a:pt x="33961" y="7923"/>
                    </a:lnTo>
                    <a:lnTo>
                      <a:pt x="34146" y="7830"/>
                    </a:lnTo>
                    <a:lnTo>
                      <a:pt x="34146" y="7677"/>
                    </a:lnTo>
                    <a:lnTo>
                      <a:pt x="34207" y="7585"/>
                    </a:lnTo>
                    <a:lnTo>
                      <a:pt x="34268" y="7616"/>
                    </a:lnTo>
                    <a:lnTo>
                      <a:pt x="34360" y="7616"/>
                    </a:lnTo>
                    <a:lnTo>
                      <a:pt x="34514" y="7554"/>
                    </a:lnTo>
                    <a:lnTo>
                      <a:pt x="34760" y="7523"/>
                    </a:lnTo>
                    <a:lnTo>
                      <a:pt x="34790" y="7401"/>
                    </a:lnTo>
                    <a:lnTo>
                      <a:pt x="34729" y="7278"/>
                    </a:lnTo>
                    <a:lnTo>
                      <a:pt x="34852" y="7124"/>
                    </a:lnTo>
                    <a:lnTo>
                      <a:pt x="35251" y="6879"/>
                    </a:lnTo>
                    <a:lnTo>
                      <a:pt x="35435" y="6879"/>
                    </a:lnTo>
                    <a:lnTo>
                      <a:pt x="35589" y="7001"/>
                    </a:lnTo>
                    <a:lnTo>
                      <a:pt x="35834" y="7124"/>
                    </a:lnTo>
                    <a:lnTo>
                      <a:pt x="36141" y="7186"/>
                    </a:lnTo>
                    <a:lnTo>
                      <a:pt x="36295" y="7308"/>
                    </a:lnTo>
                    <a:lnTo>
                      <a:pt x="36448" y="7308"/>
                    </a:lnTo>
                    <a:lnTo>
                      <a:pt x="36663" y="7370"/>
                    </a:lnTo>
                    <a:lnTo>
                      <a:pt x="37124" y="7585"/>
                    </a:lnTo>
                    <a:lnTo>
                      <a:pt x="37247" y="7585"/>
                    </a:lnTo>
                    <a:lnTo>
                      <a:pt x="37370" y="7585"/>
                    </a:lnTo>
                    <a:lnTo>
                      <a:pt x="37585" y="7646"/>
                    </a:lnTo>
                    <a:lnTo>
                      <a:pt x="37738" y="7646"/>
                    </a:lnTo>
                    <a:lnTo>
                      <a:pt x="37861" y="7738"/>
                    </a:lnTo>
                    <a:lnTo>
                      <a:pt x="37830" y="7800"/>
                    </a:lnTo>
                    <a:lnTo>
                      <a:pt x="37830" y="7892"/>
                    </a:lnTo>
                    <a:lnTo>
                      <a:pt x="37922" y="7923"/>
                    </a:lnTo>
                    <a:lnTo>
                      <a:pt x="38076" y="7892"/>
                    </a:lnTo>
                    <a:close/>
                    <a:moveTo>
                      <a:pt x="28219" y="5620"/>
                    </a:moveTo>
                    <a:lnTo>
                      <a:pt x="28526" y="5773"/>
                    </a:lnTo>
                    <a:lnTo>
                      <a:pt x="28557" y="5865"/>
                    </a:lnTo>
                    <a:lnTo>
                      <a:pt x="28342" y="5742"/>
                    </a:lnTo>
                    <a:close/>
                    <a:moveTo>
                      <a:pt x="29877" y="5957"/>
                    </a:moveTo>
                    <a:lnTo>
                      <a:pt x="29970" y="5988"/>
                    </a:lnTo>
                    <a:lnTo>
                      <a:pt x="30123" y="5927"/>
                    </a:lnTo>
                    <a:lnTo>
                      <a:pt x="30092" y="5835"/>
                    </a:lnTo>
                    <a:lnTo>
                      <a:pt x="29877" y="5712"/>
                    </a:lnTo>
                    <a:lnTo>
                      <a:pt x="29601" y="5712"/>
                    </a:lnTo>
                    <a:lnTo>
                      <a:pt x="29478" y="5804"/>
                    </a:lnTo>
                    <a:lnTo>
                      <a:pt x="29325" y="5804"/>
                    </a:lnTo>
                    <a:lnTo>
                      <a:pt x="29263" y="5835"/>
                    </a:lnTo>
                    <a:lnTo>
                      <a:pt x="29325" y="5896"/>
                    </a:lnTo>
                    <a:lnTo>
                      <a:pt x="29202" y="5927"/>
                    </a:lnTo>
                    <a:lnTo>
                      <a:pt x="29448" y="5957"/>
                    </a:lnTo>
                    <a:lnTo>
                      <a:pt x="29601" y="6019"/>
                    </a:lnTo>
                    <a:lnTo>
                      <a:pt x="29724" y="5988"/>
                    </a:lnTo>
                    <a:lnTo>
                      <a:pt x="29724" y="5927"/>
                    </a:lnTo>
                    <a:lnTo>
                      <a:pt x="29601" y="5865"/>
                    </a:lnTo>
                    <a:lnTo>
                      <a:pt x="29570" y="5835"/>
                    </a:lnTo>
                    <a:lnTo>
                      <a:pt x="29632" y="5804"/>
                    </a:lnTo>
                    <a:lnTo>
                      <a:pt x="29877" y="5957"/>
                    </a:lnTo>
                    <a:close/>
                    <a:moveTo>
                      <a:pt x="29601" y="6449"/>
                    </a:moveTo>
                    <a:lnTo>
                      <a:pt x="29448" y="6387"/>
                    </a:lnTo>
                    <a:lnTo>
                      <a:pt x="29263" y="6418"/>
                    </a:lnTo>
                    <a:lnTo>
                      <a:pt x="29417" y="6479"/>
                    </a:lnTo>
                    <a:close/>
                    <a:moveTo>
                      <a:pt x="29724" y="6326"/>
                    </a:moveTo>
                    <a:lnTo>
                      <a:pt x="29662" y="6418"/>
                    </a:lnTo>
                    <a:lnTo>
                      <a:pt x="29601" y="6357"/>
                    </a:lnTo>
                    <a:close/>
                    <a:moveTo>
                      <a:pt x="29693" y="6449"/>
                    </a:moveTo>
                    <a:lnTo>
                      <a:pt x="29540" y="6572"/>
                    </a:lnTo>
                    <a:lnTo>
                      <a:pt x="29540" y="6786"/>
                    </a:lnTo>
                    <a:lnTo>
                      <a:pt x="29693" y="6817"/>
                    </a:lnTo>
                    <a:lnTo>
                      <a:pt x="29785" y="6786"/>
                    </a:lnTo>
                    <a:lnTo>
                      <a:pt x="29816" y="6479"/>
                    </a:lnTo>
                    <a:lnTo>
                      <a:pt x="29693" y="6449"/>
                    </a:lnTo>
                    <a:close/>
                    <a:moveTo>
                      <a:pt x="25087" y="2426"/>
                    </a:moveTo>
                    <a:lnTo>
                      <a:pt x="25241" y="2610"/>
                    </a:lnTo>
                    <a:lnTo>
                      <a:pt x="25302" y="2764"/>
                    </a:lnTo>
                    <a:lnTo>
                      <a:pt x="25241" y="2856"/>
                    </a:lnTo>
                    <a:lnTo>
                      <a:pt x="25087" y="2733"/>
                    </a:lnTo>
                    <a:lnTo>
                      <a:pt x="25057" y="2518"/>
                    </a:lnTo>
                    <a:close/>
                    <a:moveTo>
                      <a:pt x="26101" y="1812"/>
                    </a:moveTo>
                    <a:lnTo>
                      <a:pt x="26162" y="2027"/>
                    </a:lnTo>
                    <a:lnTo>
                      <a:pt x="26162" y="2181"/>
                    </a:lnTo>
                    <a:lnTo>
                      <a:pt x="26254" y="2119"/>
                    </a:lnTo>
                    <a:lnTo>
                      <a:pt x="26315" y="1996"/>
                    </a:lnTo>
                    <a:lnTo>
                      <a:pt x="26254" y="1843"/>
                    </a:lnTo>
                    <a:lnTo>
                      <a:pt x="26162" y="1751"/>
                    </a:lnTo>
                    <a:lnTo>
                      <a:pt x="26070" y="1812"/>
                    </a:lnTo>
                    <a:close/>
                    <a:moveTo>
                      <a:pt x="26101" y="2211"/>
                    </a:moveTo>
                    <a:lnTo>
                      <a:pt x="26193" y="2242"/>
                    </a:lnTo>
                    <a:lnTo>
                      <a:pt x="26223" y="2396"/>
                    </a:lnTo>
                    <a:lnTo>
                      <a:pt x="26162" y="2396"/>
                    </a:lnTo>
                    <a:close/>
                    <a:moveTo>
                      <a:pt x="27421" y="3747"/>
                    </a:moveTo>
                    <a:lnTo>
                      <a:pt x="27482" y="4023"/>
                    </a:lnTo>
                    <a:lnTo>
                      <a:pt x="27574" y="3931"/>
                    </a:lnTo>
                    <a:lnTo>
                      <a:pt x="27697" y="3931"/>
                    </a:lnTo>
                    <a:lnTo>
                      <a:pt x="27820" y="3808"/>
                    </a:lnTo>
                    <a:lnTo>
                      <a:pt x="27759" y="3685"/>
                    </a:lnTo>
                    <a:lnTo>
                      <a:pt x="27667" y="3624"/>
                    </a:lnTo>
                    <a:lnTo>
                      <a:pt x="27544" y="3685"/>
                    </a:lnTo>
                    <a:lnTo>
                      <a:pt x="27421" y="3747"/>
                    </a:lnTo>
                    <a:close/>
                    <a:moveTo>
                      <a:pt x="27267" y="5957"/>
                    </a:moveTo>
                    <a:lnTo>
                      <a:pt x="27329" y="6203"/>
                    </a:lnTo>
                    <a:lnTo>
                      <a:pt x="27544" y="6387"/>
                    </a:lnTo>
                    <a:lnTo>
                      <a:pt x="27605" y="6449"/>
                    </a:lnTo>
                    <a:lnTo>
                      <a:pt x="27544" y="6479"/>
                    </a:lnTo>
                    <a:lnTo>
                      <a:pt x="27544" y="6602"/>
                    </a:lnTo>
                    <a:lnTo>
                      <a:pt x="27482" y="6449"/>
                    </a:lnTo>
                    <a:lnTo>
                      <a:pt x="27359" y="6387"/>
                    </a:lnTo>
                    <a:lnTo>
                      <a:pt x="27206" y="6142"/>
                    </a:lnTo>
                    <a:lnTo>
                      <a:pt x="27052" y="6019"/>
                    </a:lnTo>
                    <a:lnTo>
                      <a:pt x="26930" y="5835"/>
                    </a:lnTo>
                    <a:lnTo>
                      <a:pt x="26991" y="5681"/>
                    </a:lnTo>
                    <a:lnTo>
                      <a:pt x="26991" y="5558"/>
                    </a:lnTo>
                    <a:lnTo>
                      <a:pt x="26991" y="5466"/>
                    </a:lnTo>
                    <a:lnTo>
                      <a:pt x="26837" y="5343"/>
                    </a:lnTo>
                    <a:lnTo>
                      <a:pt x="26868" y="5159"/>
                    </a:lnTo>
                    <a:lnTo>
                      <a:pt x="26930" y="5067"/>
                    </a:lnTo>
                    <a:lnTo>
                      <a:pt x="26837" y="4883"/>
                    </a:lnTo>
                    <a:lnTo>
                      <a:pt x="26745" y="4791"/>
                    </a:lnTo>
                    <a:lnTo>
                      <a:pt x="26807" y="4576"/>
                    </a:lnTo>
                    <a:lnTo>
                      <a:pt x="26899" y="4484"/>
                    </a:lnTo>
                    <a:lnTo>
                      <a:pt x="26899" y="4299"/>
                    </a:lnTo>
                    <a:lnTo>
                      <a:pt x="26960" y="4054"/>
                    </a:lnTo>
                    <a:lnTo>
                      <a:pt x="27206" y="3808"/>
                    </a:lnTo>
                    <a:lnTo>
                      <a:pt x="27298" y="3777"/>
                    </a:lnTo>
                    <a:lnTo>
                      <a:pt x="27298" y="3900"/>
                    </a:lnTo>
                    <a:lnTo>
                      <a:pt x="27175" y="4054"/>
                    </a:lnTo>
                    <a:lnTo>
                      <a:pt x="27206" y="4146"/>
                    </a:lnTo>
                    <a:lnTo>
                      <a:pt x="27359" y="4207"/>
                    </a:lnTo>
                    <a:lnTo>
                      <a:pt x="27359" y="4453"/>
                    </a:lnTo>
                    <a:lnTo>
                      <a:pt x="27267" y="4668"/>
                    </a:lnTo>
                    <a:lnTo>
                      <a:pt x="27145" y="4668"/>
                    </a:lnTo>
                    <a:lnTo>
                      <a:pt x="27022" y="4791"/>
                    </a:lnTo>
                    <a:lnTo>
                      <a:pt x="27114" y="4913"/>
                    </a:lnTo>
                    <a:lnTo>
                      <a:pt x="27206" y="4913"/>
                    </a:lnTo>
                    <a:lnTo>
                      <a:pt x="27267" y="4791"/>
                    </a:lnTo>
                    <a:lnTo>
                      <a:pt x="27390" y="4729"/>
                    </a:lnTo>
                    <a:lnTo>
                      <a:pt x="27482" y="4637"/>
                    </a:lnTo>
                    <a:lnTo>
                      <a:pt x="27390" y="4637"/>
                    </a:lnTo>
                    <a:lnTo>
                      <a:pt x="27390" y="4514"/>
                    </a:lnTo>
                    <a:lnTo>
                      <a:pt x="27636" y="4391"/>
                    </a:lnTo>
                    <a:lnTo>
                      <a:pt x="27881" y="4299"/>
                    </a:lnTo>
                    <a:lnTo>
                      <a:pt x="28004" y="4422"/>
                    </a:lnTo>
                    <a:lnTo>
                      <a:pt x="28004" y="4514"/>
                    </a:lnTo>
                    <a:lnTo>
                      <a:pt x="27851" y="4821"/>
                    </a:lnTo>
                    <a:lnTo>
                      <a:pt x="27574" y="4913"/>
                    </a:lnTo>
                    <a:lnTo>
                      <a:pt x="27452" y="5036"/>
                    </a:lnTo>
                    <a:lnTo>
                      <a:pt x="27513" y="5159"/>
                    </a:lnTo>
                    <a:lnTo>
                      <a:pt x="27636" y="5159"/>
                    </a:lnTo>
                    <a:lnTo>
                      <a:pt x="27851" y="5313"/>
                    </a:lnTo>
                    <a:lnTo>
                      <a:pt x="27881" y="5435"/>
                    </a:lnTo>
                    <a:lnTo>
                      <a:pt x="27943" y="5497"/>
                    </a:lnTo>
                    <a:lnTo>
                      <a:pt x="27789" y="5497"/>
                    </a:lnTo>
                    <a:lnTo>
                      <a:pt x="27667" y="5405"/>
                    </a:lnTo>
                    <a:lnTo>
                      <a:pt x="27452" y="5405"/>
                    </a:lnTo>
                    <a:lnTo>
                      <a:pt x="27267" y="5343"/>
                    </a:lnTo>
                    <a:lnTo>
                      <a:pt x="27145" y="5374"/>
                    </a:lnTo>
                    <a:lnTo>
                      <a:pt x="27145" y="5681"/>
                    </a:lnTo>
                    <a:lnTo>
                      <a:pt x="27298" y="5957"/>
                    </a:lnTo>
                    <a:close/>
                    <a:moveTo>
                      <a:pt x="26592" y="6357"/>
                    </a:moveTo>
                    <a:lnTo>
                      <a:pt x="26653" y="6479"/>
                    </a:lnTo>
                    <a:lnTo>
                      <a:pt x="26500" y="6418"/>
                    </a:lnTo>
                    <a:lnTo>
                      <a:pt x="26561" y="6295"/>
                    </a:lnTo>
                    <a:close/>
                    <a:moveTo>
                      <a:pt x="26592" y="6019"/>
                    </a:moveTo>
                    <a:lnTo>
                      <a:pt x="26500" y="6019"/>
                    </a:lnTo>
                    <a:lnTo>
                      <a:pt x="26469" y="6172"/>
                    </a:lnTo>
                    <a:lnTo>
                      <a:pt x="26561" y="6203"/>
                    </a:lnTo>
                    <a:lnTo>
                      <a:pt x="26623" y="6111"/>
                    </a:lnTo>
                    <a:lnTo>
                      <a:pt x="26623" y="6019"/>
                    </a:lnTo>
                    <a:close/>
                    <a:moveTo>
                      <a:pt x="26745" y="6111"/>
                    </a:moveTo>
                    <a:lnTo>
                      <a:pt x="26684" y="6142"/>
                    </a:lnTo>
                    <a:lnTo>
                      <a:pt x="26684" y="6264"/>
                    </a:lnTo>
                    <a:lnTo>
                      <a:pt x="26776" y="6387"/>
                    </a:lnTo>
                    <a:lnTo>
                      <a:pt x="26930" y="6387"/>
                    </a:lnTo>
                    <a:lnTo>
                      <a:pt x="27022" y="6479"/>
                    </a:lnTo>
                    <a:lnTo>
                      <a:pt x="27083" y="6387"/>
                    </a:lnTo>
                    <a:lnTo>
                      <a:pt x="27052" y="6326"/>
                    </a:lnTo>
                    <a:lnTo>
                      <a:pt x="26930" y="6264"/>
                    </a:lnTo>
                    <a:lnTo>
                      <a:pt x="26930" y="6142"/>
                    </a:lnTo>
                    <a:lnTo>
                      <a:pt x="26837" y="6080"/>
                    </a:lnTo>
                    <a:lnTo>
                      <a:pt x="26715" y="6111"/>
                    </a:lnTo>
                    <a:close/>
                    <a:moveTo>
                      <a:pt x="26715" y="7063"/>
                    </a:moveTo>
                    <a:lnTo>
                      <a:pt x="26960" y="6909"/>
                    </a:lnTo>
                    <a:lnTo>
                      <a:pt x="27145" y="6909"/>
                    </a:lnTo>
                    <a:lnTo>
                      <a:pt x="27359" y="7094"/>
                    </a:lnTo>
                    <a:lnTo>
                      <a:pt x="27298" y="7186"/>
                    </a:lnTo>
                    <a:lnTo>
                      <a:pt x="27052" y="7186"/>
                    </a:lnTo>
                    <a:lnTo>
                      <a:pt x="26960" y="7216"/>
                    </a:lnTo>
                    <a:lnTo>
                      <a:pt x="26807" y="7155"/>
                    </a:lnTo>
                    <a:lnTo>
                      <a:pt x="26715" y="7063"/>
                    </a:lnTo>
                    <a:close/>
                    <a:moveTo>
                      <a:pt x="29079" y="7124"/>
                    </a:moveTo>
                    <a:lnTo>
                      <a:pt x="28772" y="7186"/>
                    </a:lnTo>
                    <a:lnTo>
                      <a:pt x="28680" y="7278"/>
                    </a:lnTo>
                    <a:lnTo>
                      <a:pt x="28741" y="7339"/>
                    </a:lnTo>
                    <a:lnTo>
                      <a:pt x="29018" y="7431"/>
                    </a:lnTo>
                    <a:lnTo>
                      <a:pt x="29233" y="7370"/>
                    </a:lnTo>
                    <a:lnTo>
                      <a:pt x="29171" y="7339"/>
                    </a:lnTo>
                    <a:lnTo>
                      <a:pt x="29171" y="7186"/>
                    </a:lnTo>
                    <a:close/>
                    <a:moveTo>
                      <a:pt x="27667" y="8752"/>
                    </a:moveTo>
                    <a:lnTo>
                      <a:pt x="27759" y="8752"/>
                    </a:lnTo>
                    <a:lnTo>
                      <a:pt x="27759" y="8813"/>
                    </a:lnTo>
                    <a:lnTo>
                      <a:pt x="27697" y="8813"/>
                    </a:lnTo>
                    <a:lnTo>
                      <a:pt x="27667" y="8721"/>
                    </a:lnTo>
                    <a:close/>
                    <a:moveTo>
                      <a:pt x="27513" y="8752"/>
                    </a:moveTo>
                    <a:lnTo>
                      <a:pt x="27605" y="8752"/>
                    </a:lnTo>
                    <a:lnTo>
                      <a:pt x="27605" y="8813"/>
                    </a:lnTo>
                    <a:lnTo>
                      <a:pt x="27544" y="8813"/>
                    </a:lnTo>
                    <a:lnTo>
                      <a:pt x="27544" y="8752"/>
                    </a:lnTo>
                    <a:close/>
                    <a:moveTo>
                      <a:pt x="27083" y="8813"/>
                    </a:moveTo>
                    <a:lnTo>
                      <a:pt x="27267" y="8752"/>
                    </a:lnTo>
                    <a:lnTo>
                      <a:pt x="27359" y="8721"/>
                    </a:lnTo>
                    <a:lnTo>
                      <a:pt x="27452" y="8752"/>
                    </a:lnTo>
                    <a:lnTo>
                      <a:pt x="27359" y="8936"/>
                    </a:lnTo>
                    <a:lnTo>
                      <a:pt x="27329" y="8844"/>
                    </a:lnTo>
                    <a:lnTo>
                      <a:pt x="27206" y="8936"/>
                    </a:lnTo>
                    <a:close/>
                    <a:moveTo>
                      <a:pt x="27022" y="8322"/>
                    </a:moveTo>
                    <a:lnTo>
                      <a:pt x="26930" y="8414"/>
                    </a:lnTo>
                    <a:lnTo>
                      <a:pt x="27022" y="8414"/>
                    </a:lnTo>
                    <a:lnTo>
                      <a:pt x="27022" y="8291"/>
                    </a:lnTo>
                    <a:close/>
                    <a:moveTo>
                      <a:pt x="27206" y="8138"/>
                    </a:moveTo>
                    <a:lnTo>
                      <a:pt x="27052" y="8138"/>
                    </a:lnTo>
                    <a:lnTo>
                      <a:pt x="27083" y="8230"/>
                    </a:lnTo>
                    <a:lnTo>
                      <a:pt x="27175" y="8230"/>
                    </a:lnTo>
                    <a:close/>
                    <a:moveTo>
                      <a:pt x="27237" y="8598"/>
                    </a:moveTo>
                    <a:lnTo>
                      <a:pt x="27390" y="8383"/>
                    </a:lnTo>
                    <a:lnTo>
                      <a:pt x="27513" y="8506"/>
                    </a:lnTo>
                    <a:lnTo>
                      <a:pt x="27574" y="8629"/>
                    </a:lnTo>
                    <a:lnTo>
                      <a:pt x="27728" y="8629"/>
                    </a:lnTo>
                    <a:lnTo>
                      <a:pt x="27881" y="8475"/>
                    </a:lnTo>
                    <a:lnTo>
                      <a:pt x="28004" y="8475"/>
                    </a:lnTo>
                    <a:lnTo>
                      <a:pt x="28096" y="8629"/>
                    </a:lnTo>
                    <a:lnTo>
                      <a:pt x="28434" y="8660"/>
                    </a:lnTo>
                    <a:lnTo>
                      <a:pt x="28526" y="8567"/>
                    </a:lnTo>
                    <a:lnTo>
                      <a:pt x="28711" y="8567"/>
                    </a:lnTo>
                    <a:lnTo>
                      <a:pt x="29018" y="8752"/>
                    </a:lnTo>
                    <a:lnTo>
                      <a:pt x="29171" y="8782"/>
                    </a:lnTo>
                    <a:lnTo>
                      <a:pt x="29355" y="8967"/>
                    </a:lnTo>
                    <a:lnTo>
                      <a:pt x="29540" y="8967"/>
                    </a:lnTo>
                    <a:lnTo>
                      <a:pt x="29601" y="8813"/>
                    </a:lnTo>
                    <a:lnTo>
                      <a:pt x="29509" y="8506"/>
                    </a:lnTo>
                    <a:lnTo>
                      <a:pt x="29079" y="8260"/>
                    </a:lnTo>
                    <a:lnTo>
                      <a:pt x="28741" y="8199"/>
                    </a:lnTo>
                    <a:lnTo>
                      <a:pt x="28588" y="8076"/>
                    </a:lnTo>
                    <a:lnTo>
                      <a:pt x="28403" y="8076"/>
                    </a:lnTo>
                    <a:lnTo>
                      <a:pt x="28250" y="8199"/>
                    </a:lnTo>
                    <a:lnTo>
                      <a:pt x="28066" y="8168"/>
                    </a:lnTo>
                    <a:lnTo>
                      <a:pt x="27943" y="8138"/>
                    </a:lnTo>
                    <a:lnTo>
                      <a:pt x="27728" y="8138"/>
                    </a:lnTo>
                    <a:lnTo>
                      <a:pt x="27390" y="8138"/>
                    </a:lnTo>
                    <a:lnTo>
                      <a:pt x="27298" y="8230"/>
                    </a:lnTo>
                    <a:lnTo>
                      <a:pt x="27298" y="8322"/>
                    </a:lnTo>
                    <a:lnTo>
                      <a:pt x="27175" y="8383"/>
                    </a:lnTo>
                    <a:lnTo>
                      <a:pt x="27114" y="8506"/>
                    </a:lnTo>
                    <a:lnTo>
                      <a:pt x="27145" y="8629"/>
                    </a:lnTo>
                    <a:close/>
                    <a:moveTo>
                      <a:pt x="25609" y="8352"/>
                    </a:moveTo>
                    <a:lnTo>
                      <a:pt x="25763" y="8414"/>
                    </a:lnTo>
                    <a:lnTo>
                      <a:pt x="25886" y="8291"/>
                    </a:lnTo>
                    <a:lnTo>
                      <a:pt x="26223" y="8322"/>
                    </a:lnTo>
                    <a:lnTo>
                      <a:pt x="26438" y="8414"/>
                    </a:lnTo>
                    <a:lnTo>
                      <a:pt x="26438" y="8506"/>
                    </a:lnTo>
                    <a:lnTo>
                      <a:pt x="26592" y="8690"/>
                    </a:lnTo>
                    <a:lnTo>
                      <a:pt x="26592" y="8813"/>
                    </a:lnTo>
                    <a:lnTo>
                      <a:pt x="26469" y="8813"/>
                    </a:lnTo>
                    <a:lnTo>
                      <a:pt x="26285" y="8967"/>
                    </a:lnTo>
                    <a:lnTo>
                      <a:pt x="26101" y="8936"/>
                    </a:lnTo>
                    <a:lnTo>
                      <a:pt x="25886" y="8967"/>
                    </a:lnTo>
                    <a:lnTo>
                      <a:pt x="25824" y="8874"/>
                    </a:lnTo>
                    <a:lnTo>
                      <a:pt x="25579" y="8844"/>
                    </a:lnTo>
                    <a:lnTo>
                      <a:pt x="25456" y="8660"/>
                    </a:lnTo>
                    <a:lnTo>
                      <a:pt x="25486" y="8445"/>
                    </a:lnTo>
                    <a:lnTo>
                      <a:pt x="25609" y="8352"/>
                    </a:lnTo>
                    <a:close/>
                    <a:moveTo>
                      <a:pt x="21034" y="11761"/>
                    </a:moveTo>
                    <a:lnTo>
                      <a:pt x="20942" y="11699"/>
                    </a:lnTo>
                    <a:lnTo>
                      <a:pt x="20881" y="11761"/>
                    </a:lnTo>
                    <a:lnTo>
                      <a:pt x="20973" y="11822"/>
                    </a:lnTo>
                    <a:close/>
                    <a:moveTo>
                      <a:pt x="20881" y="10594"/>
                    </a:moveTo>
                    <a:lnTo>
                      <a:pt x="21003" y="10870"/>
                    </a:lnTo>
                    <a:lnTo>
                      <a:pt x="20942" y="10993"/>
                    </a:lnTo>
                    <a:lnTo>
                      <a:pt x="20881" y="11177"/>
                    </a:lnTo>
                    <a:lnTo>
                      <a:pt x="20850" y="11055"/>
                    </a:lnTo>
                    <a:lnTo>
                      <a:pt x="20758" y="10932"/>
                    </a:lnTo>
                    <a:lnTo>
                      <a:pt x="20819" y="10809"/>
                    </a:lnTo>
                    <a:lnTo>
                      <a:pt x="20819" y="10686"/>
                    </a:lnTo>
                    <a:lnTo>
                      <a:pt x="20850" y="10594"/>
                    </a:lnTo>
                    <a:close/>
                    <a:moveTo>
                      <a:pt x="25486" y="7401"/>
                    </a:moveTo>
                    <a:lnTo>
                      <a:pt x="25486" y="7554"/>
                    </a:lnTo>
                    <a:lnTo>
                      <a:pt x="25579" y="7738"/>
                    </a:lnTo>
                    <a:lnTo>
                      <a:pt x="25579" y="7800"/>
                    </a:lnTo>
                    <a:lnTo>
                      <a:pt x="25517" y="7769"/>
                    </a:lnTo>
                    <a:lnTo>
                      <a:pt x="25456" y="7585"/>
                    </a:lnTo>
                    <a:lnTo>
                      <a:pt x="25425" y="7462"/>
                    </a:lnTo>
                    <a:lnTo>
                      <a:pt x="25486" y="7431"/>
                    </a:lnTo>
                    <a:close/>
                    <a:moveTo>
                      <a:pt x="25026" y="7216"/>
                    </a:moveTo>
                    <a:lnTo>
                      <a:pt x="25118" y="7186"/>
                    </a:lnTo>
                    <a:lnTo>
                      <a:pt x="25241" y="7216"/>
                    </a:lnTo>
                    <a:lnTo>
                      <a:pt x="25364" y="7186"/>
                    </a:lnTo>
                    <a:lnTo>
                      <a:pt x="25671" y="7216"/>
                    </a:lnTo>
                    <a:lnTo>
                      <a:pt x="25824" y="7247"/>
                    </a:lnTo>
                    <a:lnTo>
                      <a:pt x="25640" y="7278"/>
                    </a:lnTo>
                    <a:lnTo>
                      <a:pt x="25271" y="7370"/>
                    </a:lnTo>
                    <a:lnTo>
                      <a:pt x="25087" y="7339"/>
                    </a:lnTo>
                    <a:lnTo>
                      <a:pt x="25087" y="7247"/>
                    </a:lnTo>
                    <a:lnTo>
                      <a:pt x="25026" y="7216"/>
                    </a:lnTo>
                    <a:close/>
                    <a:moveTo>
                      <a:pt x="24197" y="7216"/>
                    </a:moveTo>
                    <a:lnTo>
                      <a:pt x="24320" y="7124"/>
                    </a:lnTo>
                    <a:lnTo>
                      <a:pt x="24381" y="7124"/>
                    </a:lnTo>
                    <a:lnTo>
                      <a:pt x="24473" y="7124"/>
                    </a:lnTo>
                    <a:lnTo>
                      <a:pt x="24657" y="7155"/>
                    </a:lnTo>
                    <a:lnTo>
                      <a:pt x="24749" y="7216"/>
                    </a:lnTo>
                    <a:lnTo>
                      <a:pt x="24842" y="7155"/>
                    </a:lnTo>
                    <a:lnTo>
                      <a:pt x="24964" y="7186"/>
                    </a:lnTo>
                    <a:lnTo>
                      <a:pt x="24964" y="7339"/>
                    </a:lnTo>
                    <a:lnTo>
                      <a:pt x="24842" y="7339"/>
                    </a:lnTo>
                    <a:lnTo>
                      <a:pt x="24688" y="7401"/>
                    </a:lnTo>
                    <a:lnTo>
                      <a:pt x="24565" y="7370"/>
                    </a:lnTo>
                    <a:lnTo>
                      <a:pt x="24381" y="7462"/>
                    </a:lnTo>
                    <a:lnTo>
                      <a:pt x="24227" y="7431"/>
                    </a:lnTo>
                    <a:lnTo>
                      <a:pt x="24166" y="7339"/>
                    </a:lnTo>
                    <a:lnTo>
                      <a:pt x="24166" y="7278"/>
                    </a:lnTo>
                    <a:close/>
                    <a:moveTo>
                      <a:pt x="22754" y="10287"/>
                    </a:moveTo>
                    <a:lnTo>
                      <a:pt x="22876" y="10041"/>
                    </a:lnTo>
                    <a:lnTo>
                      <a:pt x="22969" y="9796"/>
                    </a:lnTo>
                    <a:lnTo>
                      <a:pt x="22969" y="9519"/>
                    </a:lnTo>
                    <a:lnTo>
                      <a:pt x="23030" y="9458"/>
                    </a:lnTo>
                    <a:lnTo>
                      <a:pt x="23153" y="9458"/>
                    </a:lnTo>
                    <a:lnTo>
                      <a:pt x="23153" y="9581"/>
                    </a:lnTo>
                    <a:lnTo>
                      <a:pt x="23183" y="9673"/>
                    </a:lnTo>
                    <a:lnTo>
                      <a:pt x="23183" y="9765"/>
                    </a:lnTo>
                    <a:lnTo>
                      <a:pt x="23153" y="9704"/>
                    </a:lnTo>
                    <a:lnTo>
                      <a:pt x="23122" y="9765"/>
                    </a:lnTo>
                    <a:lnTo>
                      <a:pt x="23030" y="9857"/>
                    </a:lnTo>
                    <a:lnTo>
                      <a:pt x="22969" y="9918"/>
                    </a:lnTo>
                    <a:lnTo>
                      <a:pt x="22999" y="10041"/>
                    </a:lnTo>
                    <a:lnTo>
                      <a:pt x="23153" y="10072"/>
                    </a:lnTo>
                    <a:lnTo>
                      <a:pt x="23183" y="10133"/>
                    </a:lnTo>
                    <a:lnTo>
                      <a:pt x="23122" y="10195"/>
                    </a:lnTo>
                    <a:lnTo>
                      <a:pt x="23030" y="10226"/>
                    </a:lnTo>
                    <a:lnTo>
                      <a:pt x="22938" y="10410"/>
                    </a:lnTo>
                    <a:lnTo>
                      <a:pt x="22815" y="10440"/>
                    </a:lnTo>
                    <a:lnTo>
                      <a:pt x="22723" y="10379"/>
                    </a:lnTo>
                    <a:lnTo>
                      <a:pt x="22723" y="10256"/>
                    </a:lnTo>
                    <a:close/>
                    <a:moveTo>
                      <a:pt x="22354" y="10133"/>
                    </a:moveTo>
                    <a:lnTo>
                      <a:pt x="22354" y="10195"/>
                    </a:lnTo>
                    <a:lnTo>
                      <a:pt x="22416" y="10256"/>
                    </a:lnTo>
                    <a:lnTo>
                      <a:pt x="22569" y="10226"/>
                    </a:lnTo>
                    <a:lnTo>
                      <a:pt x="22600" y="10164"/>
                    </a:lnTo>
                    <a:lnTo>
                      <a:pt x="22661" y="10164"/>
                    </a:lnTo>
                    <a:lnTo>
                      <a:pt x="22661" y="10011"/>
                    </a:lnTo>
                    <a:lnTo>
                      <a:pt x="22754" y="9918"/>
                    </a:lnTo>
                    <a:lnTo>
                      <a:pt x="22754" y="9826"/>
                    </a:lnTo>
                    <a:lnTo>
                      <a:pt x="22692" y="9673"/>
                    </a:lnTo>
                    <a:lnTo>
                      <a:pt x="22539" y="9765"/>
                    </a:lnTo>
                    <a:lnTo>
                      <a:pt x="22447" y="9888"/>
                    </a:lnTo>
                    <a:lnTo>
                      <a:pt x="22477" y="9980"/>
                    </a:lnTo>
                    <a:lnTo>
                      <a:pt x="22324" y="10133"/>
                    </a:lnTo>
                    <a:close/>
                    <a:moveTo>
                      <a:pt x="22017" y="10011"/>
                    </a:moveTo>
                    <a:lnTo>
                      <a:pt x="22017" y="10103"/>
                    </a:lnTo>
                    <a:lnTo>
                      <a:pt x="21955" y="10164"/>
                    </a:lnTo>
                    <a:lnTo>
                      <a:pt x="22017" y="10348"/>
                    </a:lnTo>
                    <a:lnTo>
                      <a:pt x="22078" y="10348"/>
                    </a:lnTo>
                    <a:lnTo>
                      <a:pt x="22201" y="10287"/>
                    </a:lnTo>
                    <a:lnTo>
                      <a:pt x="22170" y="10103"/>
                    </a:lnTo>
                    <a:lnTo>
                      <a:pt x="22078" y="9980"/>
                    </a:lnTo>
                    <a:lnTo>
                      <a:pt x="22017" y="10011"/>
                    </a:lnTo>
                    <a:close/>
                    <a:moveTo>
                      <a:pt x="23214" y="7278"/>
                    </a:moveTo>
                    <a:lnTo>
                      <a:pt x="23091" y="7339"/>
                    </a:lnTo>
                    <a:lnTo>
                      <a:pt x="23183" y="7401"/>
                    </a:lnTo>
                    <a:close/>
                    <a:moveTo>
                      <a:pt x="23368" y="7186"/>
                    </a:moveTo>
                    <a:lnTo>
                      <a:pt x="23306" y="7247"/>
                    </a:lnTo>
                    <a:lnTo>
                      <a:pt x="23429" y="7278"/>
                    </a:lnTo>
                    <a:close/>
                    <a:moveTo>
                      <a:pt x="23583" y="7032"/>
                    </a:moveTo>
                    <a:lnTo>
                      <a:pt x="23491" y="7094"/>
                    </a:lnTo>
                    <a:lnTo>
                      <a:pt x="23613" y="7124"/>
                    </a:lnTo>
                    <a:close/>
                    <a:moveTo>
                      <a:pt x="22907" y="6817"/>
                    </a:moveTo>
                    <a:lnTo>
                      <a:pt x="23091" y="6725"/>
                    </a:lnTo>
                    <a:lnTo>
                      <a:pt x="23306" y="6725"/>
                    </a:lnTo>
                    <a:lnTo>
                      <a:pt x="23306" y="6786"/>
                    </a:lnTo>
                    <a:lnTo>
                      <a:pt x="23276" y="6879"/>
                    </a:lnTo>
                    <a:lnTo>
                      <a:pt x="23398" y="6848"/>
                    </a:lnTo>
                    <a:lnTo>
                      <a:pt x="23460" y="6756"/>
                    </a:lnTo>
                    <a:lnTo>
                      <a:pt x="23552" y="6848"/>
                    </a:lnTo>
                    <a:lnTo>
                      <a:pt x="23521" y="6971"/>
                    </a:lnTo>
                    <a:lnTo>
                      <a:pt x="23398" y="7001"/>
                    </a:lnTo>
                    <a:lnTo>
                      <a:pt x="23337" y="6940"/>
                    </a:lnTo>
                    <a:lnTo>
                      <a:pt x="23245" y="7063"/>
                    </a:lnTo>
                    <a:lnTo>
                      <a:pt x="23122" y="6971"/>
                    </a:lnTo>
                    <a:lnTo>
                      <a:pt x="22999" y="7063"/>
                    </a:lnTo>
                    <a:lnTo>
                      <a:pt x="22876" y="6971"/>
                    </a:lnTo>
                    <a:lnTo>
                      <a:pt x="22876" y="6817"/>
                    </a:lnTo>
                    <a:close/>
                    <a:moveTo>
                      <a:pt x="22047" y="6019"/>
                    </a:moveTo>
                    <a:lnTo>
                      <a:pt x="22170" y="6080"/>
                    </a:lnTo>
                    <a:lnTo>
                      <a:pt x="22170" y="5988"/>
                    </a:lnTo>
                    <a:lnTo>
                      <a:pt x="22017" y="6019"/>
                    </a:lnTo>
                    <a:close/>
                    <a:moveTo>
                      <a:pt x="21925" y="6050"/>
                    </a:moveTo>
                    <a:lnTo>
                      <a:pt x="21986" y="6050"/>
                    </a:lnTo>
                    <a:lnTo>
                      <a:pt x="22109" y="6142"/>
                    </a:lnTo>
                    <a:lnTo>
                      <a:pt x="21986" y="6142"/>
                    </a:lnTo>
                    <a:lnTo>
                      <a:pt x="21925" y="6050"/>
                    </a:lnTo>
                    <a:close/>
                    <a:moveTo>
                      <a:pt x="20881" y="5343"/>
                    </a:moveTo>
                    <a:lnTo>
                      <a:pt x="21065" y="5282"/>
                    </a:lnTo>
                    <a:lnTo>
                      <a:pt x="21310" y="5374"/>
                    </a:lnTo>
                    <a:lnTo>
                      <a:pt x="21556" y="5374"/>
                    </a:lnTo>
                    <a:lnTo>
                      <a:pt x="21863" y="5220"/>
                    </a:lnTo>
                    <a:lnTo>
                      <a:pt x="22047" y="5251"/>
                    </a:lnTo>
                    <a:lnTo>
                      <a:pt x="22139" y="5343"/>
                    </a:lnTo>
                    <a:lnTo>
                      <a:pt x="22293" y="5343"/>
                    </a:lnTo>
                    <a:lnTo>
                      <a:pt x="22416" y="5313"/>
                    </a:lnTo>
                    <a:lnTo>
                      <a:pt x="22754" y="5343"/>
                    </a:lnTo>
                    <a:lnTo>
                      <a:pt x="22938" y="5343"/>
                    </a:lnTo>
                    <a:lnTo>
                      <a:pt x="22969" y="5282"/>
                    </a:lnTo>
                    <a:lnTo>
                      <a:pt x="23183" y="5282"/>
                    </a:lnTo>
                    <a:lnTo>
                      <a:pt x="23306" y="5343"/>
                    </a:lnTo>
                    <a:lnTo>
                      <a:pt x="23337" y="5435"/>
                    </a:lnTo>
                    <a:lnTo>
                      <a:pt x="23521" y="5497"/>
                    </a:lnTo>
                    <a:lnTo>
                      <a:pt x="24135" y="5343"/>
                    </a:lnTo>
                    <a:lnTo>
                      <a:pt x="24412" y="5159"/>
                    </a:lnTo>
                    <a:lnTo>
                      <a:pt x="24473" y="5036"/>
                    </a:lnTo>
                    <a:lnTo>
                      <a:pt x="24565" y="5036"/>
                    </a:lnTo>
                    <a:lnTo>
                      <a:pt x="24657" y="4913"/>
                    </a:lnTo>
                    <a:lnTo>
                      <a:pt x="24780" y="4852"/>
                    </a:lnTo>
                    <a:lnTo>
                      <a:pt x="24842" y="4698"/>
                    </a:lnTo>
                    <a:lnTo>
                      <a:pt x="24903" y="4576"/>
                    </a:lnTo>
                    <a:lnTo>
                      <a:pt x="24995" y="4514"/>
                    </a:lnTo>
                    <a:lnTo>
                      <a:pt x="24903" y="4453"/>
                    </a:lnTo>
                    <a:lnTo>
                      <a:pt x="24903" y="4330"/>
                    </a:lnTo>
                    <a:lnTo>
                      <a:pt x="24657" y="4299"/>
                    </a:lnTo>
                    <a:lnTo>
                      <a:pt x="24504" y="4330"/>
                    </a:lnTo>
                    <a:lnTo>
                      <a:pt x="24473" y="4514"/>
                    </a:lnTo>
                    <a:lnTo>
                      <a:pt x="24350" y="4606"/>
                    </a:lnTo>
                    <a:lnTo>
                      <a:pt x="24350" y="4698"/>
                    </a:lnTo>
                    <a:lnTo>
                      <a:pt x="24166" y="4821"/>
                    </a:lnTo>
                    <a:lnTo>
                      <a:pt x="24043" y="4821"/>
                    </a:lnTo>
                    <a:lnTo>
                      <a:pt x="23951" y="4944"/>
                    </a:lnTo>
                    <a:lnTo>
                      <a:pt x="23767" y="5006"/>
                    </a:lnTo>
                    <a:lnTo>
                      <a:pt x="23398" y="4913"/>
                    </a:lnTo>
                    <a:lnTo>
                      <a:pt x="23061" y="4883"/>
                    </a:lnTo>
                    <a:lnTo>
                      <a:pt x="22999" y="4975"/>
                    </a:lnTo>
                    <a:lnTo>
                      <a:pt x="22907" y="4975"/>
                    </a:lnTo>
                    <a:lnTo>
                      <a:pt x="22754" y="4852"/>
                    </a:lnTo>
                    <a:lnTo>
                      <a:pt x="22631" y="4852"/>
                    </a:lnTo>
                    <a:lnTo>
                      <a:pt x="22477" y="4852"/>
                    </a:lnTo>
                    <a:lnTo>
                      <a:pt x="22324" y="4791"/>
                    </a:lnTo>
                    <a:lnTo>
                      <a:pt x="22109" y="4760"/>
                    </a:lnTo>
                    <a:lnTo>
                      <a:pt x="22017" y="4852"/>
                    </a:lnTo>
                    <a:lnTo>
                      <a:pt x="21894" y="4760"/>
                    </a:lnTo>
                    <a:lnTo>
                      <a:pt x="21710" y="4606"/>
                    </a:lnTo>
                    <a:lnTo>
                      <a:pt x="21464" y="4576"/>
                    </a:lnTo>
                    <a:lnTo>
                      <a:pt x="21341" y="4576"/>
                    </a:lnTo>
                    <a:lnTo>
                      <a:pt x="21341" y="4729"/>
                    </a:lnTo>
                    <a:lnTo>
                      <a:pt x="21188" y="4821"/>
                    </a:lnTo>
                    <a:lnTo>
                      <a:pt x="21126" y="4975"/>
                    </a:lnTo>
                    <a:lnTo>
                      <a:pt x="21034" y="5067"/>
                    </a:lnTo>
                    <a:lnTo>
                      <a:pt x="20819" y="5006"/>
                    </a:lnTo>
                    <a:lnTo>
                      <a:pt x="20604" y="5067"/>
                    </a:lnTo>
                    <a:lnTo>
                      <a:pt x="20543" y="5128"/>
                    </a:lnTo>
                    <a:lnTo>
                      <a:pt x="20543" y="5190"/>
                    </a:lnTo>
                    <a:lnTo>
                      <a:pt x="20328" y="5405"/>
                    </a:lnTo>
                    <a:lnTo>
                      <a:pt x="20328" y="5650"/>
                    </a:lnTo>
                    <a:lnTo>
                      <a:pt x="20359" y="5773"/>
                    </a:lnTo>
                    <a:lnTo>
                      <a:pt x="20359" y="6050"/>
                    </a:lnTo>
                    <a:lnTo>
                      <a:pt x="20328" y="6142"/>
                    </a:lnTo>
                    <a:lnTo>
                      <a:pt x="20420" y="6326"/>
                    </a:lnTo>
                    <a:lnTo>
                      <a:pt x="20451" y="6479"/>
                    </a:lnTo>
                    <a:lnTo>
                      <a:pt x="20359" y="6418"/>
                    </a:lnTo>
                    <a:lnTo>
                      <a:pt x="20328" y="6295"/>
                    </a:lnTo>
                    <a:lnTo>
                      <a:pt x="20205" y="6326"/>
                    </a:lnTo>
                    <a:lnTo>
                      <a:pt x="20113" y="6449"/>
                    </a:lnTo>
                    <a:lnTo>
                      <a:pt x="19990" y="6510"/>
                    </a:lnTo>
                    <a:lnTo>
                      <a:pt x="19959" y="6694"/>
                    </a:lnTo>
                    <a:lnTo>
                      <a:pt x="19990" y="6879"/>
                    </a:lnTo>
                    <a:lnTo>
                      <a:pt x="19929" y="7001"/>
                    </a:lnTo>
                    <a:lnTo>
                      <a:pt x="19959" y="7339"/>
                    </a:lnTo>
                    <a:lnTo>
                      <a:pt x="19929" y="7401"/>
                    </a:lnTo>
                    <a:lnTo>
                      <a:pt x="19898" y="7554"/>
                    </a:lnTo>
                    <a:lnTo>
                      <a:pt x="19775" y="7616"/>
                    </a:lnTo>
                    <a:lnTo>
                      <a:pt x="19775" y="7800"/>
                    </a:lnTo>
                    <a:lnTo>
                      <a:pt x="19591" y="7953"/>
                    </a:lnTo>
                    <a:lnTo>
                      <a:pt x="19529" y="8168"/>
                    </a:lnTo>
                    <a:lnTo>
                      <a:pt x="19560" y="8230"/>
                    </a:lnTo>
                    <a:lnTo>
                      <a:pt x="19499" y="8322"/>
                    </a:lnTo>
                    <a:lnTo>
                      <a:pt x="19591" y="8629"/>
                    </a:lnTo>
                    <a:lnTo>
                      <a:pt x="19683" y="8752"/>
                    </a:lnTo>
                    <a:lnTo>
                      <a:pt x="19744" y="8721"/>
                    </a:lnTo>
                    <a:lnTo>
                      <a:pt x="19867" y="8721"/>
                    </a:lnTo>
                    <a:lnTo>
                      <a:pt x="19959" y="8660"/>
                    </a:lnTo>
                    <a:lnTo>
                      <a:pt x="20051" y="8690"/>
                    </a:lnTo>
                    <a:lnTo>
                      <a:pt x="20082" y="8905"/>
                    </a:lnTo>
                    <a:lnTo>
                      <a:pt x="20236" y="9274"/>
                    </a:lnTo>
                    <a:lnTo>
                      <a:pt x="20174" y="9366"/>
                    </a:lnTo>
                    <a:lnTo>
                      <a:pt x="20113" y="9581"/>
                    </a:lnTo>
                    <a:lnTo>
                      <a:pt x="20021" y="9765"/>
                    </a:lnTo>
                    <a:lnTo>
                      <a:pt x="20021" y="10133"/>
                    </a:lnTo>
                    <a:lnTo>
                      <a:pt x="20021" y="10410"/>
                    </a:lnTo>
                    <a:lnTo>
                      <a:pt x="20113" y="10410"/>
                    </a:lnTo>
                    <a:lnTo>
                      <a:pt x="20236" y="10471"/>
                    </a:lnTo>
                    <a:lnTo>
                      <a:pt x="20420" y="10471"/>
                    </a:lnTo>
                    <a:lnTo>
                      <a:pt x="20481" y="10379"/>
                    </a:lnTo>
                    <a:lnTo>
                      <a:pt x="20635" y="10410"/>
                    </a:lnTo>
                    <a:lnTo>
                      <a:pt x="20788" y="10410"/>
                    </a:lnTo>
                    <a:lnTo>
                      <a:pt x="20881" y="10471"/>
                    </a:lnTo>
                    <a:lnTo>
                      <a:pt x="20911" y="10348"/>
                    </a:lnTo>
                    <a:lnTo>
                      <a:pt x="20911" y="10195"/>
                    </a:lnTo>
                    <a:lnTo>
                      <a:pt x="20788" y="10103"/>
                    </a:lnTo>
                    <a:lnTo>
                      <a:pt x="20758" y="9888"/>
                    </a:lnTo>
                    <a:lnTo>
                      <a:pt x="20850" y="9734"/>
                    </a:lnTo>
                    <a:lnTo>
                      <a:pt x="20881" y="9458"/>
                    </a:lnTo>
                    <a:lnTo>
                      <a:pt x="20850" y="9212"/>
                    </a:lnTo>
                    <a:lnTo>
                      <a:pt x="20788" y="9151"/>
                    </a:lnTo>
                    <a:lnTo>
                      <a:pt x="20973" y="8905"/>
                    </a:lnTo>
                    <a:lnTo>
                      <a:pt x="21003" y="8690"/>
                    </a:lnTo>
                    <a:lnTo>
                      <a:pt x="20973" y="8414"/>
                    </a:lnTo>
                    <a:lnTo>
                      <a:pt x="20850" y="8322"/>
                    </a:lnTo>
                    <a:lnTo>
                      <a:pt x="20850" y="8260"/>
                    </a:lnTo>
                    <a:lnTo>
                      <a:pt x="21034" y="8168"/>
                    </a:lnTo>
                    <a:lnTo>
                      <a:pt x="21095" y="8045"/>
                    </a:lnTo>
                    <a:lnTo>
                      <a:pt x="21280" y="8015"/>
                    </a:lnTo>
                    <a:lnTo>
                      <a:pt x="21433" y="8076"/>
                    </a:lnTo>
                    <a:lnTo>
                      <a:pt x="21433" y="8138"/>
                    </a:lnTo>
                    <a:lnTo>
                      <a:pt x="21525" y="8291"/>
                    </a:lnTo>
                    <a:lnTo>
                      <a:pt x="21525" y="8445"/>
                    </a:lnTo>
                    <a:lnTo>
                      <a:pt x="21372" y="8598"/>
                    </a:lnTo>
                    <a:lnTo>
                      <a:pt x="21341" y="8752"/>
                    </a:lnTo>
                    <a:lnTo>
                      <a:pt x="21433" y="8936"/>
                    </a:lnTo>
                    <a:lnTo>
                      <a:pt x="21556" y="8936"/>
                    </a:lnTo>
                    <a:lnTo>
                      <a:pt x="21648" y="9059"/>
                    </a:lnTo>
                    <a:lnTo>
                      <a:pt x="21832" y="9151"/>
                    </a:lnTo>
                    <a:lnTo>
                      <a:pt x="21863" y="9304"/>
                    </a:lnTo>
                    <a:lnTo>
                      <a:pt x="21802" y="9304"/>
                    </a:lnTo>
                    <a:lnTo>
                      <a:pt x="21771" y="9611"/>
                    </a:lnTo>
                    <a:lnTo>
                      <a:pt x="21832" y="9796"/>
                    </a:lnTo>
                    <a:lnTo>
                      <a:pt x="21955" y="9826"/>
                    </a:lnTo>
                    <a:lnTo>
                      <a:pt x="22047" y="9796"/>
                    </a:lnTo>
                    <a:lnTo>
                      <a:pt x="22232" y="9888"/>
                    </a:lnTo>
                    <a:lnTo>
                      <a:pt x="22354" y="9857"/>
                    </a:lnTo>
                    <a:lnTo>
                      <a:pt x="22354" y="9796"/>
                    </a:lnTo>
                    <a:lnTo>
                      <a:pt x="22293" y="9673"/>
                    </a:lnTo>
                    <a:lnTo>
                      <a:pt x="22447" y="9550"/>
                    </a:lnTo>
                    <a:lnTo>
                      <a:pt x="22600" y="9519"/>
                    </a:lnTo>
                    <a:lnTo>
                      <a:pt x="22784" y="9396"/>
                    </a:lnTo>
                    <a:lnTo>
                      <a:pt x="23030" y="9396"/>
                    </a:lnTo>
                    <a:lnTo>
                      <a:pt x="23122" y="9304"/>
                    </a:lnTo>
                    <a:lnTo>
                      <a:pt x="23183" y="9335"/>
                    </a:lnTo>
                    <a:lnTo>
                      <a:pt x="23306" y="9335"/>
                    </a:lnTo>
                    <a:lnTo>
                      <a:pt x="23368" y="9212"/>
                    </a:lnTo>
                    <a:lnTo>
                      <a:pt x="23368" y="9151"/>
                    </a:lnTo>
                    <a:lnTo>
                      <a:pt x="23153" y="9151"/>
                    </a:lnTo>
                    <a:lnTo>
                      <a:pt x="23061" y="9182"/>
                    </a:lnTo>
                    <a:lnTo>
                      <a:pt x="22999" y="9151"/>
                    </a:lnTo>
                    <a:lnTo>
                      <a:pt x="22846" y="9182"/>
                    </a:lnTo>
                    <a:lnTo>
                      <a:pt x="22846" y="9059"/>
                    </a:lnTo>
                    <a:lnTo>
                      <a:pt x="22784" y="9059"/>
                    </a:lnTo>
                    <a:lnTo>
                      <a:pt x="22784" y="8967"/>
                    </a:lnTo>
                    <a:lnTo>
                      <a:pt x="22692" y="8967"/>
                    </a:lnTo>
                    <a:lnTo>
                      <a:pt x="22631" y="9028"/>
                    </a:lnTo>
                    <a:lnTo>
                      <a:pt x="22631" y="8936"/>
                    </a:lnTo>
                    <a:lnTo>
                      <a:pt x="22477" y="8874"/>
                    </a:lnTo>
                    <a:lnTo>
                      <a:pt x="22447" y="8782"/>
                    </a:lnTo>
                    <a:lnTo>
                      <a:pt x="22539" y="8690"/>
                    </a:lnTo>
                    <a:lnTo>
                      <a:pt x="22569" y="8598"/>
                    </a:lnTo>
                    <a:lnTo>
                      <a:pt x="22631" y="8629"/>
                    </a:lnTo>
                    <a:lnTo>
                      <a:pt x="22569" y="8537"/>
                    </a:lnTo>
                    <a:lnTo>
                      <a:pt x="22661" y="8537"/>
                    </a:lnTo>
                    <a:lnTo>
                      <a:pt x="22692" y="8445"/>
                    </a:lnTo>
                    <a:lnTo>
                      <a:pt x="22600" y="8383"/>
                    </a:lnTo>
                    <a:lnTo>
                      <a:pt x="22508" y="8322"/>
                    </a:lnTo>
                    <a:lnTo>
                      <a:pt x="22539" y="8260"/>
                    </a:lnTo>
                    <a:lnTo>
                      <a:pt x="22539" y="8168"/>
                    </a:lnTo>
                    <a:lnTo>
                      <a:pt x="22385" y="8076"/>
                    </a:lnTo>
                    <a:lnTo>
                      <a:pt x="22170" y="8076"/>
                    </a:lnTo>
                    <a:lnTo>
                      <a:pt x="22139" y="7923"/>
                    </a:lnTo>
                    <a:lnTo>
                      <a:pt x="21925" y="7646"/>
                    </a:lnTo>
                    <a:lnTo>
                      <a:pt x="21802" y="7493"/>
                    </a:lnTo>
                    <a:lnTo>
                      <a:pt x="21710" y="7370"/>
                    </a:lnTo>
                    <a:lnTo>
                      <a:pt x="21710" y="7278"/>
                    </a:lnTo>
                    <a:lnTo>
                      <a:pt x="21771" y="7278"/>
                    </a:lnTo>
                    <a:lnTo>
                      <a:pt x="21802" y="7370"/>
                    </a:lnTo>
                    <a:lnTo>
                      <a:pt x="21955" y="7370"/>
                    </a:lnTo>
                    <a:lnTo>
                      <a:pt x="22078" y="7278"/>
                    </a:lnTo>
                    <a:lnTo>
                      <a:pt x="22109" y="7186"/>
                    </a:lnTo>
                    <a:lnTo>
                      <a:pt x="22447" y="7063"/>
                    </a:lnTo>
                    <a:lnTo>
                      <a:pt x="22692" y="6879"/>
                    </a:lnTo>
                    <a:lnTo>
                      <a:pt x="22815" y="6664"/>
                    </a:lnTo>
                    <a:lnTo>
                      <a:pt x="22969" y="6602"/>
                    </a:lnTo>
                    <a:lnTo>
                      <a:pt x="22969" y="6479"/>
                    </a:lnTo>
                    <a:lnTo>
                      <a:pt x="23153" y="6449"/>
                    </a:lnTo>
                    <a:lnTo>
                      <a:pt x="23306" y="6541"/>
                    </a:lnTo>
                    <a:lnTo>
                      <a:pt x="23398" y="6541"/>
                    </a:lnTo>
                    <a:lnTo>
                      <a:pt x="23552" y="6326"/>
                    </a:lnTo>
                    <a:lnTo>
                      <a:pt x="23552" y="6203"/>
                    </a:lnTo>
                    <a:lnTo>
                      <a:pt x="23368" y="6142"/>
                    </a:lnTo>
                    <a:lnTo>
                      <a:pt x="22969" y="6172"/>
                    </a:lnTo>
                    <a:lnTo>
                      <a:pt x="22815" y="6295"/>
                    </a:lnTo>
                    <a:lnTo>
                      <a:pt x="22569" y="6295"/>
                    </a:lnTo>
                    <a:lnTo>
                      <a:pt x="22447" y="6326"/>
                    </a:lnTo>
                    <a:lnTo>
                      <a:pt x="22324" y="6449"/>
                    </a:lnTo>
                    <a:lnTo>
                      <a:pt x="22170" y="6449"/>
                    </a:lnTo>
                    <a:lnTo>
                      <a:pt x="22047" y="6479"/>
                    </a:lnTo>
                    <a:lnTo>
                      <a:pt x="21894" y="6387"/>
                    </a:lnTo>
                    <a:lnTo>
                      <a:pt x="21740" y="6357"/>
                    </a:lnTo>
                    <a:lnTo>
                      <a:pt x="21587" y="6572"/>
                    </a:lnTo>
                    <a:lnTo>
                      <a:pt x="21464" y="6848"/>
                    </a:lnTo>
                    <a:lnTo>
                      <a:pt x="21310" y="6909"/>
                    </a:lnTo>
                    <a:lnTo>
                      <a:pt x="21126" y="6909"/>
                    </a:lnTo>
                    <a:lnTo>
                      <a:pt x="21095" y="6817"/>
                    </a:lnTo>
                    <a:lnTo>
                      <a:pt x="20881" y="6572"/>
                    </a:lnTo>
                    <a:lnTo>
                      <a:pt x="20666" y="6387"/>
                    </a:lnTo>
                    <a:lnTo>
                      <a:pt x="20543" y="6111"/>
                    </a:lnTo>
                    <a:lnTo>
                      <a:pt x="20573" y="5773"/>
                    </a:lnTo>
                    <a:lnTo>
                      <a:pt x="20696" y="5466"/>
                    </a:lnTo>
                    <a:lnTo>
                      <a:pt x="20850" y="5313"/>
                    </a:lnTo>
                    <a:close/>
                    <a:moveTo>
                      <a:pt x="21034" y="0"/>
                    </a:moveTo>
                    <a:lnTo>
                      <a:pt x="20942" y="123"/>
                    </a:lnTo>
                    <a:lnTo>
                      <a:pt x="21034" y="154"/>
                    </a:lnTo>
                    <a:lnTo>
                      <a:pt x="21065" y="62"/>
                    </a:lnTo>
                    <a:close/>
                    <a:moveTo>
                      <a:pt x="21249" y="553"/>
                    </a:moveTo>
                    <a:lnTo>
                      <a:pt x="21372" y="553"/>
                    </a:lnTo>
                    <a:lnTo>
                      <a:pt x="21464" y="492"/>
                    </a:lnTo>
                    <a:lnTo>
                      <a:pt x="21525" y="523"/>
                    </a:lnTo>
                    <a:lnTo>
                      <a:pt x="21648" y="492"/>
                    </a:lnTo>
                    <a:lnTo>
                      <a:pt x="21648" y="400"/>
                    </a:lnTo>
                    <a:lnTo>
                      <a:pt x="21464" y="369"/>
                    </a:lnTo>
                    <a:lnTo>
                      <a:pt x="21249" y="400"/>
                    </a:lnTo>
                    <a:lnTo>
                      <a:pt x="21188" y="492"/>
                    </a:lnTo>
                    <a:lnTo>
                      <a:pt x="21249" y="523"/>
                    </a:lnTo>
                    <a:close/>
                    <a:moveTo>
                      <a:pt x="19990" y="1382"/>
                    </a:moveTo>
                    <a:lnTo>
                      <a:pt x="19959" y="1505"/>
                    </a:lnTo>
                    <a:lnTo>
                      <a:pt x="20021" y="1659"/>
                    </a:lnTo>
                    <a:lnTo>
                      <a:pt x="20021" y="1505"/>
                    </a:lnTo>
                    <a:close/>
                    <a:moveTo>
                      <a:pt x="20266" y="1229"/>
                    </a:moveTo>
                    <a:lnTo>
                      <a:pt x="20543" y="983"/>
                    </a:lnTo>
                    <a:lnTo>
                      <a:pt x="20696" y="983"/>
                    </a:lnTo>
                    <a:lnTo>
                      <a:pt x="20696" y="1106"/>
                    </a:lnTo>
                    <a:lnTo>
                      <a:pt x="20481" y="1229"/>
                    </a:lnTo>
                    <a:lnTo>
                      <a:pt x="20328" y="1259"/>
                    </a:lnTo>
                    <a:lnTo>
                      <a:pt x="20266" y="1229"/>
                    </a:lnTo>
                    <a:close/>
                    <a:moveTo>
                      <a:pt x="18578" y="2119"/>
                    </a:moveTo>
                    <a:lnTo>
                      <a:pt x="18608" y="2211"/>
                    </a:lnTo>
                    <a:lnTo>
                      <a:pt x="18547" y="2181"/>
                    </a:lnTo>
                    <a:close/>
                    <a:moveTo>
                      <a:pt x="18578" y="2027"/>
                    </a:moveTo>
                    <a:lnTo>
                      <a:pt x="18578" y="2088"/>
                    </a:lnTo>
                    <a:lnTo>
                      <a:pt x="18608" y="2150"/>
                    </a:lnTo>
                    <a:lnTo>
                      <a:pt x="18762" y="2150"/>
                    </a:lnTo>
                    <a:lnTo>
                      <a:pt x="18762" y="2088"/>
                    </a:lnTo>
                    <a:lnTo>
                      <a:pt x="18578" y="2027"/>
                    </a:lnTo>
                    <a:close/>
                    <a:moveTo>
                      <a:pt x="18670" y="2488"/>
                    </a:moveTo>
                    <a:lnTo>
                      <a:pt x="18516" y="2549"/>
                    </a:lnTo>
                    <a:lnTo>
                      <a:pt x="18639" y="2580"/>
                    </a:lnTo>
                    <a:close/>
                    <a:moveTo>
                      <a:pt x="18485" y="2672"/>
                    </a:moveTo>
                    <a:lnTo>
                      <a:pt x="18578" y="2703"/>
                    </a:lnTo>
                    <a:lnTo>
                      <a:pt x="18578" y="2856"/>
                    </a:lnTo>
                    <a:lnTo>
                      <a:pt x="18516" y="2856"/>
                    </a:lnTo>
                    <a:lnTo>
                      <a:pt x="18485" y="2672"/>
                    </a:lnTo>
                    <a:close/>
                    <a:moveTo>
                      <a:pt x="17472" y="8660"/>
                    </a:moveTo>
                    <a:lnTo>
                      <a:pt x="17503" y="8690"/>
                    </a:lnTo>
                    <a:lnTo>
                      <a:pt x="17472" y="8905"/>
                    </a:lnTo>
                    <a:lnTo>
                      <a:pt x="17441" y="8905"/>
                    </a:lnTo>
                    <a:lnTo>
                      <a:pt x="17441" y="8721"/>
                    </a:lnTo>
                    <a:lnTo>
                      <a:pt x="17472" y="8629"/>
                    </a:lnTo>
                    <a:close/>
                    <a:moveTo>
                      <a:pt x="17380" y="8660"/>
                    </a:moveTo>
                    <a:lnTo>
                      <a:pt x="17380" y="8936"/>
                    </a:lnTo>
                    <a:lnTo>
                      <a:pt x="17349" y="9120"/>
                    </a:lnTo>
                    <a:lnTo>
                      <a:pt x="17227" y="9212"/>
                    </a:lnTo>
                    <a:lnTo>
                      <a:pt x="17165" y="9120"/>
                    </a:lnTo>
                    <a:lnTo>
                      <a:pt x="17196" y="8874"/>
                    </a:lnTo>
                    <a:lnTo>
                      <a:pt x="17257" y="8660"/>
                    </a:lnTo>
                    <a:lnTo>
                      <a:pt x="17349" y="8598"/>
                    </a:lnTo>
                    <a:lnTo>
                      <a:pt x="17380" y="8660"/>
                    </a:lnTo>
                    <a:close/>
                    <a:moveTo>
                      <a:pt x="11669" y="6050"/>
                    </a:moveTo>
                    <a:lnTo>
                      <a:pt x="11884" y="6111"/>
                    </a:lnTo>
                    <a:lnTo>
                      <a:pt x="11914" y="6142"/>
                    </a:lnTo>
                    <a:lnTo>
                      <a:pt x="11822" y="6203"/>
                    </a:lnTo>
                    <a:lnTo>
                      <a:pt x="11669" y="6142"/>
                    </a:lnTo>
                    <a:lnTo>
                      <a:pt x="11638" y="6080"/>
                    </a:lnTo>
                    <a:close/>
                    <a:moveTo>
                      <a:pt x="11761" y="6418"/>
                    </a:moveTo>
                    <a:lnTo>
                      <a:pt x="11976" y="6449"/>
                    </a:lnTo>
                    <a:lnTo>
                      <a:pt x="12068" y="6541"/>
                    </a:lnTo>
                    <a:lnTo>
                      <a:pt x="12129" y="6541"/>
                    </a:lnTo>
                    <a:lnTo>
                      <a:pt x="12129" y="6602"/>
                    </a:lnTo>
                    <a:lnTo>
                      <a:pt x="11914" y="6602"/>
                    </a:lnTo>
                    <a:lnTo>
                      <a:pt x="11853" y="6602"/>
                    </a:lnTo>
                    <a:lnTo>
                      <a:pt x="11730" y="6479"/>
                    </a:lnTo>
                    <a:lnTo>
                      <a:pt x="11761" y="6418"/>
                    </a:lnTo>
                    <a:close/>
                    <a:moveTo>
                      <a:pt x="11914" y="6664"/>
                    </a:moveTo>
                    <a:lnTo>
                      <a:pt x="12129" y="6664"/>
                    </a:lnTo>
                    <a:lnTo>
                      <a:pt x="12252" y="6756"/>
                    </a:lnTo>
                    <a:lnTo>
                      <a:pt x="12099" y="6909"/>
                    </a:lnTo>
                    <a:lnTo>
                      <a:pt x="11976" y="6940"/>
                    </a:lnTo>
                    <a:lnTo>
                      <a:pt x="11914" y="6848"/>
                    </a:lnTo>
                    <a:lnTo>
                      <a:pt x="11945" y="6756"/>
                    </a:lnTo>
                    <a:lnTo>
                      <a:pt x="11945" y="6664"/>
                    </a:lnTo>
                    <a:close/>
                    <a:moveTo>
                      <a:pt x="11546" y="4698"/>
                    </a:moveTo>
                    <a:lnTo>
                      <a:pt x="11669" y="4453"/>
                    </a:lnTo>
                    <a:lnTo>
                      <a:pt x="11853" y="4207"/>
                    </a:lnTo>
                    <a:lnTo>
                      <a:pt x="11945" y="4084"/>
                    </a:lnTo>
                    <a:lnTo>
                      <a:pt x="12068" y="4054"/>
                    </a:lnTo>
                    <a:lnTo>
                      <a:pt x="12252" y="4330"/>
                    </a:lnTo>
                    <a:lnTo>
                      <a:pt x="12498" y="4514"/>
                    </a:lnTo>
                    <a:lnTo>
                      <a:pt x="12528" y="4606"/>
                    </a:lnTo>
                    <a:lnTo>
                      <a:pt x="12713" y="4760"/>
                    </a:lnTo>
                    <a:lnTo>
                      <a:pt x="12805" y="4913"/>
                    </a:lnTo>
                    <a:lnTo>
                      <a:pt x="12928" y="4913"/>
                    </a:lnTo>
                    <a:lnTo>
                      <a:pt x="13143" y="4852"/>
                    </a:lnTo>
                    <a:lnTo>
                      <a:pt x="13173" y="4760"/>
                    </a:lnTo>
                    <a:lnTo>
                      <a:pt x="13388" y="4760"/>
                    </a:lnTo>
                    <a:lnTo>
                      <a:pt x="13511" y="4698"/>
                    </a:lnTo>
                    <a:lnTo>
                      <a:pt x="13941" y="4698"/>
                    </a:lnTo>
                    <a:lnTo>
                      <a:pt x="14402" y="4514"/>
                    </a:lnTo>
                    <a:lnTo>
                      <a:pt x="14524" y="4422"/>
                    </a:lnTo>
                    <a:lnTo>
                      <a:pt x="14924" y="4422"/>
                    </a:lnTo>
                    <a:lnTo>
                      <a:pt x="15139" y="4514"/>
                    </a:lnTo>
                    <a:lnTo>
                      <a:pt x="15200" y="4606"/>
                    </a:lnTo>
                    <a:lnTo>
                      <a:pt x="15384" y="4606"/>
                    </a:lnTo>
                    <a:lnTo>
                      <a:pt x="15722" y="4422"/>
                    </a:lnTo>
                    <a:lnTo>
                      <a:pt x="16121" y="4391"/>
                    </a:lnTo>
                    <a:lnTo>
                      <a:pt x="16090" y="4238"/>
                    </a:lnTo>
                    <a:lnTo>
                      <a:pt x="16428" y="3747"/>
                    </a:lnTo>
                    <a:lnTo>
                      <a:pt x="16551" y="3409"/>
                    </a:lnTo>
                    <a:lnTo>
                      <a:pt x="16797" y="3010"/>
                    </a:lnTo>
                    <a:lnTo>
                      <a:pt x="16981" y="2396"/>
                    </a:lnTo>
                    <a:lnTo>
                      <a:pt x="16981" y="2273"/>
                    </a:lnTo>
                    <a:lnTo>
                      <a:pt x="17073" y="2119"/>
                    </a:lnTo>
                    <a:lnTo>
                      <a:pt x="17073" y="1996"/>
                    </a:lnTo>
                    <a:lnTo>
                      <a:pt x="17227" y="1812"/>
                    </a:lnTo>
                    <a:lnTo>
                      <a:pt x="17380" y="1874"/>
                    </a:lnTo>
                    <a:lnTo>
                      <a:pt x="17626" y="1843"/>
                    </a:lnTo>
                    <a:lnTo>
                      <a:pt x="18025" y="1843"/>
                    </a:lnTo>
                    <a:lnTo>
                      <a:pt x="18117" y="1904"/>
                    </a:lnTo>
                    <a:lnTo>
                      <a:pt x="18332" y="1904"/>
                    </a:lnTo>
                    <a:lnTo>
                      <a:pt x="18516" y="1966"/>
                    </a:lnTo>
                    <a:lnTo>
                      <a:pt x="18516" y="1996"/>
                    </a:lnTo>
                    <a:lnTo>
                      <a:pt x="18424" y="2027"/>
                    </a:lnTo>
                    <a:lnTo>
                      <a:pt x="18424" y="2088"/>
                    </a:lnTo>
                    <a:lnTo>
                      <a:pt x="18393" y="2181"/>
                    </a:lnTo>
                    <a:lnTo>
                      <a:pt x="18547" y="2242"/>
                    </a:lnTo>
                    <a:lnTo>
                      <a:pt x="18700" y="2426"/>
                    </a:lnTo>
                    <a:lnTo>
                      <a:pt x="18516" y="2488"/>
                    </a:lnTo>
                    <a:lnTo>
                      <a:pt x="18332" y="2457"/>
                    </a:lnTo>
                    <a:lnTo>
                      <a:pt x="18271" y="2488"/>
                    </a:lnTo>
                    <a:lnTo>
                      <a:pt x="18393" y="2672"/>
                    </a:lnTo>
                    <a:lnTo>
                      <a:pt x="18455" y="2703"/>
                    </a:lnTo>
                    <a:lnTo>
                      <a:pt x="18485" y="2795"/>
                    </a:lnTo>
                    <a:lnTo>
                      <a:pt x="18424" y="2825"/>
                    </a:lnTo>
                    <a:lnTo>
                      <a:pt x="18363" y="2948"/>
                    </a:lnTo>
                    <a:lnTo>
                      <a:pt x="18485" y="3040"/>
                    </a:lnTo>
                    <a:lnTo>
                      <a:pt x="18547" y="3225"/>
                    </a:lnTo>
                    <a:lnTo>
                      <a:pt x="18823" y="3501"/>
                    </a:lnTo>
                    <a:lnTo>
                      <a:pt x="18946" y="3624"/>
                    </a:lnTo>
                    <a:lnTo>
                      <a:pt x="18854" y="3777"/>
                    </a:lnTo>
                    <a:lnTo>
                      <a:pt x="18639" y="3839"/>
                    </a:lnTo>
                    <a:lnTo>
                      <a:pt x="18608" y="3931"/>
                    </a:lnTo>
                    <a:lnTo>
                      <a:pt x="18700" y="3992"/>
                    </a:lnTo>
                    <a:lnTo>
                      <a:pt x="18731" y="4146"/>
                    </a:lnTo>
                    <a:lnTo>
                      <a:pt x="18854" y="4207"/>
                    </a:lnTo>
                    <a:lnTo>
                      <a:pt x="19192" y="4545"/>
                    </a:lnTo>
                    <a:lnTo>
                      <a:pt x="19315" y="4545"/>
                    </a:lnTo>
                    <a:lnTo>
                      <a:pt x="19468" y="4698"/>
                    </a:lnTo>
                    <a:lnTo>
                      <a:pt x="19499" y="4791"/>
                    </a:lnTo>
                    <a:lnTo>
                      <a:pt x="19622" y="4821"/>
                    </a:lnTo>
                    <a:lnTo>
                      <a:pt x="19591" y="4975"/>
                    </a:lnTo>
                    <a:lnTo>
                      <a:pt x="19499" y="5006"/>
                    </a:lnTo>
                    <a:lnTo>
                      <a:pt x="19376" y="4975"/>
                    </a:lnTo>
                    <a:lnTo>
                      <a:pt x="19253" y="5067"/>
                    </a:lnTo>
                    <a:lnTo>
                      <a:pt x="19069" y="5036"/>
                    </a:lnTo>
                    <a:lnTo>
                      <a:pt x="18793" y="4760"/>
                    </a:lnTo>
                    <a:lnTo>
                      <a:pt x="18854" y="4975"/>
                    </a:lnTo>
                    <a:lnTo>
                      <a:pt x="18793" y="5067"/>
                    </a:lnTo>
                    <a:lnTo>
                      <a:pt x="18731" y="4975"/>
                    </a:lnTo>
                    <a:lnTo>
                      <a:pt x="18547" y="5159"/>
                    </a:lnTo>
                    <a:lnTo>
                      <a:pt x="18547" y="5251"/>
                    </a:lnTo>
                    <a:lnTo>
                      <a:pt x="18485" y="5343"/>
                    </a:lnTo>
                    <a:lnTo>
                      <a:pt x="18455" y="5681"/>
                    </a:lnTo>
                    <a:lnTo>
                      <a:pt x="18393" y="5773"/>
                    </a:lnTo>
                    <a:lnTo>
                      <a:pt x="18332" y="6080"/>
                    </a:lnTo>
                    <a:lnTo>
                      <a:pt x="18086" y="6234"/>
                    </a:lnTo>
                    <a:lnTo>
                      <a:pt x="18178" y="6449"/>
                    </a:lnTo>
                    <a:lnTo>
                      <a:pt x="18086" y="6602"/>
                    </a:lnTo>
                    <a:lnTo>
                      <a:pt x="17933" y="6756"/>
                    </a:lnTo>
                    <a:lnTo>
                      <a:pt x="17871" y="6602"/>
                    </a:lnTo>
                    <a:lnTo>
                      <a:pt x="17779" y="6541"/>
                    </a:lnTo>
                    <a:lnTo>
                      <a:pt x="17841" y="6664"/>
                    </a:lnTo>
                    <a:lnTo>
                      <a:pt x="17841" y="6848"/>
                    </a:lnTo>
                    <a:lnTo>
                      <a:pt x="17687" y="7001"/>
                    </a:lnTo>
                    <a:lnTo>
                      <a:pt x="17656" y="7155"/>
                    </a:lnTo>
                    <a:lnTo>
                      <a:pt x="17534" y="7216"/>
                    </a:lnTo>
                    <a:lnTo>
                      <a:pt x="17411" y="7186"/>
                    </a:lnTo>
                    <a:lnTo>
                      <a:pt x="17441" y="7247"/>
                    </a:lnTo>
                    <a:lnTo>
                      <a:pt x="17380" y="7370"/>
                    </a:lnTo>
                    <a:lnTo>
                      <a:pt x="17564" y="7370"/>
                    </a:lnTo>
                    <a:lnTo>
                      <a:pt x="17595" y="7401"/>
                    </a:lnTo>
                    <a:lnTo>
                      <a:pt x="17564" y="7523"/>
                    </a:lnTo>
                    <a:lnTo>
                      <a:pt x="17472" y="7616"/>
                    </a:lnTo>
                    <a:lnTo>
                      <a:pt x="17534" y="7646"/>
                    </a:lnTo>
                    <a:lnTo>
                      <a:pt x="17626" y="7646"/>
                    </a:lnTo>
                    <a:lnTo>
                      <a:pt x="17656" y="7738"/>
                    </a:lnTo>
                    <a:lnTo>
                      <a:pt x="17595" y="7892"/>
                    </a:lnTo>
                    <a:lnTo>
                      <a:pt x="17472" y="7830"/>
                    </a:lnTo>
                    <a:lnTo>
                      <a:pt x="17441" y="7800"/>
                    </a:lnTo>
                    <a:lnTo>
                      <a:pt x="17441" y="7861"/>
                    </a:lnTo>
                    <a:lnTo>
                      <a:pt x="17534" y="7953"/>
                    </a:lnTo>
                    <a:lnTo>
                      <a:pt x="17564" y="7984"/>
                    </a:lnTo>
                    <a:lnTo>
                      <a:pt x="17441" y="8260"/>
                    </a:lnTo>
                    <a:lnTo>
                      <a:pt x="17349" y="8260"/>
                    </a:lnTo>
                    <a:lnTo>
                      <a:pt x="17319" y="8199"/>
                    </a:lnTo>
                    <a:lnTo>
                      <a:pt x="17288" y="8414"/>
                    </a:lnTo>
                    <a:lnTo>
                      <a:pt x="17288" y="8506"/>
                    </a:lnTo>
                    <a:lnTo>
                      <a:pt x="17104" y="8813"/>
                    </a:lnTo>
                    <a:lnTo>
                      <a:pt x="16827" y="9028"/>
                    </a:lnTo>
                    <a:lnTo>
                      <a:pt x="16582" y="9059"/>
                    </a:lnTo>
                    <a:lnTo>
                      <a:pt x="16244" y="9212"/>
                    </a:lnTo>
                    <a:lnTo>
                      <a:pt x="16090" y="9243"/>
                    </a:lnTo>
                    <a:lnTo>
                      <a:pt x="16029" y="9028"/>
                    </a:lnTo>
                    <a:lnTo>
                      <a:pt x="16060" y="8905"/>
                    </a:lnTo>
                    <a:lnTo>
                      <a:pt x="15998" y="8782"/>
                    </a:lnTo>
                    <a:lnTo>
                      <a:pt x="15968" y="8721"/>
                    </a:lnTo>
                    <a:lnTo>
                      <a:pt x="15875" y="8752"/>
                    </a:lnTo>
                    <a:lnTo>
                      <a:pt x="15783" y="8629"/>
                    </a:lnTo>
                    <a:lnTo>
                      <a:pt x="15722" y="8660"/>
                    </a:lnTo>
                    <a:lnTo>
                      <a:pt x="15568" y="8629"/>
                    </a:lnTo>
                    <a:lnTo>
                      <a:pt x="15507" y="8506"/>
                    </a:lnTo>
                    <a:lnTo>
                      <a:pt x="15446" y="8629"/>
                    </a:lnTo>
                    <a:lnTo>
                      <a:pt x="15507" y="8752"/>
                    </a:lnTo>
                    <a:lnTo>
                      <a:pt x="15353" y="8690"/>
                    </a:lnTo>
                    <a:lnTo>
                      <a:pt x="15292" y="8629"/>
                    </a:lnTo>
                    <a:lnTo>
                      <a:pt x="15292" y="8475"/>
                    </a:lnTo>
                    <a:lnTo>
                      <a:pt x="15200" y="8414"/>
                    </a:lnTo>
                    <a:lnTo>
                      <a:pt x="15108" y="8475"/>
                    </a:lnTo>
                    <a:lnTo>
                      <a:pt x="14954" y="8383"/>
                    </a:lnTo>
                    <a:lnTo>
                      <a:pt x="14862" y="8383"/>
                    </a:lnTo>
                    <a:lnTo>
                      <a:pt x="14739" y="8506"/>
                    </a:lnTo>
                    <a:lnTo>
                      <a:pt x="14524" y="8537"/>
                    </a:lnTo>
                    <a:lnTo>
                      <a:pt x="14494" y="8629"/>
                    </a:lnTo>
                    <a:lnTo>
                      <a:pt x="14371" y="8629"/>
                    </a:lnTo>
                    <a:lnTo>
                      <a:pt x="14279" y="8537"/>
                    </a:lnTo>
                    <a:lnTo>
                      <a:pt x="14187" y="8567"/>
                    </a:lnTo>
                    <a:lnTo>
                      <a:pt x="14002" y="8813"/>
                    </a:lnTo>
                    <a:lnTo>
                      <a:pt x="13880" y="8813"/>
                    </a:lnTo>
                    <a:lnTo>
                      <a:pt x="13880" y="8690"/>
                    </a:lnTo>
                    <a:lnTo>
                      <a:pt x="13880" y="8414"/>
                    </a:lnTo>
                    <a:lnTo>
                      <a:pt x="13787" y="8199"/>
                    </a:lnTo>
                    <a:lnTo>
                      <a:pt x="13818" y="8045"/>
                    </a:lnTo>
                    <a:lnTo>
                      <a:pt x="13787" y="7953"/>
                    </a:lnTo>
                    <a:lnTo>
                      <a:pt x="13787" y="8045"/>
                    </a:lnTo>
                    <a:lnTo>
                      <a:pt x="13695" y="8199"/>
                    </a:lnTo>
                    <a:lnTo>
                      <a:pt x="13603" y="8260"/>
                    </a:lnTo>
                    <a:lnTo>
                      <a:pt x="13511" y="8199"/>
                    </a:lnTo>
                    <a:lnTo>
                      <a:pt x="13358" y="8291"/>
                    </a:lnTo>
                    <a:lnTo>
                      <a:pt x="13143" y="8291"/>
                    </a:lnTo>
                    <a:lnTo>
                      <a:pt x="13020" y="8260"/>
                    </a:lnTo>
                    <a:lnTo>
                      <a:pt x="12836" y="8260"/>
                    </a:lnTo>
                    <a:lnTo>
                      <a:pt x="12805" y="8138"/>
                    </a:lnTo>
                    <a:lnTo>
                      <a:pt x="12682" y="8260"/>
                    </a:lnTo>
                    <a:lnTo>
                      <a:pt x="12590" y="8260"/>
                    </a:lnTo>
                    <a:lnTo>
                      <a:pt x="12498" y="8015"/>
                    </a:lnTo>
                    <a:lnTo>
                      <a:pt x="12498" y="7830"/>
                    </a:lnTo>
                    <a:lnTo>
                      <a:pt x="12436" y="7431"/>
                    </a:lnTo>
                    <a:lnTo>
                      <a:pt x="12283" y="7339"/>
                    </a:lnTo>
                    <a:lnTo>
                      <a:pt x="12252" y="7247"/>
                    </a:lnTo>
                    <a:lnTo>
                      <a:pt x="12344" y="7124"/>
                    </a:lnTo>
                    <a:lnTo>
                      <a:pt x="12467" y="6971"/>
                    </a:lnTo>
                    <a:lnTo>
                      <a:pt x="12467" y="6817"/>
                    </a:lnTo>
                    <a:lnTo>
                      <a:pt x="12375" y="6664"/>
                    </a:lnTo>
                    <a:lnTo>
                      <a:pt x="12129" y="6449"/>
                    </a:lnTo>
                    <a:lnTo>
                      <a:pt x="11945" y="6326"/>
                    </a:lnTo>
                    <a:lnTo>
                      <a:pt x="11730" y="6264"/>
                    </a:lnTo>
                    <a:lnTo>
                      <a:pt x="11730" y="6203"/>
                    </a:lnTo>
                    <a:lnTo>
                      <a:pt x="11884" y="6203"/>
                    </a:lnTo>
                    <a:lnTo>
                      <a:pt x="12037" y="6080"/>
                    </a:lnTo>
                    <a:lnTo>
                      <a:pt x="12314" y="6019"/>
                    </a:lnTo>
                    <a:lnTo>
                      <a:pt x="12498" y="5865"/>
                    </a:lnTo>
                    <a:lnTo>
                      <a:pt x="12651" y="5865"/>
                    </a:lnTo>
                    <a:lnTo>
                      <a:pt x="12498" y="5835"/>
                    </a:lnTo>
                    <a:lnTo>
                      <a:pt x="12283" y="5957"/>
                    </a:lnTo>
                    <a:lnTo>
                      <a:pt x="12037" y="6019"/>
                    </a:lnTo>
                    <a:lnTo>
                      <a:pt x="11945" y="6019"/>
                    </a:lnTo>
                    <a:lnTo>
                      <a:pt x="11761" y="5988"/>
                    </a:lnTo>
                    <a:lnTo>
                      <a:pt x="11669" y="5773"/>
                    </a:lnTo>
                    <a:lnTo>
                      <a:pt x="11699" y="5742"/>
                    </a:lnTo>
                    <a:lnTo>
                      <a:pt x="11792" y="5773"/>
                    </a:lnTo>
                    <a:lnTo>
                      <a:pt x="11730" y="5650"/>
                    </a:lnTo>
                    <a:lnTo>
                      <a:pt x="11484" y="5343"/>
                    </a:lnTo>
                    <a:lnTo>
                      <a:pt x="11454" y="5036"/>
                    </a:lnTo>
                    <a:lnTo>
                      <a:pt x="11577" y="4975"/>
                    </a:lnTo>
                    <a:lnTo>
                      <a:pt x="11577" y="4883"/>
                    </a:lnTo>
                    <a:lnTo>
                      <a:pt x="11546" y="4760"/>
                    </a:lnTo>
                    <a:lnTo>
                      <a:pt x="11546" y="4637"/>
                    </a:lnTo>
                    <a:close/>
                    <a:moveTo>
                      <a:pt x="32917" y="6449"/>
                    </a:moveTo>
                    <a:lnTo>
                      <a:pt x="32825" y="6479"/>
                    </a:lnTo>
                    <a:lnTo>
                      <a:pt x="32917" y="6602"/>
                    </a:lnTo>
                    <a:lnTo>
                      <a:pt x="33040" y="6572"/>
                    </a:lnTo>
                    <a:close/>
                    <a:moveTo>
                      <a:pt x="33316" y="6971"/>
                    </a:moveTo>
                    <a:lnTo>
                      <a:pt x="33102" y="6971"/>
                    </a:lnTo>
                    <a:lnTo>
                      <a:pt x="33224" y="7032"/>
                    </a:lnTo>
                    <a:close/>
                    <a:moveTo>
                      <a:pt x="33439" y="7032"/>
                    </a:moveTo>
                    <a:lnTo>
                      <a:pt x="33470" y="7094"/>
                    </a:lnTo>
                    <a:lnTo>
                      <a:pt x="33746" y="7216"/>
                    </a:lnTo>
                    <a:lnTo>
                      <a:pt x="34146" y="7247"/>
                    </a:lnTo>
                    <a:lnTo>
                      <a:pt x="34483" y="7216"/>
                    </a:lnTo>
                    <a:lnTo>
                      <a:pt x="34575" y="7155"/>
                    </a:lnTo>
                    <a:lnTo>
                      <a:pt x="34299" y="7094"/>
                    </a:lnTo>
                    <a:lnTo>
                      <a:pt x="34146" y="7124"/>
                    </a:lnTo>
                    <a:lnTo>
                      <a:pt x="33900" y="7063"/>
                    </a:lnTo>
                    <a:lnTo>
                      <a:pt x="33746" y="7155"/>
                    </a:lnTo>
                    <a:lnTo>
                      <a:pt x="33439" y="7032"/>
                    </a:lnTo>
                    <a:close/>
                    <a:moveTo>
                      <a:pt x="33439" y="6234"/>
                    </a:moveTo>
                    <a:lnTo>
                      <a:pt x="33562" y="6387"/>
                    </a:lnTo>
                    <a:lnTo>
                      <a:pt x="33562" y="6295"/>
                    </a:lnTo>
                    <a:lnTo>
                      <a:pt x="33654" y="6295"/>
                    </a:lnTo>
                    <a:lnTo>
                      <a:pt x="33808" y="6479"/>
                    </a:lnTo>
                    <a:lnTo>
                      <a:pt x="33777" y="6572"/>
                    </a:lnTo>
                    <a:lnTo>
                      <a:pt x="33900" y="6602"/>
                    </a:lnTo>
                    <a:lnTo>
                      <a:pt x="33931" y="6602"/>
                    </a:lnTo>
                    <a:lnTo>
                      <a:pt x="34023" y="6633"/>
                    </a:lnTo>
                    <a:lnTo>
                      <a:pt x="34207" y="6602"/>
                    </a:lnTo>
                    <a:lnTo>
                      <a:pt x="34146" y="6541"/>
                    </a:lnTo>
                    <a:lnTo>
                      <a:pt x="34023" y="6479"/>
                    </a:lnTo>
                    <a:lnTo>
                      <a:pt x="33900" y="6295"/>
                    </a:lnTo>
                    <a:lnTo>
                      <a:pt x="33777" y="6203"/>
                    </a:lnTo>
                    <a:lnTo>
                      <a:pt x="33654" y="6203"/>
                    </a:lnTo>
                    <a:lnTo>
                      <a:pt x="33409" y="6172"/>
                    </a:lnTo>
                    <a:lnTo>
                      <a:pt x="33439" y="6234"/>
                    </a:lnTo>
                    <a:close/>
                    <a:moveTo>
                      <a:pt x="31014" y="10379"/>
                    </a:moveTo>
                    <a:lnTo>
                      <a:pt x="31044" y="10533"/>
                    </a:lnTo>
                    <a:lnTo>
                      <a:pt x="31044" y="10686"/>
                    </a:lnTo>
                    <a:lnTo>
                      <a:pt x="31106" y="10748"/>
                    </a:lnTo>
                    <a:lnTo>
                      <a:pt x="31106" y="10533"/>
                    </a:lnTo>
                    <a:lnTo>
                      <a:pt x="30983" y="10379"/>
                    </a:lnTo>
                    <a:close/>
                    <a:moveTo>
                      <a:pt x="31443" y="10226"/>
                    </a:moveTo>
                    <a:lnTo>
                      <a:pt x="31290" y="10318"/>
                    </a:lnTo>
                    <a:lnTo>
                      <a:pt x="31228" y="10655"/>
                    </a:lnTo>
                    <a:lnTo>
                      <a:pt x="31167" y="10748"/>
                    </a:lnTo>
                    <a:lnTo>
                      <a:pt x="31259" y="10717"/>
                    </a:lnTo>
                    <a:lnTo>
                      <a:pt x="31382" y="10379"/>
                    </a:lnTo>
                    <a:close/>
                    <a:moveTo>
                      <a:pt x="32733" y="11331"/>
                    </a:moveTo>
                    <a:lnTo>
                      <a:pt x="32672" y="11392"/>
                    </a:lnTo>
                    <a:lnTo>
                      <a:pt x="32733" y="11423"/>
                    </a:lnTo>
                    <a:lnTo>
                      <a:pt x="32764" y="11392"/>
                    </a:lnTo>
                    <a:lnTo>
                      <a:pt x="32764" y="11331"/>
                    </a:lnTo>
                    <a:close/>
                    <a:moveTo>
                      <a:pt x="32272" y="11024"/>
                    </a:moveTo>
                    <a:lnTo>
                      <a:pt x="32211" y="10993"/>
                    </a:lnTo>
                    <a:lnTo>
                      <a:pt x="32211" y="11055"/>
                    </a:lnTo>
                    <a:lnTo>
                      <a:pt x="32211" y="11239"/>
                    </a:lnTo>
                    <a:lnTo>
                      <a:pt x="32272" y="11300"/>
                    </a:lnTo>
                    <a:lnTo>
                      <a:pt x="32334" y="11392"/>
                    </a:lnTo>
                    <a:lnTo>
                      <a:pt x="32272" y="11331"/>
                    </a:lnTo>
                    <a:lnTo>
                      <a:pt x="32211" y="11331"/>
                    </a:lnTo>
                    <a:lnTo>
                      <a:pt x="32211" y="11484"/>
                    </a:lnTo>
                    <a:lnTo>
                      <a:pt x="32272" y="11546"/>
                    </a:lnTo>
                    <a:lnTo>
                      <a:pt x="32365" y="11546"/>
                    </a:lnTo>
                    <a:lnTo>
                      <a:pt x="32518" y="11423"/>
                    </a:lnTo>
                    <a:lnTo>
                      <a:pt x="32549" y="11331"/>
                    </a:lnTo>
                    <a:lnTo>
                      <a:pt x="32487" y="11300"/>
                    </a:lnTo>
                    <a:lnTo>
                      <a:pt x="32426" y="11177"/>
                    </a:lnTo>
                    <a:lnTo>
                      <a:pt x="32272" y="11055"/>
                    </a:lnTo>
                    <a:close/>
                    <a:moveTo>
                      <a:pt x="32549" y="11085"/>
                    </a:moveTo>
                    <a:lnTo>
                      <a:pt x="32518" y="11116"/>
                    </a:lnTo>
                    <a:lnTo>
                      <a:pt x="32518" y="11208"/>
                    </a:lnTo>
                    <a:lnTo>
                      <a:pt x="32580" y="11270"/>
                    </a:lnTo>
                    <a:lnTo>
                      <a:pt x="32672" y="11270"/>
                    </a:lnTo>
                    <a:lnTo>
                      <a:pt x="32641" y="11177"/>
                    </a:lnTo>
                    <a:lnTo>
                      <a:pt x="32549" y="11116"/>
                    </a:lnTo>
                    <a:close/>
                    <a:moveTo>
                      <a:pt x="32334" y="10840"/>
                    </a:moveTo>
                    <a:lnTo>
                      <a:pt x="32242" y="10809"/>
                    </a:lnTo>
                    <a:lnTo>
                      <a:pt x="32242" y="10901"/>
                    </a:lnTo>
                    <a:lnTo>
                      <a:pt x="32365" y="11055"/>
                    </a:lnTo>
                    <a:lnTo>
                      <a:pt x="32457" y="11085"/>
                    </a:lnTo>
                    <a:lnTo>
                      <a:pt x="32518" y="11055"/>
                    </a:lnTo>
                    <a:lnTo>
                      <a:pt x="32365" y="10932"/>
                    </a:lnTo>
                    <a:lnTo>
                      <a:pt x="32334" y="10840"/>
                    </a:lnTo>
                    <a:close/>
                    <a:moveTo>
                      <a:pt x="32641" y="10717"/>
                    </a:moveTo>
                    <a:lnTo>
                      <a:pt x="32487" y="10778"/>
                    </a:lnTo>
                    <a:lnTo>
                      <a:pt x="32395" y="10870"/>
                    </a:lnTo>
                    <a:lnTo>
                      <a:pt x="32426" y="10932"/>
                    </a:lnTo>
                    <a:lnTo>
                      <a:pt x="32580" y="11024"/>
                    </a:lnTo>
                    <a:lnTo>
                      <a:pt x="32641" y="11055"/>
                    </a:lnTo>
                    <a:lnTo>
                      <a:pt x="32733" y="10962"/>
                    </a:lnTo>
                    <a:lnTo>
                      <a:pt x="32733" y="10870"/>
                    </a:lnTo>
                    <a:lnTo>
                      <a:pt x="32702" y="10840"/>
                    </a:lnTo>
                    <a:lnTo>
                      <a:pt x="32702" y="10809"/>
                    </a:lnTo>
                    <a:lnTo>
                      <a:pt x="32641" y="10717"/>
                    </a:lnTo>
                    <a:lnTo>
                      <a:pt x="32610" y="10717"/>
                    </a:lnTo>
                    <a:close/>
                    <a:moveTo>
                      <a:pt x="32303" y="10533"/>
                    </a:moveTo>
                    <a:lnTo>
                      <a:pt x="32272" y="10533"/>
                    </a:lnTo>
                    <a:lnTo>
                      <a:pt x="32242" y="10594"/>
                    </a:lnTo>
                    <a:lnTo>
                      <a:pt x="32303" y="10594"/>
                    </a:lnTo>
                    <a:close/>
                    <a:moveTo>
                      <a:pt x="32580" y="10287"/>
                    </a:moveTo>
                    <a:lnTo>
                      <a:pt x="32641" y="10379"/>
                    </a:lnTo>
                    <a:lnTo>
                      <a:pt x="32702" y="10379"/>
                    </a:lnTo>
                    <a:lnTo>
                      <a:pt x="32641" y="10287"/>
                    </a:lnTo>
                    <a:lnTo>
                      <a:pt x="32580" y="10287"/>
                    </a:lnTo>
                    <a:close/>
                    <a:moveTo>
                      <a:pt x="32549" y="10348"/>
                    </a:moveTo>
                    <a:lnTo>
                      <a:pt x="32457" y="10348"/>
                    </a:lnTo>
                    <a:lnTo>
                      <a:pt x="32395" y="10471"/>
                    </a:lnTo>
                    <a:lnTo>
                      <a:pt x="32334" y="10502"/>
                    </a:lnTo>
                    <a:lnTo>
                      <a:pt x="32395" y="10533"/>
                    </a:lnTo>
                    <a:lnTo>
                      <a:pt x="32395" y="10594"/>
                    </a:lnTo>
                    <a:lnTo>
                      <a:pt x="32487" y="10594"/>
                    </a:lnTo>
                    <a:lnTo>
                      <a:pt x="32365" y="10655"/>
                    </a:lnTo>
                    <a:lnTo>
                      <a:pt x="32395" y="10778"/>
                    </a:lnTo>
                    <a:lnTo>
                      <a:pt x="32457" y="10778"/>
                    </a:lnTo>
                    <a:lnTo>
                      <a:pt x="32580" y="10686"/>
                    </a:lnTo>
                    <a:lnTo>
                      <a:pt x="32672" y="10686"/>
                    </a:lnTo>
                    <a:lnTo>
                      <a:pt x="32702" y="10625"/>
                    </a:lnTo>
                    <a:lnTo>
                      <a:pt x="32702" y="10471"/>
                    </a:lnTo>
                    <a:lnTo>
                      <a:pt x="32641" y="10471"/>
                    </a:lnTo>
                    <a:lnTo>
                      <a:pt x="32549" y="10379"/>
                    </a:lnTo>
                    <a:close/>
                    <a:moveTo>
                      <a:pt x="30369" y="11669"/>
                    </a:moveTo>
                    <a:lnTo>
                      <a:pt x="30522" y="11577"/>
                    </a:lnTo>
                    <a:lnTo>
                      <a:pt x="30461" y="11546"/>
                    </a:lnTo>
                    <a:close/>
                    <a:moveTo>
                      <a:pt x="30246" y="11730"/>
                    </a:moveTo>
                    <a:lnTo>
                      <a:pt x="30430" y="11822"/>
                    </a:lnTo>
                    <a:lnTo>
                      <a:pt x="30399" y="11761"/>
                    </a:lnTo>
                    <a:close/>
                    <a:moveTo>
                      <a:pt x="29540" y="12068"/>
                    </a:moveTo>
                    <a:lnTo>
                      <a:pt x="29448" y="12099"/>
                    </a:lnTo>
                    <a:lnTo>
                      <a:pt x="29509" y="12099"/>
                    </a:lnTo>
                    <a:cubicBezTo>
                      <a:pt x="29509" y="12099"/>
                      <a:pt x="29509" y="12068"/>
                      <a:pt x="29540" y="12068"/>
                    </a:cubicBezTo>
                    <a:close/>
                    <a:moveTo>
                      <a:pt x="29724" y="11976"/>
                    </a:moveTo>
                    <a:lnTo>
                      <a:pt x="29509" y="11976"/>
                    </a:lnTo>
                    <a:lnTo>
                      <a:pt x="29632" y="12037"/>
                    </a:lnTo>
                    <a:lnTo>
                      <a:pt x="29724" y="12006"/>
                    </a:lnTo>
                    <a:lnTo>
                      <a:pt x="29724" y="11976"/>
                    </a:lnTo>
                    <a:close/>
                    <a:moveTo>
                      <a:pt x="29724" y="12590"/>
                    </a:moveTo>
                    <a:lnTo>
                      <a:pt x="29632" y="12590"/>
                    </a:lnTo>
                    <a:lnTo>
                      <a:pt x="29478" y="12682"/>
                    </a:lnTo>
                    <a:lnTo>
                      <a:pt x="29478" y="12743"/>
                    </a:lnTo>
                    <a:lnTo>
                      <a:pt x="29601" y="12713"/>
                    </a:lnTo>
                    <a:lnTo>
                      <a:pt x="29693" y="12651"/>
                    </a:lnTo>
                    <a:lnTo>
                      <a:pt x="29724" y="12590"/>
                    </a:lnTo>
                    <a:close/>
                    <a:moveTo>
                      <a:pt x="30000" y="11884"/>
                    </a:moveTo>
                    <a:lnTo>
                      <a:pt x="29785" y="12099"/>
                    </a:lnTo>
                    <a:lnTo>
                      <a:pt x="29785" y="12191"/>
                    </a:lnTo>
                    <a:lnTo>
                      <a:pt x="29816" y="12221"/>
                    </a:lnTo>
                    <a:lnTo>
                      <a:pt x="29724" y="12314"/>
                    </a:lnTo>
                    <a:lnTo>
                      <a:pt x="29724" y="12436"/>
                    </a:lnTo>
                    <a:lnTo>
                      <a:pt x="29816" y="12528"/>
                    </a:lnTo>
                    <a:lnTo>
                      <a:pt x="29939" y="12498"/>
                    </a:lnTo>
                    <a:lnTo>
                      <a:pt x="30123" y="12252"/>
                    </a:lnTo>
                    <a:lnTo>
                      <a:pt x="30184" y="12068"/>
                    </a:lnTo>
                    <a:lnTo>
                      <a:pt x="30154" y="11945"/>
                    </a:lnTo>
                    <a:lnTo>
                      <a:pt x="30184" y="11853"/>
                    </a:lnTo>
                    <a:lnTo>
                      <a:pt x="30184" y="11792"/>
                    </a:lnTo>
                    <a:lnTo>
                      <a:pt x="30092" y="11761"/>
                    </a:lnTo>
                    <a:lnTo>
                      <a:pt x="30031" y="11822"/>
                    </a:lnTo>
                    <a:lnTo>
                      <a:pt x="30031" y="11884"/>
                    </a:lnTo>
                    <a:close/>
                    <a:moveTo>
                      <a:pt x="28741" y="11085"/>
                    </a:moveTo>
                    <a:lnTo>
                      <a:pt x="28864" y="11024"/>
                    </a:lnTo>
                    <a:lnTo>
                      <a:pt x="28772" y="10993"/>
                    </a:lnTo>
                    <a:close/>
                    <a:moveTo>
                      <a:pt x="28373" y="11331"/>
                    </a:moveTo>
                    <a:lnTo>
                      <a:pt x="28281" y="11392"/>
                    </a:lnTo>
                    <a:lnTo>
                      <a:pt x="28403" y="11392"/>
                    </a:lnTo>
                    <a:lnTo>
                      <a:pt x="28373" y="11331"/>
                    </a:lnTo>
                    <a:close/>
                    <a:moveTo>
                      <a:pt x="28680" y="12590"/>
                    </a:moveTo>
                    <a:lnTo>
                      <a:pt x="28496" y="12682"/>
                    </a:lnTo>
                    <a:lnTo>
                      <a:pt x="28588" y="12682"/>
                    </a:lnTo>
                    <a:close/>
                    <a:moveTo>
                      <a:pt x="28403" y="12344"/>
                    </a:moveTo>
                    <a:lnTo>
                      <a:pt x="28496" y="12283"/>
                    </a:lnTo>
                    <a:lnTo>
                      <a:pt x="28588" y="12344"/>
                    </a:lnTo>
                    <a:lnTo>
                      <a:pt x="28618" y="12498"/>
                    </a:lnTo>
                    <a:lnTo>
                      <a:pt x="28496" y="12528"/>
                    </a:lnTo>
                    <a:lnTo>
                      <a:pt x="28403" y="12436"/>
                    </a:lnTo>
                    <a:lnTo>
                      <a:pt x="28403" y="12344"/>
                    </a:lnTo>
                    <a:close/>
                    <a:moveTo>
                      <a:pt x="27544" y="11792"/>
                    </a:moveTo>
                    <a:lnTo>
                      <a:pt x="27636" y="11730"/>
                    </a:lnTo>
                    <a:lnTo>
                      <a:pt x="27697" y="11792"/>
                    </a:lnTo>
                    <a:lnTo>
                      <a:pt x="27667" y="11853"/>
                    </a:lnTo>
                    <a:lnTo>
                      <a:pt x="27544" y="11853"/>
                    </a:lnTo>
                    <a:lnTo>
                      <a:pt x="27513" y="11792"/>
                    </a:lnTo>
                    <a:close/>
                    <a:moveTo>
                      <a:pt x="27728" y="12743"/>
                    </a:moveTo>
                    <a:lnTo>
                      <a:pt x="27881" y="12743"/>
                    </a:lnTo>
                    <a:lnTo>
                      <a:pt x="27943" y="12774"/>
                    </a:lnTo>
                    <a:lnTo>
                      <a:pt x="27820" y="12774"/>
                    </a:lnTo>
                    <a:close/>
                    <a:moveTo>
                      <a:pt x="26469" y="12191"/>
                    </a:moveTo>
                    <a:lnTo>
                      <a:pt x="26623" y="12068"/>
                    </a:lnTo>
                    <a:lnTo>
                      <a:pt x="26530" y="12006"/>
                    </a:lnTo>
                    <a:lnTo>
                      <a:pt x="26469" y="12068"/>
                    </a:lnTo>
                    <a:lnTo>
                      <a:pt x="26469" y="12191"/>
                    </a:lnTo>
                    <a:close/>
                    <a:moveTo>
                      <a:pt x="26899" y="12651"/>
                    </a:moveTo>
                    <a:lnTo>
                      <a:pt x="27145" y="12651"/>
                    </a:lnTo>
                    <a:lnTo>
                      <a:pt x="27267" y="12621"/>
                    </a:lnTo>
                    <a:lnTo>
                      <a:pt x="27267" y="12713"/>
                    </a:lnTo>
                    <a:lnTo>
                      <a:pt x="27083" y="12774"/>
                    </a:lnTo>
                    <a:lnTo>
                      <a:pt x="26930" y="12713"/>
                    </a:lnTo>
                    <a:lnTo>
                      <a:pt x="26899" y="12621"/>
                    </a:lnTo>
                    <a:close/>
                    <a:moveTo>
                      <a:pt x="26684" y="12713"/>
                    </a:moveTo>
                    <a:lnTo>
                      <a:pt x="26776" y="12682"/>
                    </a:lnTo>
                    <a:lnTo>
                      <a:pt x="26776" y="12774"/>
                    </a:lnTo>
                    <a:lnTo>
                      <a:pt x="26684" y="12713"/>
                    </a:lnTo>
                    <a:close/>
                    <a:moveTo>
                      <a:pt x="26285" y="12651"/>
                    </a:moveTo>
                    <a:lnTo>
                      <a:pt x="26408" y="12621"/>
                    </a:lnTo>
                    <a:lnTo>
                      <a:pt x="26469" y="12682"/>
                    </a:lnTo>
                    <a:lnTo>
                      <a:pt x="26377" y="12743"/>
                    </a:lnTo>
                    <a:close/>
                    <a:moveTo>
                      <a:pt x="23214" y="14402"/>
                    </a:moveTo>
                    <a:lnTo>
                      <a:pt x="23153" y="14586"/>
                    </a:lnTo>
                    <a:lnTo>
                      <a:pt x="23245" y="14647"/>
                    </a:lnTo>
                    <a:lnTo>
                      <a:pt x="23521" y="14647"/>
                    </a:lnTo>
                    <a:lnTo>
                      <a:pt x="23767" y="14494"/>
                    </a:lnTo>
                    <a:lnTo>
                      <a:pt x="23890" y="14432"/>
                    </a:lnTo>
                    <a:lnTo>
                      <a:pt x="24043" y="14432"/>
                    </a:lnTo>
                    <a:lnTo>
                      <a:pt x="24197" y="14309"/>
                    </a:lnTo>
                    <a:lnTo>
                      <a:pt x="24289" y="14187"/>
                    </a:lnTo>
                    <a:lnTo>
                      <a:pt x="24596" y="13941"/>
                    </a:lnTo>
                    <a:lnTo>
                      <a:pt x="24688" y="13849"/>
                    </a:lnTo>
                    <a:lnTo>
                      <a:pt x="24749" y="13787"/>
                    </a:lnTo>
                    <a:lnTo>
                      <a:pt x="24565" y="13603"/>
                    </a:lnTo>
                    <a:lnTo>
                      <a:pt x="24381" y="13419"/>
                    </a:lnTo>
                    <a:lnTo>
                      <a:pt x="24320" y="13450"/>
                    </a:lnTo>
                    <a:lnTo>
                      <a:pt x="24197" y="13511"/>
                    </a:lnTo>
                    <a:lnTo>
                      <a:pt x="24197" y="13726"/>
                    </a:lnTo>
                    <a:lnTo>
                      <a:pt x="24043" y="13726"/>
                    </a:lnTo>
                    <a:lnTo>
                      <a:pt x="23859" y="13818"/>
                    </a:lnTo>
                    <a:lnTo>
                      <a:pt x="23736" y="13695"/>
                    </a:lnTo>
                    <a:lnTo>
                      <a:pt x="23675" y="13726"/>
                    </a:lnTo>
                    <a:lnTo>
                      <a:pt x="23521" y="13818"/>
                    </a:lnTo>
                    <a:lnTo>
                      <a:pt x="23460" y="14002"/>
                    </a:lnTo>
                    <a:lnTo>
                      <a:pt x="23306" y="14248"/>
                    </a:lnTo>
                    <a:lnTo>
                      <a:pt x="23276" y="14309"/>
                    </a:lnTo>
                    <a:lnTo>
                      <a:pt x="23368" y="14402"/>
                    </a:lnTo>
                    <a:lnTo>
                      <a:pt x="23398" y="14463"/>
                    </a:lnTo>
                    <a:lnTo>
                      <a:pt x="23306" y="14463"/>
                    </a:lnTo>
                    <a:lnTo>
                      <a:pt x="23245" y="14402"/>
                    </a:lnTo>
                    <a:close/>
                    <a:moveTo>
                      <a:pt x="23061" y="14586"/>
                    </a:moveTo>
                    <a:lnTo>
                      <a:pt x="23122" y="14432"/>
                    </a:lnTo>
                    <a:lnTo>
                      <a:pt x="23061" y="14432"/>
                    </a:lnTo>
                    <a:lnTo>
                      <a:pt x="22969" y="14555"/>
                    </a:lnTo>
                    <a:lnTo>
                      <a:pt x="23061" y="14586"/>
                    </a:lnTo>
                    <a:close/>
                    <a:moveTo>
                      <a:pt x="23061" y="14709"/>
                    </a:moveTo>
                    <a:lnTo>
                      <a:pt x="22907" y="14770"/>
                    </a:lnTo>
                    <a:lnTo>
                      <a:pt x="22938" y="14801"/>
                    </a:lnTo>
                    <a:lnTo>
                      <a:pt x="22661" y="14924"/>
                    </a:lnTo>
                    <a:lnTo>
                      <a:pt x="22539" y="15046"/>
                    </a:lnTo>
                    <a:lnTo>
                      <a:pt x="22661" y="15077"/>
                    </a:lnTo>
                    <a:lnTo>
                      <a:pt x="23061" y="14924"/>
                    </a:lnTo>
                    <a:lnTo>
                      <a:pt x="23122" y="14801"/>
                    </a:lnTo>
                    <a:lnTo>
                      <a:pt x="23061" y="14709"/>
                    </a:lnTo>
                    <a:close/>
                    <a:moveTo>
                      <a:pt x="21832" y="14678"/>
                    </a:moveTo>
                    <a:lnTo>
                      <a:pt x="21925" y="14739"/>
                    </a:lnTo>
                    <a:lnTo>
                      <a:pt x="21925" y="14801"/>
                    </a:lnTo>
                    <a:lnTo>
                      <a:pt x="21802" y="14862"/>
                    </a:lnTo>
                    <a:lnTo>
                      <a:pt x="21648" y="14862"/>
                    </a:lnTo>
                    <a:lnTo>
                      <a:pt x="21740" y="14739"/>
                    </a:lnTo>
                    <a:lnTo>
                      <a:pt x="21802" y="14678"/>
                    </a:lnTo>
                    <a:close/>
                    <a:moveTo>
                      <a:pt x="19437" y="13787"/>
                    </a:moveTo>
                    <a:lnTo>
                      <a:pt x="19806" y="13603"/>
                    </a:lnTo>
                    <a:lnTo>
                      <a:pt x="20021" y="13787"/>
                    </a:lnTo>
                    <a:lnTo>
                      <a:pt x="20174" y="13787"/>
                    </a:lnTo>
                    <a:lnTo>
                      <a:pt x="20297" y="13695"/>
                    </a:lnTo>
                    <a:lnTo>
                      <a:pt x="20512" y="13787"/>
                    </a:lnTo>
                    <a:lnTo>
                      <a:pt x="20573" y="13941"/>
                    </a:lnTo>
                    <a:lnTo>
                      <a:pt x="20727" y="13941"/>
                    </a:lnTo>
                    <a:lnTo>
                      <a:pt x="20850" y="14156"/>
                    </a:lnTo>
                    <a:lnTo>
                      <a:pt x="21003" y="14279"/>
                    </a:lnTo>
                    <a:lnTo>
                      <a:pt x="21003" y="14371"/>
                    </a:lnTo>
                    <a:lnTo>
                      <a:pt x="20788" y="14494"/>
                    </a:lnTo>
                    <a:lnTo>
                      <a:pt x="20543" y="14494"/>
                    </a:lnTo>
                    <a:lnTo>
                      <a:pt x="20359" y="14432"/>
                    </a:lnTo>
                    <a:lnTo>
                      <a:pt x="20236" y="14217"/>
                    </a:lnTo>
                    <a:lnTo>
                      <a:pt x="20082" y="14187"/>
                    </a:lnTo>
                    <a:lnTo>
                      <a:pt x="19959" y="14033"/>
                    </a:lnTo>
                    <a:lnTo>
                      <a:pt x="19775" y="14064"/>
                    </a:lnTo>
                    <a:lnTo>
                      <a:pt x="19560" y="14033"/>
                    </a:lnTo>
                    <a:lnTo>
                      <a:pt x="19407" y="13910"/>
                    </a:lnTo>
                    <a:lnTo>
                      <a:pt x="19407" y="13787"/>
                    </a:lnTo>
                    <a:close/>
                    <a:moveTo>
                      <a:pt x="16889" y="11884"/>
                    </a:moveTo>
                    <a:lnTo>
                      <a:pt x="17012" y="11884"/>
                    </a:lnTo>
                    <a:lnTo>
                      <a:pt x="17042" y="11884"/>
                    </a:lnTo>
                    <a:lnTo>
                      <a:pt x="17042" y="11945"/>
                    </a:lnTo>
                    <a:lnTo>
                      <a:pt x="16919" y="11945"/>
                    </a:lnTo>
                    <a:lnTo>
                      <a:pt x="16889" y="11884"/>
                    </a:lnTo>
                    <a:close/>
                    <a:moveTo>
                      <a:pt x="16397" y="11638"/>
                    </a:moveTo>
                    <a:lnTo>
                      <a:pt x="16520" y="11761"/>
                    </a:lnTo>
                    <a:lnTo>
                      <a:pt x="16612" y="11638"/>
                    </a:lnTo>
                    <a:lnTo>
                      <a:pt x="16705" y="11638"/>
                    </a:lnTo>
                    <a:lnTo>
                      <a:pt x="16766" y="11638"/>
                    </a:lnTo>
                    <a:lnTo>
                      <a:pt x="16735" y="11577"/>
                    </a:lnTo>
                    <a:lnTo>
                      <a:pt x="16612" y="11546"/>
                    </a:lnTo>
                    <a:lnTo>
                      <a:pt x="16459" y="11546"/>
                    </a:lnTo>
                    <a:lnTo>
                      <a:pt x="16397" y="11607"/>
                    </a:lnTo>
                    <a:lnTo>
                      <a:pt x="16397" y="11638"/>
                    </a:lnTo>
                    <a:close/>
                    <a:moveTo>
                      <a:pt x="25302" y="12467"/>
                    </a:moveTo>
                    <a:lnTo>
                      <a:pt x="25456" y="12375"/>
                    </a:lnTo>
                    <a:lnTo>
                      <a:pt x="25732" y="12436"/>
                    </a:lnTo>
                    <a:lnTo>
                      <a:pt x="25824" y="12498"/>
                    </a:lnTo>
                    <a:lnTo>
                      <a:pt x="25855" y="12436"/>
                    </a:lnTo>
                    <a:lnTo>
                      <a:pt x="25978" y="12344"/>
                    </a:lnTo>
                    <a:lnTo>
                      <a:pt x="26101" y="12252"/>
                    </a:lnTo>
                    <a:lnTo>
                      <a:pt x="26070" y="12191"/>
                    </a:lnTo>
                    <a:lnTo>
                      <a:pt x="25947" y="12129"/>
                    </a:lnTo>
                    <a:lnTo>
                      <a:pt x="25793" y="12221"/>
                    </a:lnTo>
                    <a:lnTo>
                      <a:pt x="25517" y="12252"/>
                    </a:lnTo>
                    <a:lnTo>
                      <a:pt x="25425" y="12160"/>
                    </a:lnTo>
                    <a:lnTo>
                      <a:pt x="25302" y="12221"/>
                    </a:lnTo>
                    <a:lnTo>
                      <a:pt x="25241" y="12406"/>
                    </a:lnTo>
                    <a:close/>
                    <a:moveTo>
                      <a:pt x="25026" y="12713"/>
                    </a:moveTo>
                    <a:lnTo>
                      <a:pt x="24964" y="12774"/>
                    </a:lnTo>
                    <a:lnTo>
                      <a:pt x="24995" y="12805"/>
                    </a:lnTo>
                    <a:lnTo>
                      <a:pt x="25057" y="12743"/>
                    </a:lnTo>
                    <a:close/>
                    <a:moveTo>
                      <a:pt x="24258" y="12713"/>
                    </a:moveTo>
                    <a:lnTo>
                      <a:pt x="24105" y="12774"/>
                    </a:lnTo>
                    <a:lnTo>
                      <a:pt x="24166" y="12836"/>
                    </a:lnTo>
                    <a:lnTo>
                      <a:pt x="24105" y="12866"/>
                    </a:lnTo>
                    <a:lnTo>
                      <a:pt x="24105" y="12958"/>
                    </a:lnTo>
                    <a:lnTo>
                      <a:pt x="24227" y="12989"/>
                    </a:lnTo>
                    <a:lnTo>
                      <a:pt x="24535" y="12866"/>
                    </a:lnTo>
                    <a:lnTo>
                      <a:pt x="24627" y="12774"/>
                    </a:lnTo>
                    <a:lnTo>
                      <a:pt x="24535" y="12713"/>
                    </a:lnTo>
                    <a:lnTo>
                      <a:pt x="24289" y="12743"/>
                    </a:lnTo>
                    <a:lnTo>
                      <a:pt x="24227" y="12713"/>
                    </a:lnTo>
                    <a:close/>
                    <a:moveTo>
                      <a:pt x="23675" y="13020"/>
                    </a:moveTo>
                    <a:lnTo>
                      <a:pt x="23767" y="13020"/>
                    </a:lnTo>
                    <a:lnTo>
                      <a:pt x="23859" y="13112"/>
                    </a:lnTo>
                    <a:lnTo>
                      <a:pt x="23982" y="12928"/>
                    </a:lnTo>
                    <a:lnTo>
                      <a:pt x="23982" y="12866"/>
                    </a:lnTo>
                    <a:lnTo>
                      <a:pt x="23890" y="12928"/>
                    </a:lnTo>
                    <a:lnTo>
                      <a:pt x="23767" y="12958"/>
                    </a:lnTo>
                    <a:lnTo>
                      <a:pt x="23675" y="13020"/>
                    </a:lnTo>
                    <a:close/>
                    <a:moveTo>
                      <a:pt x="23153" y="13050"/>
                    </a:moveTo>
                    <a:lnTo>
                      <a:pt x="23306" y="12928"/>
                    </a:lnTo>
                    <a:lnTo>
                      <a:pt x="23276" y="12866"/>
                    </a:lnTo>
                    <a:lnTo>
                      <a:pt x="23337" y="12836"/>
                    </a:lnTo>
                    <a:lnTo>
                      <a:pt x="23460" y="12866"/>
                    </a:lnTo>
                    <a:lnTo>
                      <a:pt x="23583" y="12774"/>
                    </a:lnTo>
                    <a:lnTo>
                      <a:pt x="23644" y="12836"/>
                    </a:lnTo>
                    <a:lnTo>
                      <a:pt x="23460" y="12989"/>
                    </a:lnTo>
                    <a:lnTo>
                      <a:pt x="23398" y="13081"/>
                    </a:lnTo>
                    <a:lnTo>
                      <a:pt x="23214" y="13112"/>
                    </a:lnTo>
                    <a:close/>
                    <a:moveTo>
                      <a:pt x="22999" y="13020"/>
                    </a:moveTo>
                    <a:lnTo>
                      <a:pt x="22846" y="13050"/>
                    </a:lnTo>
                    <a:lnTo>
                      <a:pt x="22784" y="13173"/>
                    </a:lnTo>
                    <a:lnTo>
                      <a:pt x="22876" y="13081"/>
                    </a:lnTo>
                    <a:close/>
                    <a:moveTo>
                      <a:pt x="23091" y="12774"/>
                    </a:moveTo>
                    <a:lnTo>
                      <a:pt x="22999" y="12866"/>
                    </a:lnTo>
                    <a:lnTo>
                      <a:pt x="23091" y="12897"/>
                    </a:lnTo>
                    <a:lnTo>
                      <a:pt x="23122" y="12836"/>
                    </a:lnTo>
                    <a:close/>
                    <a:moveTo>
                      <a:pt x="20174" y="13112"/>
                    </a:moveTo>
                    <a:cubicBezTo>
                      <a:pt x="20174" y="13050"/>
                      <a:pt x="20205" y="13020"/>
                      <a:pt x="20205" y="12958"/>
                    </a:cubicBezTo>
                    <a:lnTo>
                      <a:pt x="20451" y="12836"/>
                    </a:lnTo>
                    <a:lnTo>
                      <a:pt x="20850" y="12743"/>
                    </a:lnTo>
                    <a:lnTo>
                      <a:pt x="21065" y="12836"/>
                    </a:lnTo>
                    <a:lnTo>
                      <a:pt x="21188" y="12805"/>
                    </a:lnTo>
                    <a:lnTo>
                      <a:pt x="21403" y="12866"/>
                    </a:lnTo>
                    <a:lnTo>
                      <a:pt x="21617" y="12989"/>
                    </a:lnTo>
                    <a:lnTo>
                      <a:pt x="21802" y="12928"/>
                    </a:lnTo>
                    <a:lnTo>
                      <a:pt x="22017" y="12928"/>
                    </a:lnTo>
                    <a:lnTo>
                      <a:pt x="22139" y="13020"/>
                    </a:lnTo>
                    <a:lnTo>
                      <a:pt x="22324" y="12989"/>
                    </a:lnTo>
                    <a:lnTo>
                      <a:pt x="22416" y="12897"/>
                    </a:lnTo>
                    <a:lnTo>
                      <a:pt x="22569" y="12836"/>
                    </a:lnTo>
                    <a:lnTo>
                      <a:pt x="22661" y="12682"/>
                    </a:lnTo>
                    <a:lnTo>
                      <a:pt x="22600" y="12651"/>
                    </a:lnTo>
                    <a:lnTo>
                      <a:pt x="22723" y="12559"/>
                    </a:lnTo>
                    <a:lnTo>
                      <a:pt x="22907" y="12621"/>
                    </a:lnTo>
                    <a:lnTo>
                      <a:pt x="22938" y="12774"/>
                    </a:lnTo>
                    <a:lnTo>
                      <a:pt x="22846" y="12928"/>
                    </a:lnTo>
                    <a:lnTo>
                      <a:pt x="22754" y="12958"/>
                    </a:lnTo>
                    <a:lnTo>
                      <a:pt x="22631" y="13112"/>
                    </a:lnTo>
                    <a:lnTo>
                      <a:pt x="22447" y="13143"/>
                    </a:lnTo>
                    <a:lnTo>
                      <a:pt x="22385" y="13235"/>
                    </a:lnTo>
                    <a:lnTo>
                      <a:pt x="22262" y="13173"/>
                    </a:lnTo>
                    <a:lnTo>
                      <a:pt x="22017" y="13173"/>
                    </a:lnTo>
                    <a:lnTo>
                      <a:pt x="21771" y="13296"/>
                    </a:lnTo>
                    <a:lnTo>
                      <a:pt x="21495" y="13235"/>
                    </a:lnTo>
                    <a:lnTo>
                      <a:pt x="21310" y="13327"/>
                    </a:lnTo>
                    <a:lnTo>
                      <a:pt x="21280" y="13358"/>
                    </a:lnTo>
                    <a:lnTo>
                      <a:pt x="21157" y="13358"/>
                    </a:lnTo>
                    <a:lnTo>
                      <a:pt x="21065" y="13327"/>
                    </a:lnTo>
                    <a:lnTo>
                      <a:pt x="20942" y="13388"/>
                    </a:lnTo>
                    <a:lnTo>
                      <a:pt x="20819" y="13296"/>
                    </a:lnTo>
                    <a:lnTo>
                      <a:pt x="20696" y="13296"/>
                    </a:lnTo>
                    <a:lnTo>
                      <a:pt x="20573" y="13327"/>
                    </a:lnTo>
                    <a:lnTo>
                      <a:pt x="20451" y="13296"/>
                    </a:lnTo>
                    <a:lnTo>
                      <a:pt x="20359" y="13296"/>
                    </a:lnTo>
                    <a:lnTo>
                      <a:pt x="20205" y="13265"/>
                    </a:lnTo>
                    <a:lnTo>
                      <a:pt x="20174" y="13112"/>
                    </a:lnTo>
                    <a:close/>
                    <a:moveTo>
                      <a:pt x="20051" y="13112"/>
                    </a:moveTo>
                    <a:lnTo>
                      <a:pt x="19990" y="13265"/>
                    </a:lnTo>
                    <a:lnTo>
                      <a:pt x="20113" y="13265"/>
                    </a:lnTo>
                    <a:lnTo>
                      <a:pt x="20113" y="13143"/>
                    </a:lnTo>
                    <a:lnTo>
                      <a:pt x="20051" y="13112"/>
                    </a:lnTo>
                    <a:close/>
                    <a:moveTo>
                      <a:pt x="19990" y="13020"/>
                    </a:moveTo>
                    <a:lnTo>
                      <a:pt x="19837" y="12989"/>
                    </a:lnTo>
                    <a:lnTo>
                      <a:pt x="19775" y="13173"/>
                    </a:lnTo>
                    <a:lnTo>
                      <a:pt x="19867" y="13296"/>
                    </a:lnTo>
                    <a:lnTo>
                      <a:pt x="19929" y="13081"/>
                    </a:lnTo>
                    <a:close/>
                    <a:moveTo>
                      <a:pt x="17626" y="13143"/>
                    </a:moveTo>
                    <a:lnTo>
                      <a:pt x="17595" y="13235"/>
                    </a:lnTo>
                    <a:lnTo>
                      <a:pt x="17656" y="13296"/>
                    </a:lnTo>
                    <a:lnTo>
                      <a:pt x="17595" y="13358"/>
                    </a:lnTo>
                    <a:lnTo>
                      <a:pt x="17687" y="13450"/>
                    </a:lnTo>
                    <a:lnTo>
                      <a:pt x="17841" y="13511"/>
                    </a:lnTo>
                    <a:lnTo>
                      <a:pt x="18025" y="13480"/>
                    </a:lnTo>
                    <a:lnTo>
                      <a:pt x="18148" y="13511"/>
                    </a:lnTo>
                    <a:lnTo>
                      <a:pt x="18332" y="13450"/>
                    </a:lnTo>
                    <a:lnTo>
                      <a:pt x="18393" y="13358"/>
                    </a:lnTo>
                    <a:lnTo>
                      <a:pt x="18547" y="13419"/>
                    </a:lnTo>
                    <a:lnTo>
                      <a:pt x="18731" y="13358"/>
                    </a:lnTo>
                    <a:lnTo>
                      <a:pt x="18915" y="13388"/>
                    </a:lnTo>
                    <a:lnTo>
                      <a:pt x="19069" y="13204"/>
                    </a:lnTo>
                    <a:lnTo>
                      <a:pt x="19130" y="13327"/>
                    </a:lnTo>
                    <a:lnTo>
                      <a:pt x="19284" y="13296"/>
                    </a:lnTo>
                    <a:lnTo>
                      <a:pt x="19529" y="13327"/>
                    </a:lnTo>
                    <a:lnTo>
                      <a:pt x="19407" y="13235"/>
                    </a:lnTo>
                    <a:lnTo>
                      <a:pt x="19622" y="13235"/>
                    </a:lnTo>
                    <a:lnTo>
                      <a:pt x="19622" y="13081"/>
                    </a:lnTo>
                    <a:lnTo>
                      <a:pt x="19560" y="13143"/>
                    </a:lnTo>
                    <a:lnTo>
                      <a:pt x="19529" y="12989"/>
                    </a:lnTo>
                    <a:lnTo>
                      <a:pt x="19529" y="12866"/>
                    </a:lnTo>
                    <a:lnTo>
                      <a:pt x="19345" y="12805"/>
                    </a:lnTo>
                    <a:lnTo>
                      <a:pt x="19376" y="12958"/>
                    </a:lnTo>
                    <a:lnTo>
                      <a:pt x="19284" y="12989"/>
                    </a:lnTo>
                    <a:lnTo>
                      <a:pt x="19284" y="12836"/>
                    </a:lnTo>
                    <a:lnTo>
                      <a:pt x="19130" y="12743"/>
                    </a:lnTo>
                    <a:lnTo>
                      <a:pt x="18946" y="12805"/>
                    </a:lnTo>
                    <a:lnTo>
                      <a:pt x="18793" y="12713"/>
                    </a:lnTo>
                    <a:lnTo>
                      <a:pt x="18670" y="12651"/>
                    </a:lnTo>
                    <a:lnTo>
                      <a:pt x="18455" y="12774"/>
                    </a:lnTo>
                    <a:lnTo>
                      <a:pt x="18455" y="12866"/>
                    </a:lnTo>
                    <a:lnTo>
                      <a:pt x="18793" y="12989"/>
                    </a:lnTo>
                    <a:lnTo>
                      <a:pt x="18915" y="13112"/>
                    </a:lnTo>
                    <a:lnTo>
                      <a:pt x="18700" y="13143"/>
                    </a:lnTo>
                    <a:lnTo>
                      <a:pt x="18578" y="13204"/>
                    </a:lnTo>
                    <a:lnTo>
                      <a:pt x="18363" y="13081"/>
                    </a:lnTo>
                    <a:lnTo>
                      <a:pt x="18332" y="12928"/>
                    </a:lnTo>
                    <a:lnTo>
                      <a:pt x="18209" y="12928"/>
                    </a:lnTo>
                    <a:lnTo>
                      <a:pt x="18086" y="12958"/>
                    </a:lnTo>
                    <a:lnTo>
                      <a:pt x="17963" y="12866"/>
                    </a:lnTo>
                    <a:lnTo>
                      <a:pt x="17718" y="12989"/>
                    </a:lnTo>
                    <a:cubicBezTo>
                      <a:pt x="17687" y="13020"/>
                      <a:pt x="17626" y="13050"/>
                      <a:pt x="17595" y="13112"/>
                    </a:cubicBezTo>
                    <a:close/>
                    <a:moveTo>
                      <a:pt x="17134" y="12928"/>
                    </a:moveTo>
                    <a:lnTo>
                      <a:pt x="17319" y="12805"/>
                    </a:lnTo>
                    <a:lnTo>
                      <a:pt x="17564" y="12897"/>
                    </a:lnTo>
                    <a:lnTo>
                      <a:pt x="17534" y="13081"/>
                    </a:lnTo>
                    <a:lnTo>
                      <a:pt x="17441" y="13204"/>
                    </a:lnTo>
                    <a:lnTo>
                      <a:pt x="17441" y="13327"/>
                    </a:lnTo>
                    <a:lnTo>
                      <a:pt x="17349" y="13296"/>
                    </a:lnTo>
                    <a:lnTo>
                      <a:pt x="17196" y="13358"/>
                    </a:lnTo>
                    <a:lnTo>
                      <a:pt x="16919" y="13265"/>
                    </a:lnTo>
                    <a:lnTo>
                      <a:pt x="16858" y="13204"/>
                    </a:lnTo>
                    <a:lnTo>
                      <a:pt x="16950" y="13143"/>
                    </a:lnTo>
                    <a:lnTo>
                      <a:pt x="17073" y="13143"/>
                    </a:lnTo>
                    <a:lnTo>
                      <a:pt x="17104" y="12928"/>
                    </a:lnTo>
                    <a:close/>
                    <a:moveTo>
                      <a:pt x="16612" y="13204"/>
                    </a:moveTo>
                    <a:lnTo>
                      <a:pt x="16674" y="13112"/>
                    </a:lnTo>
                    <a:lnTo>
                      <a:pt x="16735" y="13204"/>
                    </a:lnTo>
                    <a:lnTo>
                      <a:pt x="16643" y="13235"/>
                    </a:lnTo>
                    <a:close/>
                    <a:moveTo>
                      <a:pt x="15814" y="12682"/>
                    </a:moveTo>
                    <a:lnTo>
                      <a:pt x="15814" y="12805"/>
                    </a:lnTo>
                    <a:lnTo>
                      <a:pt x="15906" y="12928"/>
                    </a:lnTo>
                    <a:lnTo>
                      <a:pt x="16121" y="12958"/>
                    </a:lnTo>
                    <a:lnTo>
                      <a:pt x="16336" y="13112"/>
                    </a:lnTo>
                    <a:lnTo>
                      <a:pt x="16367" y="13204"/>
                    </a:lnTo>
                    <a:lnTo>
                      <a:pt x="16428" y="13112"/>
                    </a:lnTo>
                    <a:lnTo>
                      <a:pt x="16582" y="13050"/>
                    </a:lnTo>
                    <a:lnTo>
                      <a:pt x="16612" y="12989"/>
                    </a:lnTo>
                    <a:lnTo>
                      <a:pt x="16766" y="12958"/>
                    </a:lnTo>
                    <a:lnTo>
                      <a:pt x="16797" y="12866"/>
                    </a:lnTo>
                    <a:lnTo>
                      <a:pt x="16643" y="12651"/>
                    </a:lnTo>
                    <a:lnTo>
                      <a:pt x="16397" y="12590"/>
                    </a:lnTo>
                    <a:lnTo>
                      <a:pt x="16183" y="12682"/>
                    </a:lnTo>
                    <a:lnTo>
                      <a:pt x="15998" y="12621"/>
                    </a:lnTo>
                    <a:close/>
                    <a:moveTo>
                      <a:pt x="35896" y="12805"/>
                    </a:moveTo>
                    <a:lnTo>
                      <a:pt x="35957" y="12805"/>
                    </a:lnTo>
                    <a:lnTo>
                      <a:pt x="36111" y="12866"/>
                    </a:lnTo>
                    <a:lnTo>
                      <a:pt x="36172" y="12805"/>
                    </a:lnTo>
                    <a:lnTo>
                      <a:pt x="36111" y="12621"/>
                    </a:lnTo>
                    <a:lnTo>
                      <a:pt x="36049" y="12621"/>
                    </a:lnTo>
                    <a:lnTo>
                      <a:pt x="35957" y="12682"/>
                    </a:lnTo>
                    <a:close/>
                    <a:moveTo>
                      <a:pt x="35067" y="12836"/>
                    </a:moveTo>
                    <a:lnTo>
                      <a:pt x="35343" y="12836"/>
                    </a:lnTo>
                    <a:lnTo>
                      <a:pt x="35466" y="12805"/>
                    </a:lnTo>
                    <a:lnTo>
                      <a:pt x="35681" y="12836"/>
                    </a:lnTo>
                    <a:lnTo>
                      <a:pt x="35804" y="12774"/>
                    </a:lnTo>
                    <a:lnTo>
                      <a:pt x="35926" y="12621"/>
                    </a:lnTo>
                    <a:lnTo>
                      <a:pt x="36080" y="12590"/>
                    </a:lnTo>
                    <a:lnTo>
                      <a:pt x="36141" y="12498"/>
                    </a:lnTo>
                    <a:lnTo>
                      <a:pt x="36141" y="12436"/>
                    </a:lnTo>
                    <a:lnTo>
                      <a:pt x="36172" y="12375"/>
                    </a:lnTo>
                    <a:lnTo>
                      <a:pt x="36203" y="12252"/>
                    </a:lnTo>
                    <a:lnTo>
                      <a:pt x="36234" y="12191"/>
                    </a:lnTo>
                    <a:lnTo>
                      <a:pt x="36111" y="12099"/>
                    </a:lnTo>
                    <a:lnTo>
                      <a:pt x="36049" y="12037"/>
                    </a:lnTo>
                    <a:lnTo>
                      <a:pt x="35773" y="12037"/>
                    </a:lnTo>
                    <a:lnTo>
                      <a:pt x="35589" y="12129"/>
                    </a:lnTo>
                    <a:lnTo>
                      <a:pt x="35497" y="12375"/>
                    </a:lnTo>
                    <a:lnTo>
                      <a:pt x="35404" y="12528"/>
                    </a:lnTo>
                    <a:lnTo>
                      <a:pt x="35067" y="12866"/>
                    </a:lnTo>
                    <a:close/>
                    <a:moveTo>
                      <a:pt x="14555" y="11577"/>
                    </a:moveTo>
                    <a:lnTo>
                      <a:pt x="14432" y="11761"/>
                    </a:lnTo>
                    <a:lnTo>
                      <a:pt x="14586" y="11914"/>
                    </a:lnTo>
                    <a:lnTo>
                      <a:pt x="14709" y="11945"/>
                    </a:lnTo>
                    <a:lnTo>
                      <a:pt x="14831" y="11884"/>
                    </a:lnTo>
                    <a:lnTo>
                      <a:pt x="15108" y="11884"/>
                    </a:lnTo>
                    <a:lnTo>
                      <a:pt x="15261" y="11822"/>
                    </a:lnTo>
                    <a:lnTo>
                      <a:pt x="15446" y="11792"/>
                    </a:lnTo>
                    <a:lnTo>
                      <a:pt x="15507" y="11699"/>
                    </a:lnTo>
                    <a:lnTo>
                      <a:pt x="15446" y="11638"/>
                    </a:lnTo>
                    <a:lnTo>
                      <a:pt x="15200" y="11669"/>
                    </a:lnTo>
                    <a:lnTo>
                      <a:pt x="15077" y="11638"/>
                    </a:lnTo>
                    <a:lnTo>
                      <a:pt x="14647" y="11638"/>
                    </a:lnTo>
                    <a:close/>
                    <a:moveTo>
                      <a:pt x="8322" y="11300"/>
                    </a:moveTo>
                    <a:lnTo>
                      <a:pt x="8322" y="11392"/>
                    </a:lnTo>
                    <a:lnTo>
                      <a:pt x="8383" y="11392"/>
                    </a:lnTo>
                    <a:lnTo>
                      <a:pt x="8383" y="11300"/>
                    </a:lnTo>
                    <a:close/>
                    <a:moveTo>
                      <a:pt x="8445" y="11423"/>
                    </a:moveTo>
                    <a:lnTo>
                      <a:pt x="8506" y="11484"/>
                    </a:lnTo>
                    <a:lnTo>
                      <a:pt x="8629" y="11454"/>
                    </a:lnTo>
                    <a:lnTo>
                      <a:pt x="8629" y="11270"/>
                    </a:lnTo>
                    <a:lnTo>
                      <a:pt x="8813" y="11270"/>
                    </a:lnTo>
                    <a:lnTo>
                      <a:pt x="8874" y="11085"/>
                    </a:lnTo>
                    <a:lnTo>
                      <a:pt x="8874" y="10901"/>
                    </a:lnTo>
                    <a:lnTo>
                      <a:pt x="9059" y="10717"/>
                    </a:lnTo>
                    <a:lnTo>
                      <a:pt x="9120" y="10778"/>
                    </a:lnTo>
                    <a:lnTo>
                      <a:pt x="9335" y="10778"/>
                    </a:lnTo>
                    <a:lnTo>
                      <a:pt x="9581" y="10840"/>
                    </a:lnTo>
                    <a:lnTo>
                      <a:pt x="9704" y="10932"/>
                    </a:lnTo>
                    <a:lnTo>
                      <a:pt x="9796" y="10870"/>
                    </a:lnTo>
                    <a:lnTo>
                      <a:pt x="9857" y="10778"/>
                    </a:lnTo>
                    <a:lnTo>
                      <a:pt x="10103" y="10778"/>
                    </a:lnTo>
                    <a:lnTo>
                      <a:pt x="10287" y="10932"/>
                    </a:lnTo>
                    <a:lnTo>
                      <a:pt x="10563" y="10993"/>
                    </a:lnTo>
                    <a:lnTo>
                      <a:pt x="10932" y="11024"/>
                    </a:lnTo>
                    <a:lnTo>
                      <a:pt x="11024" y="11208"/>
                    </a:lnTo>
                    <a:lnTo>
                      <a:pt x="10993" y="11362"/>
                    </a:lnTo>
                    <a:lnTo>
                      <a:pt x="11055" y="11423"/>
                    </a:lnTo>
                    <a:lnTo>
                      <a:pt x="11362" y="11546"/>
                    </a:lnTo>
                    <a:lnTo>
                      <a:pt x="11853" y="11546"/>
                    </a:lnTo>
                    <a:lnTo>
                      <a:pt x="12283" y="11638"/>
                    </a:lnTo>
                    <a:lnTo>
                      <a:pt x="12682" y="11577"/>
                    </a:lnTo>
                    <a:lnTo>
                      <a:pt x="12774" y="11423"/>
                    </a:lnTo>
                    <a:lnTo>
                      <a:pt x="12805" y="11116"/>
                    </a:lnTo>
                    <a:lnTo>
                      <a:pt x="12958" y="11116"/>
                    </a:lnTo>
                    <a:lnTo>
                      <a:pt x="13173" y="11331"/>
                    </a:lnTo>
                    <a:lnTo>
                      <a:pt x="13296" y="11331"/>
                    </a:lnTo>
                    <a:lnTo>
                      <a:pt x="13450" y="11300"/>
                    </a:lnTo>
                    <a:lnTo>
                      <a:pt x="13573" y="11362"/>
                    </a:lnTo>
                    <a:lnTo>
                      <a:pt x="13726" y="11515"/>
                    </a:lnTo>
                    <a:lnTo>
                      <a:pt x="13880" y="11515"/>
                    </a:lnTo>
                    <a:lnTo>
                      <a:pt x="14002" y="11638"/>
                    </a:lnTo>
                    <a:lnTo>
                      <a:pt x="14095" y="11607"/>
                    </a:lnTo>
                    <a:lnTo>
                      <a:pt x="14340" y="11607"/>
                    </a:lnTo>
                    <a:lnTo>
                      <a:pt x="14340" y="11822"/>
                    </a:lnTo>
                    <a:lnTo>
                      <a:pt x="14494" y="12037"/>
                    </a:lnTo>
                    <a:lnTo>
                      <a:pt x="14494" y="12160"/>
                    </a:lnTo>
                    <a:lnTo>
                      <a:pt x="14586" y="12283"/>
                    </a:lnTo>
                    <a:lnTo>
                      <a:pt x="14770" y="12375"/>
                    </a:lnTo>
                    <a:lnTo>
                      <a:pt x="14954" y="12283"/>
                    </a:lnTo>
                    <a:lnTo>
                      <a:pt x="15077" y="12375"/>
                    </a:lnTo>
                    <a:lnTo>
                      <a:pt x="15231" y="12375"/>
                    </a:lnTo>
                    <a:lnTo>
                      <a:pt x="15323" y="12314"/>
                    </a:lnTo>
                    <a:lnTo>
                      <a:pt x="15476" y="12314"/>
                    </a:lnTo>
                    <a:lnTo>
                      <a:pt x="15507" y="12344"/>
                    </a:lnTo>
                    <a:lnTo>
                      <a:pt x="15661" y="12375"/>
                    </a:lnTo>
                    <a:lnTo>
                      <a:pt x="15753" y="12498"/>
                    </a:lnTo>
                    <a:lnTo>
                      <a:pt x="15691" y="12836"/>
                    </a:lnTo>
                    <a:lnTo>
                      <a:pt x="15599" y="12958"/>
                    </a:lnTo>
                    <a:lnTo>
                      <a:pt x="15691" y="13020"/>
                    </a:lnTo>
                    <a:lnTo>
                      <a:pt x="15753" y="13265"/>
                    </a:lnTo>
                    <a:lnTo>
                      <a:pt x="15661" y="13296"/>
                    </a:lnTo>
                    <a:lnTo>
                      <a:pt x="15538" y="13173"/>
                    </a:lnTo>
                    <a:lnTo>
                      <a:pt x="15353" y="13173"/>
                    </a:lnTo>
                    <a:lnTo>
                      <a:pt x="15139" y="13020"/>
                    </a:lnTo>
                    <a:lnTo>
                      <a:pt x="14954" y="12958"/>
                    </a:lnTo>
                    <a:lnTo>
                      <a:pt x="14801" y="12805"/>
                    </a:lnTo>
                    <a:lnTo>
                      <a:pt x="14678" y="12805"/>
                    </a:lnTo>
                    <a:lnTo>
                      <a:pt x="14432" y="12928"/>
                    </a:lnTo>
                    <a:lnTo>
                      <a:pt x="14187" y="12928"/>
                    </a:lnTo>
                    <a:lnTo>
                      <a:pt x="13972" y="12805"/>
                    </a:lnTo>
                    <a:lnTo>
                      <a:pt x="13757" y="12743"/>
                    </a:lnTo>
                    <a:lnTo>
                      <a:pt x="13573" y="12897"/>
                    </a:lnTo>
                    <a:lnTo>
                      <a:pt x="13358" y="12774"/>
                    </a:lnTo>
                    <a:lnTo>
                      <a:pt x="13081" y="12743"/>
                    </a:lnTo>
                    <a:lnTo>
                      <a:pt x="12897" y="12836"/>
                    </a:lnTo>
                    <a:lnTo>
                      <a:pt x="12467" y="12682"/>
                    </a:lnTo>
                    <a:lnTo>
                      <a:pt x="12068" y="12436"/>
                    </a:lnTo>
                    <a:lnTo>
                      <a:pt x="11822" y="12436"/>
                    </a:lnTo>
                    <a:lnTo>
                      <a:pt x="11607" y="12283"/>
                    </a:lnTo>
                    <a:lnTo>
                      <a:pt x="11484" y="12283"/>
                    </a:lnTo>
                    <a:lnTo>
                      <a:pt x="11392" y="12406"/>
                    </a:lnTo>
                    <a:lnTo>
                      <a:pt x="11239" y="12375"/>
                    </a:lnTo>
                    <a:lnTo>
                      <a:pt x="11116" y="12252"/>
                    </a:lnTo>
                    <a:lnTo>
                      <a:pt x="10993" y="12252"/>
                    </a:lnTo>
                    <a:lnTo>
                      <a:pt x="10840" y="12406"/>
                    </a:lnTo>
                    <a:lnTo>
                      <a:pt x="10471" y="12314"/>
                    </a:lnTo>
                    <a:lnTo>
                      <a:pt x="10226" y="12129"/>
                    </a:lnTo>
                    <a:lnTo>
                      <a:pt x="9949" y="12129"/>
                    </a:lnTo>
                    <a:lnTo>
                      <a:pt x="9857" y="12068"/>
                    </a:lnTo>
                    <a:lnTo>
                      <a:pt x="9704" y="12160"/>
                    </a:lnTo>
                    <a:lnTo>
                      <a:pt x="9519" y="12068"/>
                    </a:lnTo>
                    <a:lnTo>
                      <a:pt x="9274" y="12037"/>
                    </a:lnTo>
                    <a:lnTo>
                      <a:pt x="9212" y="11976"/>
                    </a:lnTo>
                    <a:lnTo>
                      <a:pt x="9335" y="11761"/>
                    </a:lnTo>
                    <a:lnTo>
                      <a:pt x="9396" y="11699"/>
                    </a:lnTo>
                    <a:lnTo>
                      <a:pt x="9274" y="11699"/>
                    </a:lnTo>
                    <a:lnTo>
                      <a:pt x="9182" y="11761"/>
                    </a:lnTo>
                    <a:lnTo>
                      <a:pt x="9059" y="11669"/>
                    </a:lnTo>
                    <a:lnTo>
                      <a:pt x="8997" y="11546"/>
                    </a:lnTo>
                    <a:lnTo>
                      <a:pt x="8813" y="11607"/>
                    </a:lnTo>
                    <a:lnTo>
                      <a:pt x="8475" y="11607"/>
                    </a:lnTo>
                    <a:lnTo>
                      <a:pt x="8383" y="11546"/>
                    </a:lnTo>
                    <a:lnTo>
                      <a:pt x="8383" y="11454"/>
                    </a:lnTo>
                    <a:lnTo>
                      <a:pt x="8414" y="11454"/>
                    </a:lnTo>
                    <a:close/>
                    <a:moveTo>
                      <a:pt x="10594" y="2119"/>
                    </a:moveTo>
                    <a:lnTo>
                      <a:pt x="10748" y="2303"/>
                    </a:lnTo>
                    <a:lnTo>
                      <a:pt x="10840" y="2303"/>
                    </a:lnTo>
                    <a:lnTo>
                      <a:pt x="10809" y="2426"/>
                    </a:lnTo>
                    <a:lnTo>
                      <a:pt x="10932" y="2426"/>
                    </a:lnTo>
                    <a:lnTo>
                      <a:pt x="10993" y="2181"/>
                    </a:lnTo>
                    <a:lnTo>
                      <a:pt x="10809" y="1935"/>
                    </a:lnTo>
                    <a:lnTo>
                      <a:pt x="10686" y="2027"/>
                    </a:lnTo>
                    <a:close/>
                    <a:moveTo>
                      <a:pt x="9212" y="3132"/>
                    </a:moveTo>
                    <a:lnTo>
                      <a:pt x="9212" y="3286"/>
                    </a:lnTo>
                    <a:lnTo>
                      <a:pt x="9304" y="3225"/>
                    </a:lnTo>
                    <a:lnTo>
                      <a:pt x="9212" y="3132"/>
                    </a:lnTo>
                    <a:close/>
                    <a:moveTo>
                      <a:pt x="9212" y="2795"/>
                    </a:moveTo>
                    <a:lnTo>
                      <a:pt x="9304" y="2703"/>
                    </a:lnTo>
                    <a:lnTo>
                      <a:pt x="9212" y="2641"/>
                    </a:lnTo>
                    <a:lnTo>
                      <a:pt x="9212" y="2795"/>
                    </a:lnTo>
                    <a:close/>
                    <a:moveTo>
                      <a:pt x="9243" y="2856"/>
                    </a:moveTo>
                    <a:lnTo>
                      <a:pt x="9182" y="2979"/>
                    </a:lnTo>
                    <a:lnTo>
                      <a:pt x="9304" y="2979"/>
                    </a:lnTo>
                    <a:lnTo>
                      <a:pt x="9243" y="2856"/>
                    </a:lnTo>
                    <a:close/>
                    <a:moveTo>
                      <a:pt x="8721" y="3040"/>
                    </a:moveTo>
                    <a:lnTo>
                      <a:pt x="8690" y="3163"/>
                    </a:lnTo>
                    <a:lnTo>
                      <a:pt x="8782" y="3225"/>
                    </a:lnTo>
                    <a:lnTo>
                      <a:pt x="8967" y="3040"/>
                    </a:lnTo>
                    <a:lnTo>
                      <a:pt x="8813" y="3010"/>
                    </a:lnTo>
                    <a:close/>
                    <a:moveTo>
                      <a:pt x="7308" y="4852"/>
                    </a:moveTo>
                    <a:lnTo>
                      <a:pt x="7493" y="4913"/>
                    </a:lnTo>
                    <a:lnTo>
                      <a:pt x="7554" y="4729"/>
                    </a:lnTo>
                    <a:lnTo>
                      <a:pt x="7523" y="4637"/>
                    </a:lnTo>
                    <a:close/>
                    <a:moveTo>
                      <a:pt x="7708" y="4698"/>
                    </a:moveTo>
                    <a:lnTo>
                      <a:pt x="7646" y="4852"/>
                    </a:lnTo>
                    <a:lnTo>
                      <a:pt x="7800" y="4913"/>
                    </a:lnTo>
                    <a:lnTo>
                      <a:pt x="7861" y="5098"/>
                    </a:lnTo>
                    <a:lnTo>
                      <a:pt x="7953" y="5067"/>
                    </a:lnTo>
                    <a:lnTo>
                      <a:pt x="8015" y="4821"/>
                    </a:lnTo>
                    <a:lnTo>
                      <a:pt x="7953" y="4729"/>
                    </a:lnTo>
                    <a:lnTo>
                      <a:pt x="8015" y="4606"/>
                    </a:lnTo>
                    <a:lnTo>
                      <a:pt x="7923" y="4637"/>
                    </a:lnTo>
                    <a:lnTo>
                      <a:pt x="7830" y="4698"/>
                    </a:lnTo>
                    <a:lnTo>
                      <a:pt x="7708" y="4698"/>
                    </a:lnTo>
                    <a:close/>
                    <a:moveTo>
                      <a:pt x="11362" y="7155"/>
                    </a:moveTo>
                    <a:lnTo>
                      <a:pt x="11362" y="7247"/>
                    </a:lnTo>
                    <a:lnTo>
                      <a:pt x="11484" y="7308"/>
                    </a:lnTo>
                    <a:lnTo>
                      <a:pt x="11546" y="7247"/>
                    </a:lnTo>
                    <a:lnTo>
                      <a:pt x="11484" y="7155"/>
                    </a:lnTo>
                    <a:close/>
                    <a:moveTo>
                      <a:pt x="10287" y="7892"/>
                    </a:moveTo>
                    <a:lnTo>
                      <a:pt x="10348" y="8045"/>
                    </a:lnTo>
                    <a:lnTo>
                      <a:pt x="10348" y="8107"/>
                    </a:lnTo>
                    <a:lnTo>
                      <a:pt x="10164" y="8168"/>
                    </a:lnTo>
                    <a:lnTo>
                      <a:pt x="10103" y="8230"/>
                    </a:lnTo>
                    <a:lnTo>
                      <a:pt x="10256" y="8230"/>
                    </a:lnTo>
                    <a:lnTo>
                      <a:pt x="10256" y="8199"/>
                    </a:lnTo>
                    <a:lnTo>
                      <a:pt x="10348" y="8138"/>
                    </a:lnTo>
                    <a:lnTo>
                      <a:pt x="10348" y="8352"/>
                    </a:lnTo>
                    <a:lnTo>
                      <a:pt x="10471" y="8506"/>
                    </a:lnTo>
                    <a:lnTo>
                      <a:pt x="10625" y="8291"/>
                    </a:lnTo>
                    <a:lnTo>
                      <a:pt x="10717" y="8414"/>
                    </a:lnTo>
                    <a:lnTo>
                      <a:pt x="10840" y="8445"/>
                    </a:lnTo>
                    <a:lnTo>
                      <a:pt x="10870" y="8322"/>
                    </a:lnTo>
                    <a:lnTo>
                      <a:pt x="11024" y="8260"/>
                    </a:lnTo>
                    <a:lnTo>
                      <a:pt x="10932" y="8076"/>
                    </a:lnTo>
                    <a:lnTo>
                      <a:pt x="10655" y="7923"/>
                    </a:lnTo>
                    <a:lnTo>
                      <a:pt x="10379" y="7861"/>
                    </a:lnTo>
                    <a:close/>
                    <a:moveTo>
                      <a:pt x="9734" y="8199"/>
                    </a:moveTo>
                    <a:lnTo>
                      <a:pt x="9734" y="8352"/>
                    </a:lnTo>
                    <a:lnTo>
                      <a:pt x="9826" y="8260"/>
                    </a:lnTo>
                    <a:close/>
                    <a:moveTo>
                      <a:pt x="8567" y="7155"/>
                    </a:moveTo>
                    <a:lnTo>
                      <a:pt x="8567" y="7278"/>
                    </a:lnTo>
                    <a:lnTo>
                      <a:pt x="8414" y="7401"/>
                    </a:lnTo>
                    <a:lnTo>
                      <a:pt x="8506" y="7523"/>
                    </a:lnTo>
                    <a:lnTo>
                      <a:pt x="8813" y="7554"/>
                    </a:lnTo>
                    <a:lnTo>
                      <a:pt x="8874" y="7646"/>
                    </a:lnTo>
                    <a:lnTo>
                      <a:pt x="8874" y="7800"/>
                    </a:lnTo>
                    <a:lnTo>
                      <a:pt x="8967" y="7861"/>
                    </a:lnTo>
                    <a:lnTo>
                      <a:pt x="9028" y="8076"/>
                    </a:lnTo>
                    <a:lnTo>
                      <a:pt x="9212" y="8199"/>
                    </a:lnTo>
                    <a:lnTo>
                      <a:pt x="9366" y="8168"/>
                    </a:lnTo>
                    <a:lnTo>
                      <a:pt x="9427" y="8352"/>
                    </a:lnTo>
                    <a:lnTo>
                      <a:pt x="9519" y="8414"/>
                    </a:lnTo>
                    <a:lnTo>
                      <a:pt x="9581" y="8291"/>
                    </a:lnTo>
                    <a:lnTo>
                      <a:pt x="9519" y="8138"/>
                    </a:lnTo>
                    <a:lnTo>
                      <a:pt x="9611" y="7923"/>
                    </a:lnTo>
                    <a:lnTo>
                      <a:pt x="9335" y="7861"/>
                    </a:lnTo>
                    <a:lnTo>
                      <a:pt x="9182" y="7677"/>
                    </a:lnTo>
                    <a:lnTo>
                      <a:pt x="9120" y="7278"/>
                    </a:lnTo>
                    <a:lnTo>
                      <a:pt x="9028" y="7216"/>
                    </a:lnTo>
                    <a:lnTo>
                      <a:pt x="9028" y="7063"/>
                    </a:lnTo>
                    <a:lnTo>
                      <a:pt x="8936" y="7032"/>
                    </a:lnTo>
                    <a:lnTo>
                      <a:pt x="8813" y="7032"/>
                    </a:lnTo>
                    <a:lnTo>
                      <a:pt x="8813" y="7155"/>
                    </a:lnTo>
                    <a:lnTo>
                      <a:pt x="8874" y="7278"/>
                    </a:lnTo>
                    <a:lnTo>
                      <a:pt x="8721" y="7216"/>
                    </a:lnTo>
                    <a:lnTo>
                      <a:pt x="8598" y="7094"/>
                    </a:lnTo>
                    <a:lnTo>
                      <a:pt x="8567" y="7124"/>
                    </a:lnTo>
                    <a:close/>
                    <a:moveTo>
                      <a:pt x="7769" y="6142"/>
                    </a:moveTo>
                    <a:lnTo>
                      <a:pt x="7677" y="6234"/>
                    </a:lnTo>
                    <a:lnTo>
                      <a:pt x="7800" y="6357"/>
                    </a:lnTo>
                    <a:lnTo>
                      <a:pt x="7953" y="6295"/>
                    </a:lnTo>
                    <a:lnTo>
                      <a:pt x="7892" y="6142"/>
                    </a:lnTo>
                    <a:close/>
                    <a:moveTo>
                      <a:pt x="7892" y="5773"/>
                    </a:moveTo>
                    <a:lnTo>
                      <a:pt x="7800" y="5927"/>
                    </a:lnTo>
                    <a:lnTo>
                      <a:pt x="7892" y="6050"/>
                    </a:lnTo>
                    <a:lnTo>
                      <a:pt x="8015" y="5988"/>
                    </a:lnTo>
                    <a:lnTo>
                      <a:pt x="8199" y="6080"/>
                    </a:lnTo>
                    <a:lnTo>
                      <a:pt x="8291" y="6050"/>
                    </a:lnTo>
                    <a:lnTo>
                      <a:pt x="8015" y="5804"/>
                    </a:lnTo>
                    <a:close/>
                    <a:moveTo>
                      <a:pt x="6234" y="4668"/>
                    </a:moveTo>
                    <a:lnTo>
                      <a:pt x="6111" y="4883"/>
                    </a:lnTo>
                    <a:lnTo>
                      <a:pt x="6142" y="5036"/>
                    </a:lnTo>
                    <a:lnTo>
                      <a:pt x="6418" y="5067"/>
                    </a:lnTo>
                    <a:lnTo>
                      <a:pt x="6633" y="5159"/>
                    </a:lnTo>
                    <a:lnTo>
                      <a:pt x="6694" y="5098"/>
                    </a:lnTo>
                    <a:lnTo>
                      <a:pt x="6633" y="4852"/>
                    </a:lnTo>
                    <a:lnTo>
                      <a:pt x="6449" y="4698"/>
                    </a:lnTo>
                    <a:close/>
                    <a:moveTo>
                      <a:pt x="5773" y="4422"/>
                    </a:moveTo>
                    <a:lnTo>
                      <a:pt x="5865" y="4422"/>
                    </a:lnTo>
                    <a:lnTo>
                      <a:pt x="6080" y="4484"/>
                    </a:lnTo>
                    <a:lnTo>
                      <a:pt x="6172" y="4606"/>
                    </a:lnTo>
                    <a:lnTo>
                      <a:pt x="6050" y="4791"/>
                    </a:lnTo>
                    <a:lnTo>
                      <a:pt x="5988" y="4729"/>
                    </a:lnTo>
                    <a:lnTo>
                      <a:pt x="5773" y="4422"/>
                    </a:lnTo>
                    <a:close/>
                    <a:moveTo>
                      <a:pt x="5190" y="4023"/>
                    </a:moveTo>
                    <a:lnTo>
                      <a:pt x="5282" y="4269"/>
                    </a:lnTo>
                    <a:lnTo>
                      <a:pt x="5435" y="4238"/>
                    </a:lnTo>
                    <a:lnTo>
                      <a:pt x="5589" y="4054"/>
                    </a:lnTo>
                    <a:lnTo>
                      <a:pt x="5435" y="3900"/>
                    </a:lnTo>
                    <a:lnTo>
                      <a:pt x="5343" y="3992"/>
                    </a:lnTo>
                    <a:close/>
                    <a:moveTo>
                      <a:pt x="5773" y="10195"/>
                    </a:moveTo>
                    <a:lnTo>
                      <a:pt x="5988" y="10348"/>
                    </a:lnTo>
                    <a:lnTo>
                      <a:pt x="5988" y="10226"/>
                    </a:lnTo>
                    <a:lnTo>
                      <a:pt x="5896" y="10164"/>
                    </a:lnTo>
                    <a:lnTo>
                      <a:pt x="5773" y="10195"/>
                    </a:lnTo>
                    <a:close/>
                    <a:moveTo>
                      <a:pt x="4238" y="8107"/>
                    </a:moveTo>
                    <a:lnTo>
                      <a:pt x="4146" y="8260"/>
                    </a:lnTo>
                    <a:lnTo>
                      <a:pt x="4453" y="8567"/>
                    </a:lnTo>
                    <a:lnTo>
                      <a:pt x="4391" y="8383"/>
                    </a:lnTo>
                    <a:lnTo>
                      <a:pt x="4391" y="8260"/>
                    </a:lnTo>
                    <a:lnTo>
                      <a:pt x="4238" y="8138"/>
                    </a:lnTo>
                    <a:close/>
                    <a:moveTo>
                      <a:pt x="3992" y="7953"/>
                    </a:moveTo>
                    <a:lnTo>
                      <a:pt x="4146" y="8015"/>
                    </a:lnTo>
                    <a:lnTo>
                      <a:pt x="4023" y="8138"/>
                    </a:lnTo>
                    <a:close/>
                    <a:moveTo>
                      <a:pt x="3685" y="7431"/>
                    </a:moveTo>
                    <a:lnTo>
                      <a:pt x="3624" y="7523"/>
                    </a:lnTo>
                    <a:lnTo>
                      <a:pt x="3716" y="7646"/>
                    </a:lnTo>
                    <a:lnTo>
                      <a:pt x="3900" y="7708"/>
                    </a:lnTo>
                    <a:close/>
                    <a:moveTo>
                      <a:pt x="2795" y="6694"/>
                    </a:moveTo>
                    <a:lnTo>
                      <a:pt x="2795" y="6817"/>
                    </a:lnTo>
                    <a:lnTo>
                      <a:pt x="2979" y="6879"/>
                    </a:lnTo>
                    <a:lnTo>
                      <a:pt x="3194" y="7186"/>
                    </a:lnTo>
                    <a:lnTo>
                      <a:pt x="3409" y="7278"/>
                    </a:lnTo>
                    <a:lnTo>
                      <a:pt x="3409" y="6940"/>
                    </a:lnTo>
                    <a:lnTo>
                      <a:pt x="3163" y="6602"/>
                    </a:lnTo>
                    <a:lnTo>
                      <a:pt x="2979" y="6541"/>
                    </a:lnTo>
                    <a:close/>
                    <a:moveTo>
                      <a:pt x="2703" y="6080"/>
                    </a:moveTo>
                    <a:lnTo>
                      <a:pt x="2610" y="6234"/>
                    </a:lnTo>
                    <a:lnTo>
                      <a:pt x="2703" y="6357"/>
                    </a:lnTo>
                    <a:lnTo>
                      <a:pt x="2825" y="6234"/>
                    </a:lnTo>
                    <a:lnTo>
                      <a:pt x="2825" y="6111"/>
                    </a:lnTo>
                    <a:lnTo>
                      <a:pt x="2703" y="6080"/>
                    </a:lnTo>
                    <a:close/>
                    <a:moveTo>
                      <a:pt x="2795" y="5620"/>
                    </a:moveTo>
                    <a:lnTo>
                      <a:pt x="3010" y="5620"/>
                    </a:lnTo>
                    <a:lnTo>
                      <a:pt x="3071" y="5681"/>
                    </a:lnTo>
                    <a:lnTo>
                      <a:pt x="3071" y="5558"/>
                    </a:lnTo>
                    <a:lnTo>
                      <a:pt x="2887" y="5497"/>
                    </a:lnTo>
                    <a:lnTo>
                      <a:pt x="2795" y="5620"/>
                    </a:lnTo>
                    <a:close/>
                    <a:moveTo>
                      <a:pt x="1628" y="4514"/>
                    </a:moveTo>
                    <a:lnTo>
                      <a:pt x="1781" y="4514"/>
                    </a:lnTo>
                    <a:lnTo>
                      <a:pt x="1874" y="4422"/>
                    </a:lnTo>
                    <a:lnTo>
                      <a:pt x="1966" y="4453"/>
                    </a:lnTo>
                    <a:lnTo>
                      <a:pt x="2088" y="4698"/>
                    </a:lnTo>
                    <a:lnTo>
                      <a:pt x="2273" y="4852"/>
                    </a:lnTo>
                    <a:lnTo>
                      <a:pt x="2242" y="4944"/>
                    </a:lnTo>
                    <a:lnTo>
                      <a:pt x="2181" y="5159"/>
                    </a:lnTo>
                    <a:lnTo>
                      <a:pt x="2119" y="5220"/>
                    </a:lnTo>
                    <a:lnTo>
                      <a:pt x="1966" y="4913"/>
                    </a:lnTo>
                    <a:lnTo>
                      <a:pt x="1843" y="4883"/>
                    </a:lnTo>
                    <a:lnTo>
                      <a:pt x="1812" y="4698"/>
                    </a:lnTo>
                    <a:lnTo>
                      <a:pt x="1628" y="4514"/>
                    </a:lnTo>
                    <a:close/>
                    <a:moveTo>
                      <a:pt x="1628" y="3869"/>
                    </a:moveTo>
                    <a:lnTo>
                      <a:pt x="1812" y="3931"/>
                    </a:lnTo>
                    <a:lnTo>
                      <a:pt x="1751" y="3839"/>
                    </a:lnTo>
                    <a:close/>
                    <a:moveTo>
                      <a:pt x="492" y="3163"/>
                    </a:moveTo>
                    <a:lnTo>
                      <a:pt x="430" y="3225"/>
                    </a:lnTo>
                    <a:lnTo>
                      <a:pt x="400" y="3317"/>
                    </a:lnTo>
                    <a:lnTo>
                      <a:pt x="553" y="3409"/>
                    </a:lnTo>
                    <a:lnTo>
                      <a:pt x="737" y="3378"/>
                    </a:lnTo>
                    <a:lnTo>
                      <a:pt x="615" y="3225"/>
                    </a:lnTo>
                    <a:close/>
                    <a:moveTo>
                      <a:pt x="31" y="830"/>
                    </a:moveTo>
                    <a:lnTo>
                      <a:pt x="0" y="922"/>
                    </a:lnTo>
                    <a:lnTo>
                      <a:pt x="31" y="1167"/>
                    </a:lnTo>
                    <a:lnTo>
                      <a:pt x="246" y="1597"/>
                    </a:lnTo>
                    <a:lnTo>
                      <a:pt x="369" y="1659"/>
                    </a:lnTo>
                    <a:lnTo>
                      <a:pt x="737" y="2058"/>
                    </a:lnTo>
                    <a:lnTo>
                      <a:pt x="830" y="2058"/>
                    </a:lnTo>
                    <a:lnTo>
                      <a:pt x="1044" y="2334"/>
                    </a:lnTo>
                    <a:lnTo>
                      <a:pt x="1167" y="2365"/>
                    </a:lnTo>
                    <a:lnTo>
                      <a:pt x="1290" y="2334"/>
                    </a:lnTo>
                    <a:lnTo>
                      <a:pt x="1566" y="2549"/>
                    </a:lnTo>
                    <a:lnTo>
                      <a:pt x="1843" y="3010"/>
                    </a:lnTo>
                    <a:lnTo>
                      <a:pt x="2150" y="3286"/>
                    </a:lnTo>
                    <a:lnTo>
                      <a:pt x="2211" y="3286"/>
                    </a:lnTo>
                    <a:lnTo>
                      <a:pt x="2211" y="3501"/>
                    </a:lnTo>
                    <a:lnTo>
                      <a:pt x="2303" y="3562"/>
                    </a:lnTo>
                    <a:lnTo>
                      <a:pt x="2334" y="3777"/>
                    </a:lnTo>
                    <a:lnTo>
                      <a:pt x="2426" y="3900"/>
                    </a:lnTo>
                    <a:lnTo>
                      <a:pt x="2610" y="3900"/>
                    </a:lnTo>
                    <a:lnTo>
                      <a:pt x="2825" y="4176"/>
                    </a:lnTo>
                    <a:lnTo>
                      <a:pt x="2948" y="4238"/>
                    </a:lnTo>
                    <a:lnTo>
                      <a:pt x="3040" y="4238"/>
                    </a:lnTo>
                    <a:lnTo>
                      <a:pt x="3071" y="4330"/>
                    </a:lnTo>
                    <a:lnTo>
                      <a:pt x="3010" y="4422"/>
                    </a:lnTo>
                    <a:lnTo>
                      <a:pt x="3102" y="4545"/>
                    </a:lnTo>
                    <a:lnTo>
                      <a:pt x="3194" y="4760"/>
                    </a:lnTo>
                    <a:lnTo>
                      <a:pt x="3194" y="4821"/>
                    </a:lnTo>
                    <a:lnTo>
                      <a:pt x="3347" y="5251"/>
                    </a:lnTo>
                    <a:lnTo>
                      <a:pt x="3440" y="5497"/>
                    </a:lnTo>
                    <a:lnTo>
                      <a:pt x="3654" y="5558"/>
                    </a:lnTo>
                    <a:lnTo>
                      <a:pt x="3869" y="5712"/>
                    </a:lnTo>
                    <a:lnTo>
                      <a:pt x="3869" y="5865"/>
                    </a:lnTo>
                    <a:lnTo>
                      <a:pt x="4084" y="6234"/>
                    </a:lnTo>
                    <a:lnTo>
                      <a:pt x="4269" y="6357"/>
                    </a:lnTo>
                    <a:lnTo>
                      <a:pt x="4299" y="6786"/>
                    </a:lnTo>
                    <a:lnTo>
                      <a:pt x="4637" y="7339"/>
                    </a:lnTo>
                    <a:lnTo>
                      <a:pt x="4637" y="7585"/>
                    </a:lnTo>
                    <a:lnTo>
                      <a:pt x="4698" y="7800"/>
                    </a:lnTo>
                    <a:lnTo>
                      <a:pt x="5006" y="8015"/>
                    </a:lnTo>
                    <a:lnTo>
                      <a:pt x="5313" y="8383"/>
                    </a:lnTo>
                    <a:lnTo>
                      <a:pt x="5374" y="8598"/>
                    </a:lnTo>
                    <a:lnTo>
                      <a:pt x="5620" y="8660"/>
                    </a:lnTo>
                    <a:lnTo>
                      <a:pt x="5712" y="8752"/>
                    </a:lnTo>
                    <a:lnTo>
                      <a:pt x="5896" y="8874"/>
                    </a:lnTo>
                    <a:lnTo>
                      <a:pt x="5927" y="9120"/>
                    </a:lnTo>
                    <a:lnTo>
                      <a:pt x="6111" y="9212"/>
                    </a:lnTo>
                    <a:lnTo>
                      <a:pt x="6326" y="9458"/>
                    </a:lnTo>
                    <a:lnTo>
                      <a:pt x="6725" y="9704"/>
                    </a:lnTo>
                    <a:lnTo>
                      <a:pt x="6786" y="9857"/>
                    </a:lnTo>
                    <a:lnTo>
                      <a:pt x="7032" y="9949"/>
                    </a:lnTo>
                    <a:lnTo>
                      <a:pt x="7523" y="10379"/>
                    </a:lnTo>
                    <a:lnTo>
                      <a:pt x="7554" y="10533"/>
                    </a:lnTo>
                    <a:lnTo>
                      <a:pt x="7677" y="10594"/>
                    </a:lnTo>
                    <a:lnTo>
                      <a:pt x="7769" y="10778"/>
                    </a:lnTo>
                    <a:lnTo>
                      <a:pt x="7830" y="10717"/>
                    </a:lnTo>
                    <a:lnTo>
                      <a:pt x="7830" y="10533"/>
                    </a:lnTo>
                    <a:lnTo>
                      <a:pt x="7800" y="10471"/>
                    </a:lnTo>
                    <a:lnTo>
                      <a:pt x="7800" y="10379"/>
                    </a:lnTo>
                    <a:lnTo>
                      <a:pt x="7953" y="10410"/>
                    </a:lnTo>
                    <a:lnTo>
                      <a:pt x="8260" y="10686"/>
                    </a:lnTo>
                    <a:lnTo>
                      <a:pt x="8322" y="10655"/>
                    </a:lnTo>
                    <a:lnTo>
                      <a:pt x="8322" y="10440"/>
                    </a:lnTo>
                    <a:lnTo>
                      <a:pt x="8383" y="10318"/>
                    </a:lnTo>
                    <a:lnTo>
                      <a:pt x="8537" y="10348"/>
                    </a:lnTo>
                    <a:lnTo>
                      <a:pt x="8690" y="10563"/>
                    </a:lnTo>
                    <a:lnTo>
                      <a:pt x="8782" y="10625"/>
                    </a:lnTo>
                    <a:lnTo>
                      <a:pt x="8874" y="10502"/>
                    </a:lnTo>
                    <a:lnTo>
                      <a:pt x="8874" y="10133"/>
                    </a:lnTo>
                    <a:lnTo>
                      <a:pt x="8967" y="9673"/>
                    </a:lnTo>
                    <a:lnTo>
                      <a:pt x="8874" y="9366"/>
                    </a:lnTo>
                    <a:lnTo>
                      <a:pt x="9028" y="9028"/>
                    </a:lnTo>
                    <a:lnTo>
                      <a:pt x="8936" y="8905"/>
                    </a:lnTo>
                    <a:lnTo>
                      <a:pt x="8936" y="8660"/>
                    </a:lnTo>
                    <a:lnTo>
                      <a:pt x="9089" y="8598"/>
                    </a:lnTo>
                    <a:lnTo>
                      <a:pt x="9151" y="8475"/>
                    </a:lnTo>
                    <a:lnTo>
                      <a:pt x="9151" y="8322"/>
                    </a:lnTo>
                    <a:lnTo>
                      <a:pt x="8997" y="8260"/>
                    </a:lnTo>
                    <a:lnTo>
                      <a:pt x="8874" y="8138"/>
                    </a:lnTo>
                    <a:lnTo>
                      <a:pt x="8813" y="7953"/>
                    </a:lnTo>
                    <a:lnTo>
                      <a:pt x="8690" y="7892"/>
                    </a:lnTo>
                    <a:lnTo>
                      <a:pt x="8660" y="7769"/>
                    </a:lnTo>
                    <a:lnTo>
                      <a:pt x="8506" y="7677"/>
                    </a:lnTo>
                    <a:lnTo>
                      <a:pt x="8230" y="7708"/>
                    </a:lnTo>
                    <a:lnTo>
                      <a:pt x="8076" y="7708"/>
                    </a:lnTo>
                    <a:lnTo>
                      <a:pt x="8045" y="7462"/>
                    </a:lnTo>
                    <a:lnTo>
                      <a:pt x="7953" y="7278"/>
                    </a:lnTo>
                    <a:lnTo>
                      <a:pt x="7830" y="7370"/>
                    </a:lnTo>
                    <a:lnTo>
                      <a:pt x="7923" y="7186"/>
                    </a:lnTo>
                    <a:lnTo>
                      <a:pt x="7830" y="7032"/>
                    </a:lnTo>
                    <a:lnTo>
                      <a:pt x="7830" y="6602"/>
                    </a:lnTo>
                    <a:lnTo>
                      <a:pt x="7616" y="6694"/>
                    </a:lnTo>
                    <a:lnTo>
                      <a:pt x="7554" y="6602"/>
                    </a:lnTo>
                    <a:lnTo>
                      <a:pt x="7216" y="6602"/>
                    </a:lnTo>
                    <a:lnTo>
                      <a:pt x="6940" y="6418"/>
                    </a:lnTo>
                    <a:lnTo>
                      <a:pt x="6940" y="6295"/>
                    </a:lnTo>
                    <a:lnTo>
                      <a:pt x="7094" y="6203"/>
                    </a:lnTo>
                    <a:lnTo>
                      <a:pt x="7308" y="6111"/>
                    </a:lnTo>
                    <a:lnTo>
                      <a:pt x="7186" y="6050"/>
                    </a:lnTo>
                    <a:lnTo>
                      <a:pt x="7001" y="6050"/>
                    </a:lnTo>
                    <a:lnTo>
                      <a:pt x="6909" y="6019"/>
                    </a:lnTo>
                    <a:lnTo>
                      <a:pt x="6725" y="6080"/>
                    </a:lnTo>
                    <a:lnTo>
                      <a:pt x="6848" y="5988"/>
                    </a:lnTo>
                    <a:lnTo>
                      <a:pt x="7032" y="5835"/>
                    </a:lnTo>
                    <a:lnTo>
                      <a:pt x="7278" y="5804"/>
                    </a:lnTo>
                    <a:lnTo>
                      <a:pt x="7247" y="5620"/>
                    </a:lnTo>
                    <a:lnTo>
                      <a:pt x="6971" y="5343"/>
                    </a:lnTo>
                    <a:lnTo>
                      <a:pt x="6848" y="5343"/>
                    </a:lnTo>
                    <a:lnTo>
                      <a:pt x="6633" y="5466"/>
                    </a:lnTo>
                    <a:lnTo>
                      <a:pt x="6479" y="5558"/>
                    </a:lnTo>
                    <a:lnTo>
                      <a:pt x="6264" y="5558"/>
                    </a:lnTo>
                    <a:lnTo>
                      <a:pt x="6387" y="5558"/>
                    </a:lnTo>
                    <a:lnTo>
                      <a:pt x="6479" y="5466"/>
                    </a:lnTo>
                    <a:lnTo>
                      <a:pt x="6541" y="5466"/>
                    </a:lnTo>
                    <a:lnTo>
                      <a:pt x="6633" y="5343"/>
                    </a:lnTo>
                    <a:lnTo>
                      <a:pt x="6572" y="5220"/>
                    </a:lnTo>
                    <a:lnTo>
                      <a:pt x="6387" y="5159"/>
                    </a:lnTo>
                    <a:lnTo>
                      <a:pt x="6111" y="5159"/>
                    </a:lnTo>
                    <a:lnTo>
                      <a:pt x="5896" y="4975"/>
                    </a:lnTo>
                    <a:lnTo>
                      <a:pt x="5896" y="4852"/>
                    </a:lnTo>
                    <a:lnTo>
                      <a:pt x="5865" y="4637"/>
                    </a:lnTo>
                    <a:lnTo>
                      <a:pt x="5528" y="4299"/>
                    </a:lnTo>
                    <a:lnTo>
                      <a:pt x="5405" y="4299"/>
                    </a:lnTo>
                    <a:lnTo>
                      <a:pt x="5313" y="4330"/>
                    </a:lnTo>
                    <a:lnTo>
                      <a:pt x="5159" y="4207"/>
                    </a:lnTo>
                    <a:lnTo>
                      <a:pt x="5128" y="3900"/>
                    </a:lnTo>
                    <a:lnTo>
                      <a:pt x="4883" y="3685"/>
                    </a:lnTo>
                    <a:lnTo>
                      <a:pt x="4576" y="3501"/>
                    </a:lnTo>
                    <a:lnTo>
                      <a:pt x="4391" y="3501"/>
                    </a:lnTo>
                    <a:lnTo>
                      <a:pt x="4361" y="3593"/>
                    </a:lnTo>
                    <a:lnTo>
                      <a:pt x="4238" y="3501"/>
                    </a:lnTo>
                    <a:lnTo>
                      <a:pt x="4207" y="3286"/>
                    </a:lnTo>
                    <a:lnTo>
                      <a:pt x="4084" y="3409"/>
                    </a:lnTo>
                    <a:lnTo>
                      <a:pt x="4023" y="3286"/>
                    </a:lnTo>
                    <a:lnTo>
                      <a:pt x="4023" y="3040"/>
                    </a:lnTo>
                    <a:lnTo>
                      <a:pt x="3869" y="2856"/>
                    </a:lnTo>
                    <a:lnTo>
                      <a:pt x="3685" y="2825"/>
                    </a:lnTo>
                    <a:lnTo>
                      <a:pt x="3624" y="2703"/>
                    </a:lnTo>
                    <a:lnTo>
                      <a:pt x="3132" y="2396"/>
                    </a:lnTo>
                    <a:lnTo>
                      <a:pt x="2979" y="2396"/>
                    </a:lnTo>
                    <a:lnTo>
                      <a:pt x="2795" y="2150"/>
                    </a:lnTo>
                    <a:lnTo>
                      <a:pt x="2580" y="2150"/>
                    </a:lnTo>
                    <a:lnTo>
                      <a:pt x="2518" y="1996"/>
                    </a:lnTo>
                    <a:lnTo>
                      <a:pt x="2488" y="1751"/>
                    </a:lnTo>
                    <a:lnTo>
                      <a:pt x="2334" y="1659"/>
                    </a:lnTo>
                    <a:lnTo>
                      <a:pt x="2242" y="1444"/>
                    </a:lnTo>
                    <a:lnTo>
                      <a:pt x="2150" y="1444"/>
                    </a:lnTo>
                    <a:lnTo>
                      <a:pt x="2027" y="1229"/>
                    </a:lnTo>
                    <a:lnTo>
                      <a:pt x="1843" y="1137"/>
                    </a:lnTo>
                    <a:lnTo>
                      <a:pt x="1689" y="1137"/>
                    </a:lnTo>
                    <a:lnTo>
                      <a:pt x="1566" y="1198"/>
                    </a:lnTo>
                    <a:lnTo>
                      <a:pt x="1474" y="1137"/>
                    </a:lnTo>
                    <a:lnTo>
                      <a:pt x="1259" y="1137"/>
                    </a:lnTo>
                    <a:lnTo>
                      <a:pt x="1014" y="1198"/>
                    </a:lnTo>
                    <a:lnTo>
                      <a:pt x="891" y="1106"/>
                    </a:lnTo>
                    <a:lnTo>
                      <a:pt x="522" y="860"/>
                    </a:lnTo>
                    <a:lnTo>
                      <a:pt x="185" y="799"/>
                    </a:lnTo>
                    <a:close/>
                  </a:path>
                </a:pathLst>
              </a:custGeom>
              <a:solidFill>
                <a:srgbClr val="D9D9D9"/>
              </a:solidFill>
              <a:ln cap="flat" cmpd="sng" w="9525">
                <a:solidFill>
                  <a:schemeClr val="lt1"/>
                </a:solidFill>
                <a:prstDash val="solid"/>
                <a:round/>
                <a:headEnd len="sm" w="sm" type="none"/>
                <a:tailEnd len="sm" w="sm" type="none"/>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353" name="Google Shape;353;p54"/>
              <p:cNvSpPr/>
              <p:nvPr/>
            </p:nvSpPr>
            <p:spPr>
              <a:xfrm>
                <a:off x="7504560" y="3336840"/>
                <a:ext cx="50039" cy="15479"/>
              </a:xfrm>
              <a:custGeom>
                <a:rect b="b" l="l" r="r" t="t"/>
                <a:pathLst>
                  <a:path extrusionOk="0" h="830" w="2642">
                    <a:moveTo>
                      <a:pt x="0" y="676"/>
                    </a:moveTo>
                    <a:lnTo>
                      <a:pt x="123" y="829"/>
                    </a:lnTo>
                    <a:lnTo>
                      <a:pt x="308" y="737"/>
                    </a:lnTo>
                    <a:lnTo>
                      <a:pt x="461" y="706"/>
                    </a:lnTo>
                    <a:lnTo>
                      <a:pt x="461" y="491"/>
                    </a:lnTo>
                    <a:lnTo>
                      <a:pt x="338" y="522"/>
                    </a:lnTo>
                    <a:lnTo>
                      <a:pt x="123" y="553"/>
                    </a:lnTo>
                    <a:lnTo>
                      <a:pt x="0" y="676"/>
                    </a:lnTo>
                    <a:close/>
                    <a:moveTo>
                      <a:pt x="676" y="430"/>
                    </a:moveTo>
                    <a:lnTo>
                      <a:pt x="830" y="614"/>
                    </a:lnTo>
                    <a:lnTo>
                      <a:pt x="1044" y="798"/>
                    </a:lnTo>
                    <a:lnTo>
                      <a:pt x="1075" y="798"/>
                    </a:lnTo>
                    <a:lnTo>
                      <a:pt x="1229" y="645"/>
                    </a:lnTo>
                    <a:lnTo>
                      <a:pt x="1352" y="614"/>
                    </a:lnTo>
                    <a:lnTo>
                      <a:pt x="1505" y="614"/>
                    </a:lnTo>
                    <a:lnTo>
                      <a:pt x="1843" y="553"/>
                    </a:lnTo>
                    <a:lnTo>
                      <a:pt x="2088" y="399"/>
                    </a:lnTo>
                    <a:lnTo>
                      <a:pt x="2334" y="338"/>
                    </a:lnTo>
                    <a:lnTo>
                      <a:pt x="2396" y="246"/>
                    </a:lnTo>
                    <a:lnTo>
                      <a:pt x="2488" y="246"/>
                    </a:lnTo>
                    <a:lnTo>
                      <a:pt x="2641" y="123"/>
                    </a:lnTo>
                    <a:lnTo>
                      <a:pt x="2641" y="61"/>
                    </a:lnTo>
                    <a:lnTo>
                      <a:pt x="2549" y="0"/>
                    </a:lnTo>
                    <a:lnTo>
                      <a:pt x="2242" y="61"/>
                    </a:lnTo>
                    <a:lnTo>
                      <a:pt x="2058" y="61"/>
                    </a:lnTo>
                    <a:lnTo>
                      <a:pt x="1874" y="92"/>
                    </a:lnTo>
                    <a:lnTo>
                      <a:pt x="1689" y="92"/>
                    </a:lnTo>
                    <a:lnTo>
                      <a:pt x="1474" y="154"/>
                    </a:lnTo>
                    <a:lnTo>
                      <a:pt x="1137" y="123"/>
                    </a:lnTo>
                    <a:lnTo>
                      <a:pt x="860" y="369"/>
                    </a:lnTo>
                    <a:close/>
                  </a:path>
                </a:pathLst>
              </a:custGeom>
              <a:solidFill>
                <a:srgbClr val="D9D9D9"/>
              </a:solidFill>
              <a:ln cap="flat" cmpd="sng" w="9525">
                <a:solidFill>
                  <a:schemeClr val="lt1"/>
                </a:solidFill>
                <a:prstDash val="solid"/>
                <a:round/>
                <a:headEnd len="sm" w="sm" type="none"/>
                <a:tailEnd len="sm" w="sm" type="none"/>
              </a:ln>
            </p:spPr>
          </p:sp>
          <p:sp>
            <p:nvSpPr>
              <p:cNvPr id="354" name="Google Shape;354;p54"/>
              <p:cNvSpPr/>
              <p:nvPr/>
            </p:nvSpPr>
            <p:spPr>
              <a:xfrm>
                <a:off x="7128360" y="3075480"/>
                <a:ext cx="303129" cy="106205"/>
              </a:xfrm>
              <a:custGeom>
                <a:rect b="b" l="l" r="r" t="t"/>
                <a:pathLst>
                  <a:path extrusionOk="0" h="5589" w="15906">
                    <a:moveTo>
                      <a:pt x="9611" y="4084"/>
                    </a:moveTo>
                    <a:lnTo>
                      <a:pt x="9611" y="4207"/>
                    </a:lnTo>
                    <a:lnTo>
                      <a:pt x="9581" y="4207"/>
                    </a:lnTo>
                    <a:lnTo>
                      <a:pt x="9581" y="4146"/>
                    </a:lnTo>
                    <a:lnTo>
                      <a:pt x="9642" y="4053"/>
                    </a:lnTo>
                    <a:lnTo>
                      <a:pt x="9642" y="4053"/>
                    </a:lnTo>
                    <a:close/>
                    <a:moveTo>
                      <a:pt x="0" y="1505"/>
                    </a:moveTo>
                    <a:lnTo>
                      <a:pt x="31" y="1689"/>
                    </a:lnTo>
                    <a:lnTo>
                      <a:pt x="123" y="1812"/>
                    </a:lnTo>
                    <a:lnTo>
                      <a:pt x="184" y="1781"/>
                    </a:lnTo>
                    <a:lnTo>
                      <a:pt x="154" y="1658"/>
                    </a:lnTo>
                    <a:lnTo>
                      <a:pt x="62" y="1536"/>
                    </a:lnTo>
                    <a:close/>
                    <a:moveTo>
                      <a:pt x="8076" y="4729"/>
                    </a:moveTo>
                    <a:lnTo>
                      <a:pt x="8229" y="5036"/>
                    </a:lnTo>
                    <a:lnTo>
                      <a:pt x="8506" y="5220"/>
                    </a:lnTo>
                    <a:lnTo>
                      <a:pt x="8536" y="5282"/>
                    </a:lnTo>
                    <a:lnTo>
                      <a:pt x="8721" y="5466"/>
                    </a:lnTo>
                    <a:lnTo>
                      <a:pt x="8782" y="5589"/>
                    </a:lnTo>
                    <a:lnTo>
                      <a:pt x="8905" y="5589"/>
                    </a:lnTo>
                    <a:lnTo>
                      <a:pt x="9151" y="5527"/>
                    </a:lnTo>
                    <a:lnTo>
                      <a:pt x="9181" y="5435"/>
                    </a:lnTo>
                    <a:lnTo>
                      <a:pt x="9366" y="5435"/>
                    </a:lnTo>
                    <a:lnTo>
                      <a:pt x="9488" y="5374"/>
                    </a:lnTo>
                    <a:lnTo>
                      <a:pt x="9949" y="5404"/>
                    </a:lnTo>
                    <a:lnTo>
                      <a:pt x="10410" y="5220"/>
                    </a:lnTo>
                    <a:lnTo>
                      <a:pt x="10532" y="5097"/>
                    </a:lnTo>
                    <a:lnTo>
                      <a:pt x="10901" y="5097"/>
                    </a:lnTo>
                    <a:lnTo>
                      <a:pt x="11116" y="5220"/>
                    </a:lnTo>
                    <a:lnTo>
                      <a:pt x="11177" y="5312"/>
                    </a:lnTo>
                    <a:lnTo>
                      <a:pt x="11392" y="5312"/>
                    </a:lnTo>
                    <a:lnTo>
                      <a:pt x="11730" y="5128"/>
                    </a:lnTo>
                    <a:lnTo>
                      <a:pt x="12098" y="5067"/>
                    </a:lnTo>
                    <a:lnTo>
                      <a:pt x="12068" y="4944"/>
                    </a:lnTo>
                    <a:lnTo>
                      <a:pt x="12405" y="4453"/>
                    </a:lnTo>
                    <a:lnTo>
                      <a:pt x="12528" y="4115"/>
                    </a:lnTo>
                    <a:lnTo>
                      <a:pt x="12774" y="3716"/>
                    </a:lnTo>
                    <a:lnTo>
                      <a:pt x="12958" y="3071"/>
                    </a:lnTo>
                    <a:lnTo>
                      <a:pt x="12958" y="2948"/>
                    </a:lnTo>
                    <a:lnTo>
                      <a:pt x="13050" y="2825"/>
                    </a:lnTo>
                    <a:lnTo>
                      <a:pt x="13050" y="2702"/>
                    </a:lnTo>
                    <a:lnTo>
                      <a:pt x="13235" y="2487"/>
                    </a:lnTo>
                    <a:lnTo>
                      <a:pt x="13357" y="2549"/>
                    </a:lnTo>
                    <a:lnTo>
                      <a:pt x="13634" y="2518"/>
                    </a:lnTo>
                    <a:lnTo>
                      <a:pt x="14002" y="2518"/>
                    </a:lnTo>
                    <a:lnTo>
                      <a:pt x="14094" y="2610"/>
                    </a:lnTo>
                    <a:lnTo>
                      <a:pt x="14340" y="2610"/>
                    </a:lnTo>
                    <a:lnTo>
                      <a:pt x="14493" y="2641"/>
                    </a:lnTo>
                    <a:lnTo>
                      <a:pt x="14493" y="2580"/>
                    </a:lnTo>
                    <a:lnTo>
                      <a:pt x="14708" y="2702"/>
                    </a:lnTo>
                    <a:lnTo>
                      <a:pt x="14831" y="2733"/>
                    </a:lnTo>
                    <a:lnTo>
                      <a:pt x="15015" y="2641"/>
                    </a:lnTo>
                    <a:lnTo>
                      <a:pt x="15230" y="2610"/>
                    </a:lnTo>
                    <a:lnTo>
                      <a:pt x="15230" y="2518"/>
                    </a:lnTo>
                    <a:lnTo>
                      <a:pt x="15015" y="2334"/>
                    </a:lnTo>
                    <a:lnTo>
                      <a:pt x="15015" y="2119"/>
                    </a:lnTo>
                    <a:lnTo>
                      <a:pt x="15108" y="2058"/>
                    </a:lnTo>
                    <a:lnTo>
                      <a:pt x="15445" y="2088"/>
                    </a:lnTo>
                    <a:lnTo>
                      <a:pt x="15722" y="2027"/>
                    </a:lnTo>
                    <a:lnTo>
                      <a:pt x="15906" y="1904"/>
                    </a:lnTo>
                    <a:lnTo>
                      <a:pt x="15845" y="1781"/>
                    </a:lnTo>
                    <a:lnTo>
                      <a:pt x="15722" y="1781"/>
                    </a:lnTo>
                    <a:lnTo>
                      <a:pt x="15537" y="1751"/>
                    </a:lnTo>
                    <a:lnTo>
                      <a:pt x="15384" y="1597"/>
                    </a:lnTo>
                    <a:lnTo>
                      <a:pt x="15261" y="1597"/>
                    </a:lnTo>
                    <a:lnTo>
                      <a:pt x="15046" y="1413"/>
                    </a:lnTo>
                    <a:lnTo>
                      <a:pt x="14923" y="1413"/>
                    </a:lnTo>
                    <a:lnTo>
                      <a:pt x="14801" y="1536"/>
                    </a:lnTo>
                    <a:lnTo>
                      <a:pt x="14739" y="1474"/>
                    </a:lnTo>
                    <a:lnTo>
                      <a:pt x="14893" y="1321"/>
                    </a:lnTo>
                    <a:lnTo>
                      <a:pt x="14801" y="1198"/>
                    </a:lnTo>
                    <a:lnTo>
                      <a:pt x="14739" y="1229"/>
                    </a:lnTo>
                    <a:lnTo>
                      <a:pt x="14616" y="1382"/>
                    </a:lnTo>
                    <a:lnTo>
                      <a:pt x="14555" y="1290"/>
                    </a:lnTo>
                    <a:lnTo>
                      <a:pt x="14493" y="1259"/>
                    </a:lnTo>
                    <a:lnTo>
                      <a:pt x="14493" y="1014"/>
                    </a:lnTo>
                    <a:lnTo>
                      <a:pt x="14647" y="952"/>
                    </a:lnTo>
                    <a:lnTo>
                      <a:pt x="14647" y="860"/>
                    </a:lnTo>
                    <a:lnTo>
                      <a:pt x="14432" y="737"/>
                    </a:lnTo>
                    <a:lnTo>
                      <a:pt x="14371" y="768"/>
                    </a:lnTo>
                    <a:lnTo>
                      <a:pt x="14217" y="645"/>
                    </a:lnTo>
                    <a:lnTo>
                      <a:pt x="14217" y="399"/>
                    </a:lnTo>
                    <a:lnTo>
                      <a:pt x="14064" y="307"/>
                    </a:lnTo>
                    <a:lnTo>
                      <a:pt x="13971" y="338"/>
                    </a:lnTo>
                    <a:lnTo>
                      <a:pt x="14033" y="492"/>
                    </a:lnTo>
                    <a:lnTo>
                      <a:pt x="13849" y="676"/>
                    </a:lnTo>
                    <a:lnTo>
                      <a:pt x="13757" y="676"/>
                    </a:lnTo>
                    <a:lnTo>
                      <a:pt x="13818" y="522"/>
                    </a:lnTo>
                    <a:lnTo>
                      <a:pt x="13787" y="369"/>
                    </a:lnTo>
                    <a:lnTo>
                      <a:pt x="13695" y="369"/>
                    </a:lnTo>
                    <a:lnTo>
                      <a:pt x="13572" y="768"/>
                    </a:lnTo>
                    <a:lnTo>
                      <a:pt x="13449" y="799"/>
                    </a:lnTo>
                    <a:lnTo>
                      <a:pt x="13296" y="1167"/>
                    </a:lnTo>
                    <a:lnTo>
                      <a:pt x="13265" y="1382"/>
                    </a:lnTo>
                    <a:lnTo>
                      <a:pt x="12958" y="1720"/>
                    </a:lnTo>
                    <a:lnTo>
                      <a:pt x="12805" y="1720"/>
                    </a:lnTo>
                    <a:lnTo>
                      <a:pt x="12559" y="1812"/>
                    </a:lnTo>
                    <a:lnTo>
                      <a:pt x="12498" y="1904"/>
                    </a:lnTo>
                    <a:lnTo>
                      <a:pt x="12590" y="1904"/>
                    </a:lnTo>
                    <a:lnTo>
                      <a:pt x="12528" y="1996"/>
                    </a:lnTo>
                    <a:lnTo>
                      <a:pt x="12590" y="2027"/>
                    </a:lnTo>
                    <a:lnTo>
                      <a:pt x="12774" y="1965"/>
                    </a:lnTo>
                    <a:lnTo>
                      <a:pt x="12713" y="2088"/>
                    </a:lnTo>
                    <a:lnTo>
                      <a:pt x="12590" y="2150"/>
                    </a:lnTo>
                    <a:lnTo>
                      <a:pt x="12559" y="2180"/>
                    </a:lnTo>
                    <a:lnTo>
                      <a:pt x="12559" y="2242"/>
                    </a:lnTo>
                    <a:lnTo>
                      <a:pt x="12651" y="2549"/>
                    </a:lnTo>
                    <a:lnTo>
                      <a:pt x="12590" y="2672"/>
                    </a:lnTo>
                    <a:lnTo>
                      <a:pt x="12467" y="2610"/>
                    </a:lnTo>
                    <a:lnTo>
                      <a:pt x="12467" y="2395"/>
                    </a:lnTo>
                    <a:lnTo>
                      <a:pt x="12436" y="2272"/>
                    </a:lnTo>
                    <a:lnTo>
                      <a:pt x="12405" y="2272"/>
                    </a:lnTo>
                    <a:lnTo>
                      <a:pt x="12405" y="2242"/>
                    </a:lnTo>
                    <a:lnTo>
                      <a:pt x="12344" y="2242"/>
                    </a:lnTo>
                    <a:lnTo>
                      <a:pt x="12252" y="2365"/>
                    </a:lnTo>
                    <a:lnTo>
                      <a:pt x="12313" y="2733"/>
                    </a:lnTo>
                    <a:lnTo>
                      <a:pt x="12221" y="2794"/>
                    </a:lnTo>
                    <a:lnTo>
                      <a:pt x="12068" y="2672"/>
                    </a:lnTo>
                    <a:lnTo>
                      <a:pt x="11914" y="2426"/>
                    </a:lnTo>
                    <a:lnTo>
                      <a:pt x="11822" y="2426"/>
                    </a:lnTo>
                    <a:lnTo>
                      <a:pt x="11699" y="2365"/>
                    </a:lnTo>
                    <a:lnTo>
                      <a:pt x="11576" y="2518"/>
                    </a:lnTo>
                    <a:lnTo>
                      <a:pt x="11576" y="2702"/>
                    </a:lnTo>
                    <a:lnTo>
                      <a:pt x="11361" y="2887"/>
                    </a:lnTo>
                    <a:lnTo>
                      <a:pt x="11300" y="3040"/>
                    </a:lnTo>
                    <a:lnTo>
                      <a:pt x="11054" y="3286"/>
                    </a:lnTo>
                    <a:lnTo>
                      <a:pt x="11024" y="3409"/>
                    </a:lnTo>
                    <a:lnTo>
                      <a:pt x="10809" y="3685"/>
                    </a:lnTo>
                    <a:lnTo>
                      <a:pt x="10594" y="3869"/>
                    </a:lnTo>
                    <a:lnTo>
                      <a:pt x="9918" y="4023"/>
                    </a:lnTo>
                    <a:lnTo>
                      <a:pt x="9857" y="4053"/>
                    </a:lnTo>
                    <a:lnTo>
                      <a:pt x="9888" y="4268"/>
                    </a:lnTo>
                    <a:lnTo>
                      <a:pt x="9980" y="4360"/>
                    </a:lnTo>
                    <a:lnTo>
                      <a:pt x="9857" y="4330"/>
                    </a:lnTo>
                    <a:lnTo>
                      <a:pt x="9734" y="4391"/>
                    </a:lnTo>
                    <a:lnTo>
                      <a:pt x="9550" y="4422"/>
                    </a:lnTo>
                    <a:lnTo>
                      <a:pt x="9458" y="4514"/>
                    </a:lnTo>
                    <a:lnTo>
                      <a:pt x="9396" y="4698"/>
                    </a:lnTo>
                    <a:lnTo>
                      <a:pt x="9396" y="4913"/>
                    </a:lnTo>
                    <a:lnTo>
                      <a:pt x="9273" y="5128"/>
                    </a:lnTo>
                    <a:lnTo>
                      <a:pt x="9273" y="5190"/>
                    </a:lnTo>
                    <a:lnTo>
                      <a:pt x="8936" y="5159"/>
                    </a:lnTo>
                    <a:lnTo>
                      <a:pt x="8598" y="5036"/>
                    </a:lnTo>
                    <a:lnTo>
                      <a:pt x="8352" y="5036"/>
                    </a:lnTo>
                    <a:lnTo>
                      <a:pt x="8260" y="4882"/>
                    </a:lnTo>
                    <a:lnTo>
                      <a:pt x="8137" y="4729"/>
                    </a:lnTo>
                    <a:lnTo>
                      <a:pt x="8076" y="4760"/>
                    </a:lnTo>
                    <a:close/>
                    <a:moveTo>
                      <a:pt x="13971" y="0"/>
                    </a:moveTo>
                    <a:lnTo>
                      <a:pt x="13757" y="123"/>
                    </a:lnTo>
                    <a:lnTo>
                      <a:pt x="13849" y="123"/>
                    </a:lnTo>
                    <a:lnTo>
                      <a:pt x="13971" y="62"/>
                    </a:lnTo>
                    <a:lnTo>
                      <a:pt x="13971" y="0"/>
                    </a:lnTo>
                    <a:close/>
                    <a:moveTo>
                      <a:pt x="14186" y="0"/>
                    </a:moveTo>
                    <a:lnTo>
                      <a:pt x="14033" y="154"/>
                    </a:lnTo>
                    <a:lnTo>
                      <a:pt x="14064" y="215"/>
                    </a:lnTo>
                    <a:lnTo>
                      <a:pt x="14248" y="154"/>
                    </a:lnTo>
                    <a:lnTo>
                      <a:pt x="14248" y="31"/>
                    </a:lnTo>
                    <a:lnTo>
                      <a:pt x="14186" y="0"/>
                    </a:lnTo>
                    <a:close/>
                    <a:moveTo>
                      <a:pt x="9611" y="4360"/>
                    </a:moveTo>
                    <a:lnTo>
                      <a:pt x="9458" y="4391"/>
                    </a:lnTo>
                    <a:lnTo>
                      <a:pt x="9550" y="4268"/>
                    </a:lnTo>
                    <a:close/>
                    <a:moveTo>
                      <a:pt x="9703" y="4299"/>
                    </a:moveTo>
                    <a:lnTo>
                      <a:pt x="9611" y="4330"/>
                    </a:lnTo>
                    <a:lnTo>
                      <a:pt x="9581" y="4268"/>
                    </a:lnTo>
                    <a:lnTo>
                      <a:pt x="9611" y="4238"/>
                    </a:lnTo>
                    <a:close/>
                    <a:moveTo>
                      <a:pt x="9795" y="4053"/>
                    </a:moveTo>
                    <a:lnTo>
                      <a:pt x="9857" y="4238"/>
                    </a:lnTo>
                    <a:lnTo>
                      <a:pt x="9765" y="4268"/>
                    </a:lnTo>
                    <a:lnTo>
                      <a:pt x="9642" y="4176"/>
                    </a:lnTo>
                    <a:lnTo>
                      <a:pt x="9642" y="4084"/>
                    </a:lnTo>
                    <a:lnTo>
                      <a:pt x="9703" y="4084"/>
                    </a:lnTo>
                    <a:lnTo>
                      <a:pt x="9703" y="4084"/>
                    </a:lnTo>
                    <a:lnTo>
                      <a:pt x="9795" y="4053"/>
                    </a:lnTo>
                    <a:close/>
                    <a:moveTo>
                      <a:pt x="62" y="799"/>
                    </a:moveTo>
                    <a:lnTo>
                      <a:pt x="92" y="614"/>
                    </a:lnTo>
                    <a:lnTo>
                      <a:pt x="215" y="461"/>
                    </a:lnTo>
                    <a:lnTo>
                      <a:pt x="369" y="614"/>
                    </a:lnTo>
                    <a:lnTo>
                      <a:pt x="584" y="676"/>
                    </a:lnTo>
                    <a:lnTo>
                      <a:pt x="645" y="768"/>
                    </a:lnTo>
                    <a:lnTo>
                      <a:pt x="799" y="768"/>
                    </a:lnTo>
                    <a:lnTo>
                      <a:pt x="921" y="891"/>
                    </a:lnTo>
                    <a:lnTo>
                      <a:pt x="891" y="1106"/>
                    </a:lnTo>
                    <a:lnTo>
                      <a:pt x="799" y="1229"/>
                    </a:lnTo>
                    <a:lnTo>
                      <a:pt x="799" y="1351"/>
                    </a:lnTo>
                    <a:lnTo>
                      <a:pt x="1014" y="1413"/>
                    </a:lnTo>
                    <a:lnTo>
                      <a:pt x="1198" y="1259"/>
                    </a:lnTo>
                    <a:lnTo>
                      <a:pt x="1351" y="1229"/>
                    </a:lnTo>
                    <a:lnTo>
                      <a:pt x="1474" y="1321"/>
                    </a:lnTo>
                    <a:lnTo>
                      <a:pt x="1566" y="1229"/>
                    </a:lnTo>
                    <a:lnTo>
                      <a:pt x="1566" y="1106"/>
                    </a:lnTo>
                    <a:lnTo>
                      <a:pt x="1628" y="1044"/>
                    </a:lnTo>
                    <a:lnTo>
                      <a:pt x="1720" y="1044"/>
                    </a:lnTo>
                    <a:lnTo>
                      <a:pt x="1812" y="983"/>
                    </a:lnTo>
                    <a:lnTo>
                      <a:pt x="1873" y="952"/>
                    </a:lnTo>
                    <a:lnTo>
                      <a:pt x="1996" y="1167"/>
                    </a:lnTo>
                    <a:lnTo>
                      <a:pt x="2610" y="1781"/>
                    </a:lnTo>
                    <a:lnTo>
                      <a:pt x="2794" y="2088"/>
                    </a:lnTo>
                    <a:lnTo>
                      <a:pt x="2856" y="2426"/>
                    </a:lnTo>
                    <a:lnTo>
                      <a:pt x="2794" y="2518"/>
                    </a:lnTo>
                    <a:lnTo>
                      <a:pt x="2825" y="2917"/>
                    </a:lnTo>
                    <a:lnTo>
                      <a:pt x="2764" y="2979"/>
                    </a:lnTo>
                    <a:lnTo>
                      <a:pt x="2764" y="3132"/>
                    </a:lnTo>
                    <a:lnTo>
                      <a:pt x="2825" y="3224"/>
                    </a:lnTo>
                    <a:lnTo>
                      <a:pt x="2825" y="3654"/>
                    </a:lnTo>
                    <a:lnTo>
                      <a:pt x="2948" y="3869"/>
                    </a:lnTo>
                    <a:lnTo>
                      <a:pt x="3132" y="4023"/>
                    </a:lnTo>
                    <a:lnTo>
                      <a:pt x="3255" y="4023"/>
                    </a:lnTo>
                    <a:lnTo>
                      <a:pt x="3316" y="4115"/>
                    </a:lnTo>
                    <a:lnTo>
                      <a:pt x="3286" y="4176"/>
                    </a:lnTo>
                    <a:lnTo>
                      <a:pt x="3316" y="4422"/>
                    </a:lnTo>
                    <a:lnTo>
                      <a:pt x="3378" y="4453"/>
                    </a:lnTo>
                    <a:lnTo>
                      <a:pt x="3409" y="4514"/>
                    </a:lnTo>
                    <a:lnTo>
                      <a:pt x="3409" y="4575"/>
                    </a:lnTo>
                    <a:lnTo>
                      <a:pt x="3439" y="4606"/>
                    </a:lnTo>
                    <a:lnTo>
                      <a:pt x="3624" y="4944"/>
                    </a:lnTo>
                    <a:lnTo>
                      <a:pt x="3624" y="5128"/>
                    </a:lnTo>
                    <a:lnTo>
                      <a:pt x="3501" y="5128"/>
                    </a:lnTo>
                    <a:lnTo>
                      <a:pt x="3470" y="5067"/>
                    </a:lnTo>
                    <a:lnTo>
                      <a:pt x="3470" y="4975"/>
                    </a:lnTo>
                    <a:lnTo>
                      <a:pt x="3378" y="4913"/>
                    </a:lnTo>
                    <a:lnTo>
                      <a:pt x="3439" y="4975"/>
                    </a:lnTo>
                    <a:lnTo>
                      <a:pt x="3439" y="5067"/>
                    </a:lnTo>
                    <a:lnTo>
                      <a:pt x="3378" y="5067"/>
                    </a:lnTo>
                    <a:lnTo>
                      <a:pt x="3439" y="5067"/>
                    </a:lnTo>
                    <a:lnTo>
                      <a:pt x="3439" y="5128"/>
                    </a:lnTo>
                    <a:lnTo>
                      <a:pt x="3286" y="5220"/>
                    </a:lnTo>
                    <a:lnTo>
                      <a:pt x="3224" y="5128"/>
                    </a:lnTo>
                    <a:lnTo>
                      <a:pt x="3163" y="5190"/>
                    </a:lnTo>
                    <a:lnTo>
                      <a:pt x="3009" y="5128"/>
                    </a:lnTo>
                    <a:lnTo>
                      <a:pt x="2887" y="5005"/>
                    </a:lnTo>
                    <a:lnTo>
                      <a:pt x="2610" y="4944"/>
                    </a:lnTo>
                    <a:lnTo>
                      <a:pt x="2365" y="4821"/>
                    </a:lnTo>
                    <a:lnTo>
                      <a:pt x="2242" y="4668"/>
                    </a:lnTo>
                    <a:lnTo>
                      <a:pt x="2150" y="4606"/>
                    </a:lnTo>
                    <a:lnTo>
                      <a:pt x="2058" y="4637"/>
                    </a:lnTo>
                    <a:lnTo>
                      <a:pt x="1935" y="4637"/>
                    </a:lnTo>
                    <a:lnTo>
                      <a:pt x="1720" y="4422"/>
                    </a:lnTo>
                    <a:lnTo>
                      <a:pt x="1720" y="4268"/>
                    </a:lnTo>
                    <a:lnTo>
                      <a:pt x="1474" y="4084"/>
                    </a:lnTo>
                    <a:lnTo>
                      <a:pt x="1167" y="3961"/>
                    </a:lnTo>
                    <a:lnTo>
                      <a:pt x="1075" y="3869"/>
                    </a:lnTo>
                    <a:lnTo>
                      <a:pt x="1075" y="3746"/>
                    </a:lnTo>
                    <a:lnTo>
                      <a:pt x="1198" y="3624"/>
                    </a:lnTo>
                    <a:lnTo>
                      <a:pt x="1106" y="3470"/>
                    </a:lnTo>
                    <a:lnTo>
                      <a:pt x="952" y="3378"/>
                    </a:lnTo>
                    <a:lnTo>
                      <a:pt x="799" y="3163"/>
                    </a:lnTo>
                    <a:lnTo>
                      <a:pt x="584" y="3040"/>
                    </a:lnTo>
                    <a:lnTo>
                      <a:pt x="492" y="2887"/>
                    </a:lnTo>
                    <a:lnTo>
                      <a:pt x="522" y="2825"/>
                    </a:lnTo>
                    <a:lnTo>
                      <a:pt x="399" y="2702"/>
                    </a:lnTo>
                    <a:lnTo>
                      <a:pt x="399" y="2518"/>
                    </a:lnTo>
                    <a:lnTo>
                      <a:pt x="461" y="2457"/>
                    </a:lnTo>
                    <a:lnTo>
                      <a:pt x="492" y="2211"/>
                    </a:lnTo>
                    <a:lnTo>
                      <a:pt x="369" y="1996"/>
                    </a:lnTo>
                    <a:lnTo>
                      <a:pt x="277" y="1781"/>
                    </a:lnTo>
                    <a:lnTo>
                      <a:pt x="215" y="1075"/>
                    </a:lnTo>
                    <a:close/>
                  </a:path>
                </a:pathLst>
              </a:custGeom>
              <a:solidFill>
                <a:srgbClr val="D9D9D9"/>
              </a:solidFill>
              <a:ln cap="flat" cmpd="sng" w="9525">
                <a:solidFill>
                  <a:schemeClr val="lt1"/>
                </a:solidFill>
                <a:prstDash val="solid"/>
                <a:round/>
                <a:headEnd len="sm" w="sm" type="none"/>
                <a:tailEnd len="sm" w="sm" type="none"/>
              </a:ln>
            </p:spPr>
          </p:sp>
          <p:sp>
            <p:nvSpPr>
              <p:cNvPr id="355" name="Google Shape;355;p54"/>
              <p:cNvSpPr/>
              <p:nvPr/>
            </p:nvSpPr>
            <p:spPr>
              <a:xfrm>
                <a:off x="7351560" y="3112920"/>
                <a:ext cx="18000" cy="14760"/>
              </a:xfrm>
              <a:custGeom>
                <a:rect b="b" l="l" r="r" t="t"/>
                <a:pathLst>
                  <a:path extrusionOk="0" h="799" w="953">
                    <a:moveTo>
                      <a:pt x="0" y="369"/>
                    </a:moveTo>
                    <a:lnTo>
                      <a:pt x="123" y="430"/>
                    </a:lnTo>
                    <a:lnTo>
                      <a:pt x="215" y="430"/>
                    </a:lnTo>
                    <a:lnTo>
                      <a:pt x="369" y="676"/>
                    </a:lnTo>
                    <a:lnTo>
                      <a:pt x="522" y="799"/>
                    </a:lnTo>
                    <a:lnTo>
                      <a:pt x="614" y="768"/>
                    </a:lnTo>
                    <a:lnTo>
                      <a:pt x="553" y="369"/>
                    </a:lnTo>
                    <a:lnTo>
                      <a:pt x="645" y="246"/>
                    </a:lnTo>
                    <a:lnTo>
                      <a:pt x="706" y="246"/>
                    </a:lnTo>
                    <a:lnTo>
                      <a:pt x="706" y="185"/>
                    </a:lnTo>
                    <a:lnTo>
                      <a:pt x="706" y="0"/>
                    </a:lnTo>
                    <a:lnTo>
                      <a:pt x="553" y="62"/>
                    </a:lnTo>
                    <a:lnTo>
                      <a:pt x="369" y="215"/>
                    </a:lnTo>
                    <a:lnTo>
                      <a:pt x="62" y="307"/>
                    </a:lnTo>
                    <a:lnTo>
                      <a:pt x="31" y="369"/>
                    </a:lnTo>
                    <a:close/>
                    <a:moveTo>
                      <a:pt x="737" y="277"/>
                    </a:moveTo>
                    <a:lnTo>
                      <a:pt x="768" y="430"/>
                    </a:lnTo>
                    <a:lnTo>
                      <a:pt x="768" y="645"/>
                    </a:lnTo>
                    <a:lnTo>
                      <a:pt x="891" y="707"/>
                    </a:lnTo>
                    <a:lnTo>
                      <a:pt x="952" y="553"/>
                    </a:lnTo>
                    <a:lnTo>
                      <a:pt x="860" y="277"/>
                    </a:lnTo>
                    <a:lnTo>
                      <a:pt x="860" y="215"/>
                    </a:lnTo>
                    <a:lnTo>
                      <a:pt x="829" y="277"/>
                    </a:lnTo>
                    <a:close/>
                  </a:path>
                </a:pathLst>
              </a:custGeom>
              <a:solidFill>
                <a:srgbClr val="D9D9D9"/>
              </a:solidFill>
              <a:ln cap="flat" cmpd="sng" w="9525">
                <a:solidFill>
                  <a:schemeClr val="lt1"/>
                </a:solidFill>
                <a:prstDash val="solid"/>
                <a:round/>
                <a:headEnd len="sm" w="sm" type="none"/>
                <a:tailEnd len="sm" w="sm" type="none"/>
              </a:ln>
            </p:spPr>
          </p:sp>
          <p:sp>
            <p:nvSpPr>
              <p:cNvPr id="356" name="Google Shape;356;p54"/>
              <p:cNvSpPr/>
              <p:nvPr/>
            </p:nvSpPr>
            <p:spPr>
              <a:xfrm>
                <a:off x="7142040" y="2801880"/>
                <a:ext cx="131045" cy="252358"/>
              </a:xfrm>
              <a:custGeom>
                <a:rect b="b" l="l" r="r" t="t"/>
                <a:pathLst>
                  <a:path extrusionOk="0" h="13235" w="6879">
                    <a:moveTo>
                      <a:pt x="0" y="922"/>
                    </a:moveTo>
                    <a:lnTo>
                      <a:pt x="62" y="891"/>
                    </a:lnTo>
                    <a:lnTo>
                      <a:pt x="123" y="891"/>
                    </a:lnTo>
                    <a:lnTo>
                      <a:pt x="185" y="799"/>
                    </a:lnTo>
                    <a:lnTo>
                      <a:pt x="277" y="707"/>
                    </a:lnTo>
                    <a:lnTo>
                      <a:pt x="430" y="645"/>
                    </a:lnTo>
                    <a:lnTo>
                      <a:pt x="553" y="645"/>
                    </a:lnTo>
                    <a:lnTo>
                      <a:pt x="553" y="768"/>
                    </a:lnTo>
                    <a:lnTo>
                      <a:pt x="615" y="830"/>
                    </a:lnTo>
                    <a:lnTo>
                      <a:pt x="737" y="830"/>
                    </a:lnTo>
                    <a:lnTo>
                      <a:pt x="768" y="676"/>
                    </a:lnTo>
                    <a:lnTo>
                      <a:pt x="891" y="584"/>
                    </a:lnTo>
                    <a:lnTo>
                      <a:pt x="1075" y="738"/>
                    </a:lnTo>
                    <a:lnTo>
                      <a:pt x="1137" y="615"/>
                    </a:lnTo>
                    <a:lnTo>
                      <a:pt x="1229" y="615"/>
                    </a:lnTo>
                    <a:lnTo>
                      <a:pt x="1290" y="738"/>
                    </a:lnTo>
                    <a:lnTo>
                      <a:pt x="1474" y="645"/>
                    </a:lnTo>
                    <a:lnTo>
                      <a:pt x="1505" y="523"/>
                    </a:lnTo>
                    <a:lnTo>
                      <a:pt x="1689" y="461"/>
                    </a:lnTo>
                    <a:lnTo>
                      <a:pt x="1874" y="553"/>
                    </a:lnTo>
                    <a:lnTo>
                      <a:pt x="2150" y="461"/>
                    </a:lnTo>
                    <a:lnTo>
                      <a:pt x="2150" y="216"/>
                    </a:lnTo>
                    <a:lnTo>
                      <a:pt x="2303" y="123"/>
                    </a:lnTo>
                    <a:lnTo>
                      <a:pt x="2518" y="123"/>
                    </a:lnTo>
                    <a:lnTo>
                      <a:pt x="2610" y="1"/>
                    </a:lnTo>
                    <a:lnTo>
                      <a:pt x="2795" y="154"/>
                    </a:lnTo>
                    <a:lnTo>
                      <a:pt x="2795" y="246"/>
                    </a:lnTo>
                    <a:lnTo>
                      <a:pt x="2979" y="277"/>
                    </a:lnTo>
                    <a:lnTo>
                      <a:pt x="3071" y="400"/>
                    </a:lnTo>
                    <a:lnTo>
                      <a:pt x="3440" y="400"/>
                    </a:lnTo>
                    <a:lnTo>
                      <a:pt x="3501" y="461"/>
                    </a:lnTo>
                    <a:lnTo>
                      <a:pt x="3716" y="369"/>
                    </a:lnTo>
                    <a:lnTo>
                      <a:pt x="3869" y="492"/>
                    </a:lnTo>
                    <a:lnTo>
                      <a:pt x="3839" y="645"/>
                    </a:lnTo>
                    <a:lnTo>
                      <a:pt x="3716" y="645"/>
                    </a:lnTo>
                    <a:lnTo>
                      <a:pt x="3624" y="953"/>
                    </a:lnTo>
                    <a:lnTo>
                      <a:pt x="3747" y="1014"/>
                    </a:lnTo>
                    <a:lnTo>
                      <a:pt x="3777" y="1167"/>
                    </a:lnTo>
                    <a:lnTo>
                      <a:pt x="4115" y="1290"/>
                    </a:lnTo>
                    <a:lnTo>
                      <a:pt x="4146" y="1413"/>
                    </a:lnTo>
                    <a:lnTo>
                      <a:pt x="4330" y="1475"/>
                    </a:lnTo>
                    <a:lnTo>
                      <a:pt x="4484" y="1567"/>
                    </a:lnTo>
                    <a:lnTo>
                      <a:pt x="4668" y="1505"/>
                    </a:lnTo>
                    <a:lnTo>
                      <a:pt x="4729" y="1567"/>
                    </a:lnTo>
                    <a:lnTo>
                      <a:pt x="4821" y="1536"/>
                    </a:lnTo>
                    <a:lnTo>
                      <a:pt x="4975" y="1628"/>
                    </a:lnTo>
                    <a:lnTo>
                      <a:pt x="4975" y="1628"/>
                    </a:lnTo>
                    <a:lnTo>
                      <a:pt x="5006" y="1689"/>
                    </a:lnTo>
                    <a:lnTo>
                      <a:pt x="4944" y="1782"/>
                    </a:lnTo>
                    <a:lnTo>
                      <a:pt x="4852" y="1812"/>
                    </a:lnTo>
                    <a:lnTo>
                      <a:pt x="4791" y="1812"/>
                    </a:lnTo>
                    <a:lnTo>
                      <a:pt x="4637" y="1904"/>
                    </a:lnTo>
                    <a:lnTo>
                      <a:pt x="4514" y="1904"/>
                    </a:lnTo>
                    <a:lnTo>
                      <a:pt x="4361" y="1935"/>
                    </a:lnTo>
                    <a:lnTo>
                      <a:pt x="4330" y="1997"/>
                    </a:lnTo>
                    <a:lnTo>
                      <a:pt x="4361" y="2119"/>
                    </a:lnTo>
                    <a:lnTo>
                      <a:pt x="4269" y="2181"/>
                    </a:lnTo>
                    <a:lnTo>
                      <a:pt x="4238" y="2242"/>
                    </a:lnTo>
                    <a:lnTo>
                      <a:pt x="4146" y="2181"/>
                    </a:lnTo>
                    <a:lnTo>
                      <a:pt x="4023" y="2211"/>
                    </a:lnTo>
                    <a:lnTo>
                      <a:pt x="3962" y="2304"/>
                    </a:lnTo>
                    <a:lnTo>
                      <a:pt x="3900" y="2304"/>
                    </a:lnTo>
                    <a:lnTo>
                      <a:pt x="3839" y="2242"/>
                    </a:lnTo>
                    <a:lnTo>
                      <a:pt x="3777" y="2211"/>
                    </a:lnTo>
                    <a:lnTo>
                      <a:pt x="3777" y="2334"/>
                    </a:lnTo>
                    <a:lnTo>
                      <a:pt x="3716" y="2426"/>
                    </a:lnTo>
                    <a:lnTo>
                      <a:pt x="3777" y="2457"/>
                    </a:lnTo>
                    <a:lnTo>
                      <a:pt x="3747" y="2580"/>
                    </a:lnTo>
                    <a:lnTo>
                      <a:pt x="3747" y="2733"/>
                    </a:lnTo>
                    <a:lnTo>
                      <a:pt x="3716" y="2764"/>
                    </a:lnTo>
                    <a:lnTo>
                      <a:pt x="3777" y="2856"/>
                    </a:lnTo>
                    <a:lnTo>
                      <a:pt x="3716" y="2918"/>
                    </a:lnTo>
                    <a:lnTo>
                      <a:pt x="3654" y="2948"/>
                    </a:lnTo>
                    <a:lnTo>
                      <a:pt x="3532" y="3133"/>
                    </a:lnTo>
                    <a:lnTo>
                      <a:pt x="3440" y="3133"/>
                    </a:lnTo>
                    <a:lnTo>
                      <a:pt x="3409" y="3071"/>
                    </a:lnTo>
                    <a:lnTo>
                      <a:pt x="3409" y="3163"/>
                    </a:lnTo>
                    <a:lnTo>
                      <a:pt x="3317" y="3194"/>
                    </a:lnTo>
                    <a:lnTo>
                      <a:pt x="3286" y="3348"/>
                    </a:lnTo>
                    <a:lnTo>
                      <a:pt x="3225" y="3409"/>
                    </a:lnTo>
                    <a:lnTo>
                      <a:pt x="3225" y="3563"/>
                    </a:lnTo>
                    <a:lnTo>
                      <a:pt x="3286" y="3563"/>
                    </a:lnTo>
                    <a:lnTo>
                      <a:pt x="3347" y="3624"/>
                    </a:lnTo>
                    <a:lnTo>
                      <a:pt x="3255" y="3900"/>
                    </a:lnTo>
                    <a:lnTo>
                      <a:pt x="3163" y="4054"/>
                    </a:lnTo>
                    <a:lnTo>
                      <a:pt x="3347" y="4207"/>
                    </a:lnTo>
                    <a:lnTo>
                      <a:pt x="3347" y="4299"/>
                    </a:lnTo>
                    <a:lnTo>
                      <a:pt x="3194" y="4330"/>
                    </a:lnTo>
                    <a:lnTo>
                      <a:pt x="3347" y="4361"/>
                    </a:lnTo>
                    <a:lnTo>
                      <a:pt x="3593" y="4514"/>
                    </a:lnTo>
                    <a:lnTo>
                      <a:pt x="3808" y="4729"/>
                    </a:lnTo>
                    <a:lnTo>
                      <a:pt x="3900" y="4729"/>
                    </a:lnTo>
                    <a:lnTo>
                      <a:pt x="3992" y="4914"/>
                    </a:lnTo>
                    <a:lnTo>
                      <a:pt x="3992" y="5006"/>
                    </a:lnTo>
                    <a:lnTo>
                      <a:pt x="3962" y="5067"/>
                    </a:lnTo>
                    <a:lnTo>
                      <a:pt x="4023" y="5251"/>
                    </a:lnTo>
                    <a:lnTo>
                      <a:pt x="4054" y="5343"/>
                    </a:lnTo>
                    <a:lnTo>
                      <a:pt x="4391" y="5620"/>
                    </a:lnTo>
                    <a:lnTo>
                      <a:pt x="4576" y="5712"/>
                    </a:lnTo>
                    <a:lnTo>
                      <a:pt x="4576" y="5773"/>
                    </a:lnTo>
                    <a:lnTo>
                      <a:pt x="5036" y="6019"/>
                    </a:lnTo>
                    <a:lnTo>
                      <a:pt x="5405" y="6295"/>
                    </a:lnTo>
                    <a:lnTo>
                      <a:pt x="5497" y="6480"/>
                    </a:lnTo>
                    <a:lnTo>
                      <a:pt x="5896" y="6725"/>
                    </a:lnTo>
                    <a:lnTo>
                      <a:pt x="6019" y="6940"/>
                    </a:lnTo>
                    <a:lnTo>
                      <a:pt x="6019" y="7094"/>
                    </a:lnTo>
                    <a:lnTo>
                      <a:pt x="6080" y="7094"/>
                    </a:lnTo>
                    <a:lnTo>
                      <a:pt x="6080" y="7186"/>
                    </a:lnTo>
                    <a:lnTo>
                      <a:pt x="6264" y="7401"/>
                    </a:lnTo>
                    <a:lnTo>
                      <a:pt x="6264" y="7493"/>
                    </a:lnTo>
                    <a:lnTo>
                      <a:pt x="6326" y="7554"/>
                    </a:lnTo>
                    <a:lnTo>
                      <a:pt x="6264" y="7616"/>
                    </a:lnTo>
                    <a:lnTo>
                      <a:pt x="6418" y="7800"/>
                    </a:lnTo>
                    <a:lnTo>
                      <a:pt x="6449" y="8107"/>
                    </a:lnTo>
                    <a:lnTo>
                      <a:pt x="6510" y="8138"/>
                    </a:lnTo>
                    <a:lnTo>
                      <a:pt x="6572" y="8414"/>
                    </a:lnTo>
                    <a:lnTo>
                      <a:pt x="6633" y="8445"/>
                    </a:lnTo>
                    <a:lnTo>
                      <a:pt x="6633" y="8598"/>
                    </a:lnTo>
                    <a:lnTo>
                      <a:pt x="6602" y="8690"/>
                    </a:lnTo>
                    <a:lnTo>
                      <a:pt x="6664" y="8844"/>
                    </a:lnTo>
                    <a:lnTo>
                      <a:pt x="6633" y="8905"/>
                    </a:lnTo>
                    <a:lnTo>
                      <a:pt x="6694" y="9120"/>
                    </a:lnTo>
                    <a:lnTo>
                      <a:pt x="6694" y="9182"/>
                    </a:lnTo>
                    <a:lnTo>
                      <a:pt x="6756" y="9212"/>
                    </a:lnTo>
                    <a:lnTo>
                      <a:pt x="6786" y="9335"/>
                    </a:lnTo>
                    <a:lnTo>
                      <a:pt x="6879" y="9519"/>
                    </a:lnTo>
                    <a:lnTo>
                      <a:pt x="6879" y="9642"/>
                    </a:lnTo>
                    <a:lnTo>
                      <a:pt x="6848" y="9642"/>
                    </a:lnTo>
                    <a:lnTo>
                      <a:pt x="6848" y="9581"/>
                    </a:lnTo>
                    <a:lnTo>
                      <a:pt x="6786" y="9519"/>
                    </a:lnTo>
                    <a:lnTo>
                      <a:pt x="6725" y="9581"/>
                    </a:lnTo>
                    <a:lnTo>
                      <a:pt x="6725" y="9704"/>
                    </a:lnTo>
                    <a:lnTo>
                      <a:pt x="6817" y="9765"/>
                    </a:lnTo>
                    <a:lnTo>
                      <a:pt x="6817" y="9857"/>
                    </a:lnTo>
                    <a:lnTo>
                      <a:pt x="6725" y="9919"/>
                    </a:lnTo>
                    <a:lnTo>
                      <a:pt x="6725" y="10011"/>
                    </a:lnTo>
                    <a:lnTo>
                      <a:pt x="6602" y="10103"/>
                    </a:lnTo>
                    <a:lnTo>
                      <a:pt x="6694" y="10287"/>
                    </a:lnTo>
                    <a:lnTo>
                      <a:pt x="6664" y="10441"/>
                    </a:lnTo>
                    <a:lnTo>
                      <a:pt x="6694" y="10502"/>
                    </a:lnTo>
                    <a:lnTo>
                      <a:pt x="6602" y="10594"/>
                    </a:lnTo>
                    <a:lnTo>
                      <a:pt x="6510" y="10625"/>
                    </a:lnTo>
                    <a:lnTo>
                      <a:pt x="6479" y="10840"/>
                    </a:lnTo>
                    <a:lnTo>
                      <a:pt x="6387" y="10871"/>
                    </a:lnTo>
                    <a:lnTo>
                      <a:pt x="6203" y="11055"/>
                    </a:lnTo>
                    <a:lnTo>
                      <a:pt x="6080" y="11116"/>
                    </a:lnTo>
                    <a:lnTo>
                      <a:pt x="5927" y="11239"/>
                    </a:lnTo>
                    <a:lnTo>
                      <a:pt x="5927" y="11393"/>
                    </a:lnTo>
                    <a:lnTo>
                      <a:pt x="5773" y="11393"/>
                    </a:lnTo>
                    <a:lnTo>
                      <a:pt x="5681" y="11485"/>
                    </a:lnTo>
                    <a:lnTo>
                      <a:pt x="5313" y="11700"/>
                    </a:lnTo>
                    <a:lnTo>
                      <a:pt x="5098" y="11730"/>
                    </a:lnTo>
                    <a:lnTo>
                      <a:pt x="5006" y="11669"/>
                    </a:lnTo>
                    <a:lnTo>
                      <a:pt x="4852" y="11730"/>
                    </a:lnTo>
                    <a:lnTo>
                      <a:pt x="4821" y="11700"/>
                    </a:lnTo>
                    <a:lnTo>
                      <a:pt x="4821" y="11577"/>
                    </a:lnTo>
                    <a:lnTo>
                      <a:pt x="4821" y="11485"/>
                    </a:lnTo>
                    <a:lnTo>
                      <a:pt x="4791" y="11577"/>
                    </a:lnTo>
                    <a:lnTo>
                      <a:pt x="4760" y="11607"/>
                    </a:lnTo>
                    <a:lnTo>
                      <a:pt x="4637" y="11577"/>
                    </a:lnTo>
                    <a:lnTo>
                      <a:pt x="4729" y="11669"/>
                    </a:lnTo>
                    <a:lnTo>
                      <a:pt x="4729" y="11730"/>
                    </a:lnTo>
                    <a:lnTo>
                      <a:pt x="4698" y="11761"/>
                    </a:lnTo>
                    <a:lnTo>
                      <a:pt x="4545" y="11730"/>
                    </a:lnTo>
                    <a:lnTo>
                      <a:pt x="4760" y="11822"/>
                    </a:lnTo>
                    <a:lnTo>
                      <a:pt x="4729" y="11915"/>
                    </a:lnTo>
                    <a:lnTo>
                      <a:pt x="4791" y="12037"/>
                    </a:lnTo>
                    <a:lnTo>
                      <a:pt x="4668" y="12099"/>
                    </a:lnTo>
                    <a:lnTo>
                      <a:pt x="4484" y="11976"/>
                    </a:lnTo>
                    <a:lnTo>
                      <a:pt x="4637" y="12129"/>
                    </a:lnTo>
                    <a:lnTo>
                      <a:pt x="4637" y="12222"/>
                    </a:lnTo>
                    <a:lnTo>
                      <a:pt x="4576" y="12314"/>
                    </a:lnTo>
                    <a:lnTo>
                      <a:pt x="4484" y="12283"/>
                    </a:lnTo>
                    <a:lnTo>
                      <a:pt x="4422" y="12191"/>
                    </a:lnTo>
                    <a:lnTo>
                      <a:pt x="4330" y="12191"/>
                    </a:lnTo>
                    <a:lnTo>
                      <a:pt x="4391" y="12314"/>
                    </a:lnTo>
                    <a:lnTo>
                      <a:pt x="4391" y="12344"/>
                    </a:lnTo>
                    <a:lnTo>
                      <a:pt x="4422" y="12375"/>
                    </a:lnTo>
                    <a:lnTo>
                      <a:pt x="4361" y="12437"/>
                    </a:lnTo>
                    <a:lnTo>
                      <a:pt x="4299" y="12498"/>
                    </a:lnTo>
                    <a:lnTo>
                      <a:pt x="4238" y="12498"/>
                    </a:lnTo>
                    <a:lnTo>
                      <a:pt x="4054" y="12621"/>
                    </a:lnTo>
                    <a:lnTo>
                      <a:pt x="3992" y="12682"/>
                    </a:lnTo>
                    <a:lnTo>
                      <a:pt x="3900" y="12682"/>
                    </a:lnTo>
                    <a:lnTo>
                      <a:pt x="3839" y="12774"/>
                    </a:lnTo>
                    <a:lnTo>
                      <a:pt x="3839" y="12959"/>
                    </a:lnTo>
                    <a:lnTo>
                      <a:pt x="3716" y="13051"/>
                    </a:lnTo>
                    <a:lnTo>
                      <a:pt x="3685" y="13051"/>
                    </a:lnTo>
                    <a:lnTo>
                      <a:pt x="3685" y="13081"/>
                    </a:lnTo>
                    <a:lnTo>
                      <a:pt x="3317" y="13235"/>
                    </a:lnTo>
                    <a:lnTo>
                      <a:pt x="3102" y="13204"/>
                    </a:lnTo>
                    <a:lnTo>
                      <a:pt x="3225" y="13143"/>
                    </a:lnTo>
                    <a:lnTo>
                      <a:pt x="3378" y="13081"/>
                    </a:lnTo>
                    <a:lnTo>
                      <a:pt x="3470" y="12989"/>
                    </a:lnTo>
                    <a:lnTo>
                      <a:pt x="3378" y="13020"/>
                    </a:lnTo>
                    <a:lnTo>
                      <a:pt x="3255" y="12959"/>
                    </a:lnTo>
                    <a:lnTo>
                      <a:pt x="3286" y="12713"/>
                    </a:lnTo>
                    <a:lnTo>
                      <a:pt x="3317" y="12682"/>
                    </a:lnTo>
                    <a:lnTo>
                      <a:pt x="3255" y="12682"/>
                    </a:lnTo>
                    <a:lnTo>
                      <a:pt x="3286" y="12559"/>
                    </a:lnTo>
                    <a:lnTo>
                      <a:pt x="3286" y="12314"/>
                    </a:lnTo>
                    <a:lnTo>
                      <a:pt x="3409" y="12099"/>
                    </a:lnTo>
                    <a:lnTo>
                      <a:pt x="3624" y="11915"/>
                    </a:lnTo>
                    <a:lnTo>
                      <a:pt x="3716" y="11853"/>
                    </a:lnTo>
                    <a:lnTo>
                      <a:pt x="3593" y="11884"/>
                    </a:lnTo>
                    <a:lnTo>
                      <a:pt x="3409" y="11853"/>
                    </a:lnTo>
                    <a:lnTo>
                      <a:pt x="3286" y="11915"/>
                    </a:lnTo>
                    <a:lnTo>
                      <a:pt x="3225" y="11853"/>
                    </a:lnTo>
                    <a:lnTo>
                      <a:pt x="3132" y="11884"/>
                    </a:lnTo>
                    <a:lnTo>
                      <a:pt x="2979" y="11853"/>
                    </a:lnTo>
                    <a:lnTo>
                      <a:pt x="3010" y="11792"/>
                    </a:lnTo>
                    <a:lnTo>
                      <a:pt x="3010" y="11669"/>
                    </a:lnTo>
                    <a:lnTo>
                      <a:pt x="2948" y="11638"/>
                    </a:lnTo>
                    <a:lnTo>
                      <a:pt x="3102" y="11454"/>
                    </a:lnTo>
                    <a:lnTo>
                      <a:pt x="3286" y="11423"/>
                    </a:lnTo>
                    <a:lnTo>
                      <a:pt x="3378" y="11178"/>
                    </a:lnTo>
                    <a:lnTo>
                      <a:pt x="3562" y="11178"/>
                    </a:lnTo>
                    <a:lnTo>
                      <a:pt x="3654" y="11239"/>
                    </a:lnTo>
                    <a:lnTo>
                      <a:pt x="4023" y="11147"/>
                    </a:lnTo>
                    <a:lnTo>
                      <a:pt x="4176" y="11239"/>
                    </a:lnTo>
                    <a:lnTo>
                      <a:pt x="4238" y="11362"/>
                    </a:lnTo>
                    <a:lnTo>
                      <a:pt x="4484" y="11331"/>
                    </a:lnTo>
                    <a:lnTo>
                      <a:pt x="4422" y="11178"/>
                    </a:lnTo>
                    <a:lnTo>
                      <a:pt x="4453" y="11055"/>
                    </a:lnTo>
                    <a:lnTo>
                      <a:pt x="4299" y="10901"/>
                    </a:lnTo>
                    <a:lnTo>
                      <a:pt x="4115" y="10840"/>
                    </a:lnTo>
                    <a:lnTo>
                      <a:pt x="4084" y="10563"/>
                    </a:lnTo>
                    <a:lnTo>
                      <a:pt x="4238" y="10441"/>
                    </a:lnTo>
                    <a:lnTo>
                      <a:pt x="4545" y="10441"/>
                    </a:lnTo>
                    <a:lnTo>
                      <a:pt x="4637" y="10256"/>
                    </a:lnTo>
                    <a:lnTo>
                      <a:pt x="4852" y="10103"/>
                    </a:lnTo>
                    <a:lnTo>
                      <a:pt x="5098" y="10041"/>
                    </a:lnTo>
                    <a:lnTo>
                      <a:pt x="5128" y="9949"/>
                    </a:lnTo>
                    <a:lnTo>
                      <a:pt x="5251" y="9888"/>
                    </a:lnTo>
                    <a:lnTo>
                      <a:pt x="5374" y="9642"/>
                    </a:lnTo>
                    <a:lnTo>
                      <a:pt x="5343" y="9458"/>
                    </a:lnTo>
                    <a:lnTo>
                      <a:pt x="5405" y="9243"/>
                    </a:lnTo>
                    <a:lnTo>
                      <a:pt x="5343" y="9059"/>
                    </a:lnTo>
                    <a:lnTo>
                      <a:pt x="5374" y="8813"/>
                    </a:lnTo>
                    <a:lnTo>
                      <a:pt x="5220" y="8475"/>
                    </a:lnTo>
                    <a:lnTo>
                      <a:pt x="5098" y="8414"/>
                    </a:lnTo>
                    <a:lnTo>
                      <a:pt x="4975" y="8138"/>
                    </a:lnTo>
                    <a:lnTo>
                      <a:pt x="5006" y="8138"/>
                    </a:lnTo>
                    <a:lnTo>
                      <a:pt x="5159" y="8046"/>
                    </a:lnTo>
                    <a:lnTo>
                      <a:pt x="5159" y="7800"/>
                    </a:lnTo>
                    <a:lnTo>
                      <a:pt x="5098" y="7708"/>
                    </a:lnTo>
                    <a:lnTo>
                      <a:pt x="5036" y="7493"/>
                    </a:lnTo>
                    <a:lnTo>
                      <a:pt x="5282" y="7309"/>
                    </a:lnTo>
                    <a:lnTo>
                      <a:pt x="5282" y="7094"/>
                    </a:lnTo>
                    <a:lnTo>
                      <a:pt x="5159" y="7094"/>
                    </a:lnTo>
                    <a:lnTo>
                      <a:pt x="5098" y="7002"/>
                    </a:lnTo>
                    <a:lnTo>
                      <a:pt x="5128" y="6756"/>
                    </a:lnTo>
                    <a:lnTo>
                      <a:pt x="5220" y="6664"/>
                    </a:lnTo>
                    <a:lnTo>
                      <a:pt x="5190" y="6510"/>
                    </a:lnTo>
                    <a:lnTo>
                      <a:pt x="5006" y="6602"/>
                    </a:lnTo>
                    <a:lnTo>
                      <a:pt x="4944" y="6572"/>
                    </a:lnTo>
                    <a:lnTo>
                      <a:pt x="4821" y="6418"/>
                    </a:lnTo>
                    <a:lnTo>
                      <a:pt x="4637" y="6418"/>
                    </a:lnTo>
                    <a:lnTo>
                      <a:pt x="4576" y="6357"/>
                    </a:lnTo>
                    <a:lnTo>
                      <a:pt x="4606" y="6203"/>
                    </a:lnTo>
                    <a:lnTo>
                      <a:pt x="4484" y="6142"/>
                    </a:lnTo>
                    <a:lnTo>
                      <a:pt x="4422" y="6173"/>
                    </a:lnTo>
                    <a:lnTo>
                      <a:pt x="4299" y="6080"/>
                    </a:lnTo>
                    <a:lnTo>
                      <a:pt x="4299" y="5927"/>
                    </a:lnTo>
                    <a:lnTo>
                      <a:pt x="4207" y="5773"/>
                    </a:lnTo>
                    <a:lnTo>
                      <a:pt x="3992" y="5773"/>
                    </a:lnTo>
                    <a:lnTo>
                      <a:pt x="3900" y="5712"/>
                    </a:lnTo>
                    <a:lnTo>
                      <a:pt x="3808" y="5528"/>
                    </a:lnTo>
                    <a:lnTo>
                      <a:pt x="3562" y="5251"/>
                    </a:lnTo>
                    <a:lnTo>
                      <a:pt x="3562" y="5129"/>
                    </a:lnTo>
                    <a:lnTo>
                      <a:pt x="3286" y="4914"/>
                    </a:lnTo>
                    <a:lnTo>
                      <a:pt x="3040" y="4791"/>
                    </a:lnTo>
                    <a:lnTo>
                      <a:pt x="2825" y="4514"/>
                    </a:lnTo>
                    <a:lnTo>
                      <a:pt x="2672" y="4514"/>
                    </a:lnTo>
                    <a:lnTo>
                      <a:pt x="2426" y="4361"/>
                    </a:lnTo>
                    <a:lnTo>
                      <a:pt x="2150" y="4361"/>
                    </a:lnTo>
                    <a:lnTo>
                      <a:pt x="2058" y="4146"/>
                    </a:lnTo>
                    <a:lnTo>
                      <a:pt x="1904" y="4146"/>
                    </a:lnTo>
                    <a:lnTo>
                      <a:pt x="1874" y="4054"/>
                    </a:lnTo>
                    <a:lnTo>
                      <a:pt x="1996" y="3931"/>
                    </a:lnTo>
                    <a:lnTo>
                      <a:pt x="1812" y="3716"/>
                    </a:lnTo>
                    <a:lnTo>
                      <a:pt x="1812" y="3593"/>
                    </a:lnTo>
                    <a:lnTo>
                      <a:pt x="1935" y="3593"/>
                    </a:lnTo>
                    <a:lnTo>
                      <a:pt x="2150" y="3501"/>
                    </a:lnTo>
                    <a:lnTo>
                      <a:pt x="2334" y="3470"/>
                    </a:lnTo>
                    <a:lnTo>
                      <a:pt x="2396" y="3378"/>
                    </a:lnTo>
                    <a:lnTo>
                      <a:pt x="2518" y="3071"/>
                    </a:lnTo>
                    <a:lnTo>
                      <a:pt x="2610" y="3010"/>
                    </a:lnTo>
                    <a:lnTo>
                      <a:pt x="2610" y="2918"/>
                    </a:lnTo>
                    <a:lnTo>
                      <a:pt x="2396" y="2856"/>
                    </a:lnTo>
                    <a:lnTo>
                      <a:pt x="2396" y="2703"/>
                    </a:lnTo>
                    <a:lnTo>
                      <a:pt x="2365" y="2549"/>
                    </a:lnTo>
                    <a:lnTo>
                      <a:pt x="2150" y="2488"/>
                    </a:lnTo>
                    <a:lnTo>
                      <a:pt x="2027" y="2334"/>
                    </a:lnTo>
                    <a:lnTo>
                      <a:pt x="1781" y="2334"/>
                    </a:lnTo>
                    <a:lnTo>
                      <a:pt x="1597" y="2457"/>
                    </a:lnTo>
                    <a:lnTo>
                      <a:pt x="1413" y="2396"/>
                    </a:lnTo>
                    <a:lnTo>
                      <a:pt x="1075" y="2396"/>
                    </a:lnTo>
                    <a:lnTo>
                      <a:pt x="891" y="2119"/>
                    </a:lnTo>
                    <a:lnTo>
                      <a:pt x="615" y="1843"/>
                    </a:lnTo>
                    <a:lnTo>
                      <a:pt x="676" y="1720"/>
                    </a:lnTo>
                    <a:lnTo>
                      <a:pt x="645" y="1536"/>
                    </a:lnTo>
                    <a:lnTo>
                      <a:pt x="492" y="1413"/>
                    </a:lnTo>
                    <a:lnTo>
                      <a:pt x="338" y="1198"/>
                    </a:lnTo>
                    <a:lnTo>
                      <a:pt x="62" y="1075"/>
                    </a:lnTo>
                    <a:lnTo>
                      <a:pt x="0" y="983"/>
                    </a:lnTo>
                    <a:close/>
                    <a:moveTo>
                      <a:pt x="2303" y="11730"/>
                    </a:moveTo>
                    <a:lnTo>
                      <a:pt x="2396" y="11822"/>
                    </a:lnTo>
                    <a:lnTo>
                      <a:pt x="2365" y="11915"/>
                    </a:lnTo>
                    <a:lnTo>
                      <a:pt x="2426" y="12068"/>
                    </a:lnTo>
                    <a:lnTo>
                      <a:pt x="2518" y="12007"/>
                    </a:lnTo>
                    <a:lnTo>
                      <a:pt x="2580" y="11761"/>
                    </a:lnTo>
                    <a:lnTo>
                      <a:pt x="2518" y="11730"/>
                    </a:lnTo>
                    <a:lnTo>
                      <a:pt x="2457" y="11638"/>
                    </a:lnTo>
                    <a:close/>
                  </a:path>
                </a:pathLst>
              </a:custGeom>
              <a:solidFill>
                <a:srgbClr val="D9D9D9"/>
              </a:solidFill>
              <a:ln cap="flat" cmpd="sng" w="9525">
                <a:solidFill>
                  <a:schemeClr val="lt1"/>
                </a:solidFill>
                <a:prstDash val="solid"/>
                <a:round/>
                <a:headEnd len="sm" w="sm" type="none"/>
                <a:tailEnd len="sm" w="sm" type="none"/>
              </a:ln>
            </p:spPr>
          </p:sp>
          <p:sp>
            <p:nvSpPr>
              <p:cNvPr id="357" name="Google Shape;357;p54"/>
              <p:cNvSpPr/>
              <p:nvPr/>
            </p:nvSpPr>
            <p:spPr>
              <a:xfrm>
                <a:off x="7159320" y="2953080"/>
                <a:ext cx="82441" cy="71277"/>
              </a:xfrm>
              <a:custGeom>
                <a:rect b="b" l="l" r="r" t="t"/>
                <a:pathLst>
                  <a:path extrusionOk="0" h="3747" w="4331">
                    <a:moveTo>
                      <a:pt x="1904" y="3747"/>
                    </a:moveTo>
                    <a:lnTo>
                      <a:pt x="2058" y="3532"/>
                    </a:lnTo>
                    <a:lnTo>
                      <a:pt x="2242" y="3532"/>
                    </a:lnTo>
                    <a:lnTo>
                      <a:pt x="2334" y="3286"/>
                    </a:lnTo>
                    <a:lnTo>
                      <a:pt x="2488" y="3286"/>
                    </a:lnTo>
                    <a:lnTo>
                      <a:pt x="2580" y="3348"/>
                    </a:lnTo>
                    <a:lnTo>
                      <a:pt x="2979" y="3225"/>
                    </a:lnTo>
                    <a:lnTo>
                      <a:pt x="3133" y="3348"/>
                    </a:lnTo>
                    <a:lnTo>
                      <a:pt x="3163" y="3440"/>
                    </a:lnTo>
                    <a:lnTo>
                      <a:pt x="3440" y="3440"/>
                    </a:lnTo>
                    <a:lnTo>
                      <a:pt x="3348" y="3256"/>
                    </a:lnTo>
                    <a:lnTo>
                      <a:pt x="3378" y="3133"/>
                    </a:lnTo>
                    <a:lnTo>
                      <a:pt x="3225" y="2979"/>
                    </a:lnTo>
                    <a:lnTo>
                      <a:pt x="3041" y="2949"/>
                    </a:lnTo>
                    <a:lnTo>
                      <a:pt x="3010" y="2641"/>
                    </a:lnTo>
                    <a:lnTo>
                      <a:pt x="3194" y="2519"/>
                    </a:lnTo>
                    <a:lnTo>
                      <a:pt x="3470" y="2549"/>
                    </a:lnTo>
                    <a:lnTo>
                      <a:pt x="3563" y="2365"/>
                    </a:lnTo>
                    <a:lnTo>
                      <a:pt x="3808" y="2212"/>
                    </a:lnTo>
                    <a:lnTo>
                      <a:pt x="4023" y="2150"/>
                    </a:lnTo>
                    <a:lnTo>
                      <a:pt x="4054" y="2058"/>
                    </a:lnTo>
                    <a:lnTo>
                      <a:pt x="4207" y="1997"/>
                    </a:lnTo>
                    <a:lnTo>
                      <a:pt x="4330" y="1751"/>
                    </a:lnTo>
                    <a:lnTo>
                      <a:pt x="4299" y="1567"/>
                    </a:lnTo>
                    <a:lnTo>
                      <a:pt x="4330" y="1352"/>
                    </a:lnTo>
                    <a:lnTo>
                      <a:pt x="4269" y="1168"/>
                    </a:lnTo>
                    <a:lnTo>
                      <a:pt x="4330" y="922"/>
                    </a:lnTo>
                    <a:lnTo>
                      <a:pt x="4177" y="584"/>
                    </a:lnTo>
                    <a:lnTo>
                      <a:pt x="4023" y="523"/>
                    </a:lnTo>
                    <a:lnTo>
                      <a:pt x="3931" y="246"/>
                    </a:lnTo>
                    <a:lnTo>
                      <a:pt x="3808" y="246"/>
                    </a:lnTo>
                    <a:lnTo>
                      <a:pt x="3655" y="154"/>
                    </a:lnTo>
                    <a:lnTo>
                      <a:pt x="3532" y="124"/>
                    </a:lnTo>
                    <a:lnTo>
                      <a:pt x="3440" y="1"/>
                    </a:lnTo>
                    <a:lnTo>
                      <a:pt x="3163" y="31"/>
                    </a:lnTo>
                    <a:lnTo>
                      <a:pt x="3010" y="185"/>
                    </a:lnTo>
                    <a:lnTo>
                      <a:pt x="3194" y="369"/>
                    </a:lnTo>
                    <a:lnTo>
                      <a:pt x="3163" y="523"/>
                    </a:lnTo>
                    <a:lnTo>
                      <a:pt x="3225" y="676"/>
                    </a:lnTo>
                    <a:lnTo>
                      <a:pt x="3194" y="799"/>
                    </a:lnTo>
                    <a:lnTo>
                      <a:pt x="2948" y="676"/>
                    </a:lnTo>
                    <a:lnTo>
                      <a:pt x="2795" y="431"/>
                    </a:lnTo>
                    <a:lnTo>
                      <a:pt x="2549" y="431"/>
                    </a:lnTo>
                    <a:lnTo>
                      <a:pt x="2488" y="339"/>
                    </a:lnTo>
                    <a:lnTo>
                      <a:pt x="2304" y="185"/>
                    </a:lnTo>
                    <a:lnTo>
                      <a:pt x="2181" y="246"/>
                    </a:lnTo>
                    <a:lnTo>
                      <a:pt x="2058" y="124"/>
                    </a:lnTo>
                    <a:lnTo>
                      <a:pt x="1812" y="154"/>
                    </a:lnTo>
                    <a:lnTo>
                      <a:pt x="1628" y="93"/>
                    </a:lnTo>
                    <a:lnTo>
                      <a:pt x="1475" y="93"/>
                    </a:lnTo>
                    <a:lnTo>
                      <a:pt x="1229" y="185"/>
                    </a:lnTo>
                    <a:lnTo>
                      <a:pt x="1167" y="124"/>
                    </a:lnTo>
                    <a:lnTo>
                      <a:pt x="922" y="124"/>
                    </a:lnTo>
                    <a:lnTo>
                      <a:pt x="523" y="246"/>
                    </a:lnTo>
                    <a:lnTo>
                      <a:pt x="369" y="246"/>
                    </a:lnTo>
                    <a:lnTo>
                      <a:pt x="185" y="492"/>
                    </a:lnTo>
                    <a:lnTo>
                      <a:pt x="154" y="738"/>
                    </a:lnTo>
                    <a:lnTo>
                      <a:pt x="1" y="922"/>
                    </a:lnTo>
                    <a:lnTo>
                      <a:pt x="1" y="1229"/>
                    </a:lnTo>
                    <a:lnTo>
                      <a:pt x="62" y="1567"/>
                    </a:lnTo>
                    <a:lnTo>
                      <a:pt x="216" y="1628"/>
                    </a:lnTo>
                    <a:lnTo>
                      <a:pt x="277" y="1782"/>
                    </a:lnTo>
                    <a:lnTo>
                      <a:pt x="277" y="2089"/>
                    </a:lnTo>
                    <a:lnTo>
                      <a:pt x="246" y="2242"/>
                    </a:lnTo>
                    <a:lnTo>
                      <a:pt x="246" y="2242"/>
                    </a:lnTo>
                    <a:lnTo>
                      <a:pt x="369" y="2365"/>
                    </a:lnTo>
                    <a:lnTo>
                      <a:pt x="369" y="2519"/>
                    </a:lnTo>
                    <a:lnTo>
                      <a:pt x="461" y="2611"/>
                    </a:lnTo>
                    <a:lnTo>
                      <a:pt x="492" y="2764"/>
                    </a:lnTo>
                    <a:lnTo>
                      <a:pt x="584" y="2949"/>
                    </a:lnTo>
                    <a:lnTo>
                      <a:pt x="645" y="2918"/>
                    </a:lnTo>
                    <a:lnTo>
                      <a:pt x="707" y="3041"/>
                    </a:lnTo>
                    <a:lnTo>
                      <a:pt x="707" y="3163"/>
                    </a:lnTo>
                    <a:lnTo>
                      <a:pt x="768" y="3256"/>
                    </a:lnTo>
                    <a:lnTo>
                      <a:pt x="799" y="3378"/>
                    </a:lnTo>
                    <a:lnTo>
                      <a:pt x="922" y="3409"/>
                    </a:lnTo>
                    <a:lnTo>
                      <a:pt x="1014" y="3378"/>
                    </a:lnTo>
                    <a:lnTo>
                      <a:pt x="1014" y="3256"/>
                    </a:lnTo>
                    <a:lnTo>
                      <a:pt x="1106" y="3163"/>
                    </a:lnTo>
                    <a:lnTo>
                      <a:pt x="1198" y="3102"/>
                    </a:lnTo>
                    <a:lnTo>
                      <a:pt x="1198" y="3194"/>
                    </a:lnTo>
                    <a:lnTo>
                      <a:pt x="1229" y="3348"/>
                    </a:lnTo>
                    <a:lnTo>
                      <a:pt x="1229" y="3440"/>
                    </a:lnTo>
                    <a:lnTo>
                      <a:pt x="1137" y="3563"/>
                    </a:lnTo>
                    <a:lnTo>
                      <a:pt x="1167" y="3624"/>
                    </a:lnTo>
                    <a:lnTo>
                      <a:pt x="1198" y="3685"/>
                    </a:lnTo>
                    <a:lnTo>
                      <a:pt x="1290" y="3716"/>
                    </a:lnTo>
                    <a:lnTo>
                      <a:pt x="1413" y="3593"/>
                    </a:lnTo>
                    <a:lnTo>
                      <a:pt x="1444" y="3532"/>
                    </a:lnTo>
                    <a:lnTo>
                      <a:pt x="1536" y="3593"/>
                    </a:lnTo>
                    <a:lnTo>
                      <a:pt x="1689" y="3655"/>
                    </a:lnTo>
                    <a:lnTo>
                      <a:pt x="1751" y="3624"/>
                    </a:lnTo>
                    <a:close/>
                  </a:path>
                </a:pathLst>
              </a:custGeom>
              <a:solidFill>
                <a:srgbClr val="D9D9D9"/>
              </a:solidFill>
              <a:ln cap="flat" cmpd="sng" w="9525">
                <a:solidFill>
                  <a:schemeClr val="lt1"/>
                </a:solidFill>
                <a:prstDash val="solid"/>
                <a:round/>
                <a:headEnd len="sm" w="sm" type="none"/>
                <a:tailEnd len="sm" w="sm" type="none"/>
              </a:ln>
            </p:spPr>
          </p:sp>
          <p:sp>
            <p:nvSpPr>
              <p:cNvPr id="358" name="Google Shape;358;p54"/>
              <p:cNvSpPr/>
              <p:nvPr/>
            </p:nvSpPr>
            <p:spPr>
              <a:xfrm>
                <a:off x="7111440" y="2819520"/>
                <a:ext cx="128518" cy="148687"/>
              </a:xfrm>
              <a:custGeom>
                <a:rect b="b" l="l" r="r" t="t"/>
                <a:pathLst>
                  <a:path extrusionOk="0" h="7801" w="6757">
                    <a:moveTo>
                      <a:pt x="768" y="861"/>
                    </a:moveTo>
                    <a:lnTo>
                      <a:pt x="891" y="953"/>
                    </a:lnTo>
                    <a:lnTo>
                      <a:pt x="953" y="1076"/>
                    </a:lnTo>
                    <a:lnTo>
                      <a:pt x="1168" y="1014"/>
                    </a:lnTo>
                    <a:lnTo>
                      <a:pt x="1321" y="1045"/>
                    </a:lnTo>
                    <a:lnTo>
                      <a:pt x="1260" y="861"/>
                    </a:lnTo>
                    <a:lnTo>
                      <a:pt x="1260" y="646"/>
                    </a:lnTo>
                    <a:lnTo>
                      <a:pt x="1198" y="492"/>
                    </a:lnTo>
                    <a:lnTo>
                      <a:pt x="1168" y="185"/>
                    </a:lnTo>
                    <a:lnTo>
                      <a:pt x="1290" y="124"/>
                    </a:lnTo>
                    <a:lnTo>
                      <a:pt x="1290" y="1"/>
                    </a:lnTo>
                    <a:lnTo>
                      <a:pt x="1597" y="1"/>
                    </a:lnTo>
                    <a:lnTo>
                      <a:pt x="1659" y="124"/>
                    </a:lnTo>
                    <a:lnTo>
                      <a:pt x="1935" y="216"/>
                    </a:lnTo>
                    <a:lnTo>
                      <a:pt x="2089" y="431"/>
                    </a:lnTo>
                    <a:lnTo>
                      <a:pt x="2242" y="554"/>
                    </a:lnTo>
                    <a:lnTo>
                      <a:pt x="2273" y="738"/>
                    </a:lnTo>
                    <a:lnTo>
                      <a:pt x="2212" y="891"/>
                    </a:lnTo>
                    <a:lnTo>
                      <a:pt x="2488" y="1137"/>
                    </a:lnTo>
                    <a:lnTo>
                      <a:pt x="2641" y="1413"/>
                    </a:lnTo>
                    <a:lnTo>
                      <a:pt x="3010" y="1444"/>
                    </a:lnTo>
                    <a:lnTo>
                      <a:pt x="3194" y="1505"/>
                    </a:lnTo>
                    <a:lnTo>
                      <a:pt x="3378" y="1383"/>
                    </a:lnTo>
                    <a:lnTo>
                      <a:pt x="3624" y="1383"/>
                    </a:lnTo>
                    <a:lnTo>
                      <a:pt x="3747" y="1536"/>
                    </a:lnTo>
                    <a:lnTo>
                      <a:pt x="3962" y="1567"/>
                    </a:lnTo>
                    <a:lnTo>
                      <a:pt x="3993" y="1720"/>
                    </a:lnTo>
                    <a:lnTo>
                      <a:pt x="3993" y="1874"/>
                    </a:lnTo>
                    <a:lnTo>
                      <a:pt x="4207" y="1935"/>
                    </a:lnTo>
                    <a:lnTo>
                      <a:pt x="4207" y="2058"/>
                    </a:lnTo>
                    <a:lnTo>
                      <a:pt x="4085" y="2089"/>
                    </a:lnTo>
                    <a:lnTo>
                      <a:pt x="3993" y="2427"/>
                    </a:lnTo>
                    <a:lnTo>
                      <a:pt x="3900" y="2519"/>
                    </a:lnTo>
                    <a:lnTo>
                      <a:pt x="3747" y="2519"/>
                    </a:lnTo>
                    <a:lnTo>
                      <a:pt x="3501" y="2611"/>
                    </a:lnTo>
                    <a:lnTo>
                      <a:pt x="3378" y="2611"/>
                    </a:lnTo>
                    <a:lnTo>
                      <a:pt x="3409" y="2764"/>
                    </a:lnTo>
                    <a:lnTo>
                      <a:pt x="3593" y="2949"/>
                    </a:lnTo>
                    <a:lnTo>
                      <a:pt x="3471" y="3071"/>
                    </a:lnTo>
                    <a:lnTo>
                      <a:pt x="3501" y="3194"/>
                    </a:lnTo>
                    <a:lnTo>
                      <a:pt x="3624" y="3194"/>
                    </a:lnTo>
                    <a:lnTo>
                      <a:pt x="3747" y="3409"/>
                    </a:lnTo>
                    <a:lnTo>
                      <a:pt x="4023" y="3440"/>
                    </a:lnTo>
                    <a:lnTo>
                      <a:pt x="4238" y="3563"/>
                    </a:lnTo>
                    <a:lnTo>
                      <a:pt x="4422" y="3563"/>
                    </a:lnTo>
                    <a:lnTo>
                      <a:pt x="4637" y="3870"/>
                    </a:lnTo>
                    <a:lnTo>
                      <a:pt x="4852" y="3962"/>
                    </a:lnTo>
                    <a:lnTo>
                      <a:pt x="5037" y="4208"/>
                    </a:lnTo>
                    <a:lnTo>
                      <a:pt x="5006" y="4330"/>
                    </a:lnTo>
                    <a:lnTo>
                      <a:pt x="5282" y="4607"/>
                    </a:lnTo>
                    <a:lnTo>
                      <a:pt x="5344" y="4822"/>
                    </a:lnTo>
                    <a:lnTo>
                      <a:pt x="5466" y="4852"/>
                    </a:lnTo>
                    <a:lnTo>
                      <a:pt x="5651" y="4852"/>
                    </a:lnTo>
                    <a:lnTo>
                      <a:pt x="5743" y="5006"/>
                    </a:lnTo>
                    <a:lnTo>
                      <a:pt x="5773" y="5159"/>
                    </a:lnTo>
                    <a:lnTo>
                      <a:pt x="5866" y="5282"/>
                    </a:lnTo>
                    <a:lnTo>
                      <a:pt x="5958" y="5252"/>
                    </a:lnTo>
                    <a:lnTo>
                      <a:pt x="6081" y="5313"/>
                    </a:lnTo>
                    <a:lnTo>
                      <a:pt x="6050" y="5436"/>
                    </a:lnTo>
                    <a:lnTo>
                      <a:pt x="6111" y="5528"/>
                    </a:lnTo>
                    <a:lnTo>
                      <a:pt x="6295" y="5528"/>
                    </a:lnTo>
                    <a:lnTo>
                      <a:pt x="6388" y="5681"/>
                    </a:lnTo>
                    <a:lnTo>
                      <a:pt x="6480" y="5681"/>
                    </a:lnTo>
                    <a:lnTo>
                      <a:pt x="6633" y="5620"/>
                    </a:lnTo>
                    <a:lnTo>
                      <a:pt x="6695" y="5743"/>
                    </a:lnTo>
                    <a:lnTo>
                      <a:pt x="6572" y="5866"/>
                    </a:lnTo>
                    <a:lnTo>
                      <a:pt x="6541" y="6081"/>
                    </a:lnTo>
                    <a:lnTo>
                      <a:pt x="6603" y="6203"/>
                    </a:lnTo>
                    <a:lnTo>
                      <a:pt x="6756" y="6203"/>
                    </a:lnTo>
                    <a:lnTo>
                      <a:pt x="6756" y="6418"/>
                    </a:lnTo>
                    <a:lnTo>
                      <a:pt x="6510" y="6603"/>
                    </a:lnTo>
                    <a:lnTo>
                      <a:pt x="6541" y="6818"/>
                    </a:lnTo>
                    <a:lnTo>
                      <a:pt x="6603" y="6910"/>
                    </a:lnTo>
                    <a:lnTo>
                      <a:pt x="6633" y="7155"/>
                    </a:lnTo>
                    <a:lnTo>
                      <a:pt x="6480" y="7247"/>
                    </a:lnTo>
                    <a:lnTo>
                      <a:pt x="6326" y="7247"/>
                    </a:lnTo>
                    <a:lnTo>
                      <a:pt x="6173" y="7155"/>
                    </a:lnTo>
                    <a:lnTo>
                      <a:pt x="6050" y="7125"/>
                    </a:lnTo>
                    <a:lnTo>
                      <a:pt x="5958" y="7002"/>
                    </a:lnTo>
                    <a:lnTo>
                      <a:pt x="5681" y="7032"/>
                    </a:lnTo>
                    <a:lnTo>
                      <a:pt x="5528" y="7186"/>
                    </a:lnTo>
                    <a:lnTo>
                      <a:pt x="5712" y="7370"/>
                    </a:lnTo>
                    <a:lnTo>
                      <a:pt x="5681" y="7524"/>
                    </a:lnTo>
                    <a:lnTo>
                      <a:pt x="5743" y="7677"/>
                    </a:lnTo>
                    <a:lnTo>
                      <a:pt x="5712" y="7800"/>
                    </a:lnTo>
                    <a:lnTo>
                      <a:pt x="5466" y="7677"/>
                    </a:lnTo>
                    <a:lnTo>
                      <a:pt x="5313" y="7432"/>
                    </a:lnTo>
                    <a:lnTo>
                      <a:pt x="5067" y="7432"/>
                    </a:lnTo>
                    <a:lnTo>
                      <a:pt x="5006" y="7340"/>
                    </a:lnTo>
                    <a:lnTo>
                      <a:pt x="4822" y="7186"/>
                    </a:lnTo>
                    <a:lnTo>
                      <a:pt x="4914" y="7155"/>
                    </a:lnTo>
                    <a:lnTo>
                      <a:pt x="5006" y="7032"/>
                    </a:lnTo>
                    <a:lnTo>
                      <a:pt x="5037" y="6725"/>
                    </a:lnTo>
                    <a:lnTo>
                      <a:pt x="4975" y="6603"/>
                    </a:lnTo>
                    <a:lnTo>
                      <a:pt x="5037" y="6449"/>
                    </a:lnTo>
                    <a:lnTo>
                      <a:pt x="5006" y="6326"/>
                    </a:lnTo>
                    <a:lnTo>
                      <a:pt x="5067" y="6142"/>
                    </a:lnTo>
                    <a:lnTo>
                      <a:pt x="5037" y="6019"/>
                    </a:lnTo>
                    <a:lnTo>
                      <a:pt x="4822" y="5896"/>
                    </a:lnTo>
                    <a:lnTo>
                      <a:pt x="4883" y="5804"/>
                    </a:lnTo>
                    <a:lnTo>
                      <a:pt x="4729" y="5743"/>
                    </a:lnTo>
                    <a:lnTo>
                      <a:pt x="4576" y="5743"/>
                    </a:lnTo>
                    <a:lnTo>
                      <a:pt x="4422" y="5559"/>
                    </a:lnTo>
                    <a:lnTo>
                      <a:pt x="4269" y="5436"/>
                    </a:lnTo>
                    <a:lnTo>
                      <a:pt x="4300" y="5313"/>
                    </a:lnTo>
                    <a:lnTo>
                      <a:pt x="4300" y="5067"/>
                    </a:lnTo>
                    <a:lnTo>
                      <a:pt x="4207" y="4883"/>
                    </a:lnTo>
                    <a:lnTo>
                      <a:pt x="4269" y="4791"/>
                    </a:lnTo>
                    <a:lnTo>
                      <a:pt x="4300" y="4637"/>
                    </a:lnTo>
                    <a:lnTo>
                      <a:pt x="4238" y="4453"/>
                    </a:lnTo>
                    <a:lnTo>
                      <a:pt x="4023" y="4300"/>
                    </a:lnTo>
                    <a:lnTo>
                      <a:pt x="3655" y="4054"/>
                    </a:lnTo>
                    <a:lnTo>
                      <a:pt x="3563" y="3808"/>
                    </a:lnTo>
                    <a:lnTo>
                      <a:pt x="3194" y="3716"/>
                    </a:lnTo>
                    <a:lnTo>
                      <a:pt x="2918" y="3778"/>
                    </a:lnTo>
                    <a:lnTo>
                      <a:pt x="2734" y="4146"/>
                    </a:lnTo>
                    <a:lnTo>
                      <a:pt x="2396" y="4177"/>
                    </a:lnTo>
                    <a:lnTo>
                      <a:pt x="2242" y="3993"/>
                    </a:lnTo>
                    <a:lnTo>
                      <a:pt x="2058" y="4023"/>
                    </a:lnTo>
                    <a:lnTo>
                      <a:pt x="1782" y="3870"/>
                    </a:lnTo>
                    <a:lnTo>
                      <a:pt x="1536" y="3993"/>
                    </a:lnTo>
                    <a:lnTo>
                      <a:pt x="1505" y="4177"/>
                    </a:lnTo>
                    <a:lnTo>
                      <a:pt x="1321" y="4208"/>
                    </a:lnTo>
                    <a:lnTo>
                      <a:pt x="1075" y="4330"/>
                    </a:lnTo>
                    <a:lnTo>
                      <a:pt x="1075" y="3900"/>
                    </a:lnTo>
                    <a:lnTo>
                      <a:pt x="1075" y="3624"/>
                    </a:lnTo>
                    <a:lnTo>
                      <a:pt x="983" y="3409"/>
                    </a:lnTo>
                    <a:lnTo>
                      <a:pt x="1075" y="3286"/>
                    </a:lnTo>
                    <a:lnTo>
                      <a:pt x="1106" y="3164"/>
                    </a:lnTo>
                    <a:lnTo>
                      <a:pt x="1014" y="2979"/>
                    </a:lnTo>
                    <a:lnTo>
                      <a:pt x="1106" y="2795"/>
                    </a:lnTo>
                    <a:lnTo>
                      <a:pt x="1075" y="2672"/>
                    </a:lnTo>
                    <a:lnTo>
                      <a:pt x="799" y="2642"/>
                    </a:lnTo>
                    <a:lnTo>
                      <a:pt x="646" y="2764"/>
                    </a:lnTo>
                    <a:lnTo>
                      <a:pt x="523" y="2734"/>
                    </a:lnTo>
                    <a:lnTo>
                      <a:pt x="400" y="2519"/>
                    </a:lnTo>
                    <a:lnTo>
                      <a:pt x="523" y="2427"/>
                    </a:lnTo>
                    <a:lnTo>
                      <a:pt x="492" y="2120"/>
                    </a:lnTo>
                    <a:lnTo>
                      <a:pt x="308" y="1935"/>
                    </a:lnTo>
                    <a:lnTo>
                      <a:pt x="93" y="1997"/>
                    </a:lnTo>
                    <a:lnTo>
                      <a:pt x="1" y="1812"/>
                    </a:lnTo>
                    <a:lnTo>
                      <a:pt x="93" y="1598"/>
                    </a:lnTo>
                    <a:lnTo>
                      <a:pt x="185" y="1598"/>
                    </a:lnTo>
                    <a:lnTo>
                      <a:pt x="369" y="1444"/>
                    </a:lnTo>
                    <a:lnTo>
                      <a:pt x="277" y="1352"/>
                    </a:lnTo>
                    <a:lnTo>
                      <a:pt x="369" y="1229"/>
                    </a:lnTo>
                    <a:lnTo>
                      <a:pt x="369" y="1076"/>
                    </a:lnTo>
                    <a:lnTo>
                      <a:pt x="615" y="1014"/>
                    </a:lnTo>
                    <a:close/>
                  </a:path>
                </a:pathLst>
              </a:custGeom>
              <a:solidFill>
                <a:srgbClr val="D9D9D9"/>
              </a:solidFill>
              <a:ln cap="flat" cmpd="sng" w="9525">
                <a:solidFill>
                  <a:schemeClr val="lt1"/>
                </a:solidFill>
                <a:prstDash val="solid"/>
                <a:round/>
                <a:headEnd len="sm" w="sm" type="none"/>
                <a:tailEnd len="sm" w="sm" type="none"/>
              </a:ln>
            </p:spPr>
          </p:sp>
          <p:sp>
            <p:nvSpPr>
              <p:cNvPr id="359" name="Google Shape;359;p54"/>
              <p:cNvSpPr/>
              <p:nvPr/>
            </p:nvSpPr>
            <p:spPr>
              <a:xfrm>
                <a:off x="7073280" y="2854080"/>
                <a:ext cx="134287" cy="246966"/>
              </a:xfrm>
              <a:custGeom>
                <a:rect b="b" l="l" r="r" t="t"/>
                <a:pathLst>
                  <a:path extrusionOk="0" h="12959" w="7064">
                    <a:moveTo>
                      <a:pt x="1997" y="0"/>
                    </a:moveTo>
                    <a:lnTo>
                      <a:pt x="2089" y="185"/>
                    </a:lnTo>
                    <a:lnTo>
                      <a:pt x="2304" y="123"/>
                    </a:lnTo>
                    <a:lnTo>
                      <a:pt x="2488" y="338"/>
                    </a:lnTo>
                    <a:lnTo>
                      <a:pt x="2519" y="615"/>
                    </a:lnTo>
                    <a:lnTo>
                      <a:pt x="2396" y="707"/>
                    </a:lnTo>
                    <a:lnTo>
                      <a:pt x="2519" y="922"/>
                    </a:lnTo>
                    <a:lnTo>
                      <a:pt x="2642" y="952"/>
                    </a:lnTo>
                    <a:lnTo>
                      <a:pt x="2795" y="830"/>
                    </a:lnTo>
                    <a:lnTo>
                      <a:pt x="3071" y="830"/>
                    </a:lnTo>
                    <a:lnTo>
                      <a:pt x="3071" y="983"/>
                    </a:lnTo>
                    <a:lnTo>
                      <a:pt x="2979" y="1167"/>
                    </a:lnTo>
                    <a:lnTo>
                      <a:pt x="3071" y="1352"/>
                    </a:lnTo>
                    <a:lnTo>
                      <a:pt x="3071" y="1474"/>
                    </a:lnTo>
                    <a:lnTo>
                      <a:pt x="2979" y="1597"/>
                    </a:lnTo>
                    <a:lnTo>
                      <a:pt x="3071" y="1781"/>
                    </a:lnTo>
                    <a:lnTo>
                      <a:pt x="3071" y="2088"/>
                    </a:lnTo>
                    <a:lnTo>
                      <a:pt x="3071" y="2518"/>
                    </a:lnTo>
                    <a:lnTo>
                      <a:pt x="3286" y="2396"/>
                    </a:lnTo>
                    <a:lnTo>
                      <a:pt x="3501" y="2334"/>
                    </a:lnTo>
                    <a:lnTo>
                      <a:pt x="3501" y="2181"/>
                    </a:lnTo>
                    <a:lnTo>
                      <a:pt x="3778" y="2058"/>
                    </a:lnTo>
                    <a:lnTo>
                      <a:pt x="4054" y="2211"/>
                    </a:lnTo>
                    <a:lnTo>
                      <a:pt x="4208" y="2211"/>
                    </a:lnTo>
                    <a:lnTo>
                      <a:pt x="4361" y="2365"/>
                    </a:lnTo>
                    <a:lnTo>
                      <a:pt x="4699" y="2334"/>
                    </a:lnTo>
                    <a:lnTo>
                      <a:pt x="4883" y="1966"/>
                    </a:lnTo>
                    <a:lnTo>
                      <a:pt x="5159" y="1904"/>
                    </a:lnTo>
                    <a:lnTo>
                      <a:pt x="5559" y="1996"/>
                    </a:lnTo>
                    <a:lnTo>
                      <a:pt x="5651" y="2242"/>
                    </a:lnTo>
                    <a:lnTo>
                      <a:pt x="6019" y="2488"/>
                    </a:lnTo>
                    <a:lnTo>
                      <a:pt x="6234" y="2641"/>
                    </a:lnTo>
                    <a:lnTo>
                      <a:pt x="6296" y="2825"/>
                    </a:lnTo>
                    <a:lnTo>
                      <a:pt x="6265" y="2979"/>
                    </a:lnTo>
                    <a:lnTo>
                      <a:pt x="6203" y="3071"/>
                    </a:lnTo>
                    <a:lnTo>
                      <a:pt x="6296" y="3255"/>
                    </a:lnTo>
                    <a:lnTo>
                      <a:pt x="6296" y="3501"/>
                    </a:lnTo>
                    <a:lnTo>
                      <a:pt x="6265" y="3624"/>
                    </a:lnTo>
                    <a:lnTo>
                      <a:pt x="6418" y="3716"/>
                    </a:lnTo>
                    <a:lnTo>
                      <a:pt x="6572" y="3900"/>
                    </a:lnTo>
                    <a:lnTo>
                      <a:pt x="6756" y="3900"/>
                    </a:lnTo>
                    <a:lnTo>
                      <a:pt x="6879" y="3962"/>
                    </a:lnTo>
                    <a:lnTo>
                      <a:pt x="6818" y="4054"/>
                    </a:lnTo>
                    <a:lnTo>
                      <a:pt x="7033" y="4207"/>
                    </a:lnTo>
                    <a:lnTo>
                      <a:pt x="7063" y="4330"/>
                    </a:lnTo>
                    <a:lnTo>
                      <a:pt x="7033" y="4514"/>
                    </a:lnTo>
                    <a:lnTo>
                      <a:pt x="7033" y="4606"/>
                    </a:lnTo>
                    <a:lnTo>
                      <a:pt x="6971" y="4760"/>
                    </a:lnTo>
                    <a:lnTo>
                      <a:pt x="7033" y="4883"/>
                    </a:lnTo>
                    <a:lnTo>
                      <a:pt x="7033" y="5190"/>
                    </a:lnTo>
                    <a:lnTo>
                      <a:pt x="6910" y="5313"/>
                    </a:lnTo>
                    <a:lnTo>
                      <a:pt x="6725" y="5405"/>
                    </a:lnTo>
                    <a:lnTo>
                      <a:pt x="6572" y="5282"/>
                    </a:lnTo>
                    <a:lnTo>
                      <a:pt x="6357" y="5313"/>
                    </a:lnTo>
                    <a:lnTo>
                      <a:pt x="6173" y="5282"/>
                    </a:lnTo>
                    <a:lnTo>
                      <a:pt x="5989" y="5282"/>
                    </a:lnTo>
                    <a:lnTo>
                      <a:pt x="5743" y="5374"/>
                    </a:lnTo>
                    <a:lnTo>
                      <a:pt x="5681" y="5282"/>
                    </a:lnTo>
                    <a:lnTo>
                      <a:pt x="5436" y="5282"/>
                    </a:lnTo>
                    <a:lnTo>
                      <a:pt x="5067" y="5405"/>
                    </a:lnTo>
                    <a:lnTo>
                      <a:pt x="4914" y="5405"/>
                    </a:lnTo>
                    <a:lnTo>
                      <a:pt x="4730" y="5650"/>
                    </a:lnTo>
                    <a:lnTo>
                      <a:pt x="4668" y="5896"/>
                    </a:lnTo>
                    <a:lnTo>
                      <a:pt x="4545" y="6080"/>
                    </a:lnTo>
                    <a:lnTo>
                      <a:pt x="4545" y="6387"/>
                    </a:lnTo>
                    <a:lnTo>
                      <a:pt x="4607" y="6725"/>
                    </a:lnTo>
                    <a:lnTo>
                      <a:pt x="4760" y="6817"/>
                    </a:lnTo>
                    <a:lnTo>
                      <a:pt x="4822" y="6971"/>
                    </a:lnTo>
                    <a:lnTo>
                      <a:pt x="4822" y="7278"/>
                    </a:lnTo>
                    <a:lnTo>
                      <a:pt x="4791" y="7401"/>
                    </a:lnTo>
                    <a:lnTo>
                      <a:pt x="4730" y="7401"/>
                    </a:lnTo>
                    <a:lnTo>
                      <a:pt x="4730" y="7523"/>
                    </a:lnTo>
                    <a:lnTo>
                      <a:pt x="4699" y="7523"/>
                    </a:lnTo>
                    <a:lnTo>
                      <a:pt x="4668" y="7462"/>
                    </a:lnTo>
                    <a:lnTo>
                      <a:pt x="4484" y="7339"/>
                    </a:lnTo>
                    <a:lnTo>
                      <a:pt x="4423" y="7339"/>
                    </a:lnTo>
                    <a:lnTo>
                      <a:pt x="4423" y="7247"/>
                    </a:lnTo>
                    <a:lnTo>
                      <a:pt x="4330" y="7216"/>
                    </a:lnTo>
                    <a:lnTo>
                      <a:pt x="4115" y="7001"/>
                    </a:lnTo>
                    <a:lnTo>
                      <a:pt x="3993" y="6940"/>
                    </a:lnTo>
                    <a:lnTo>
                      <a:pt x="3901" y="7032"/>
                    </a:lnTo>
                    <a:lnTo>
                      <a:pt x="3901" y="7063"/>
                    </a:lnTo>
                    <a:lnTo>
                      <a:pt x="3901" y="7094"/>
                    </a:lnTo>
                    <a:lnTo>
                      <a:pt x="3808" y="7032"/>
                    </a:lnTo>
                    <a:lnTo>
                      <a:pt x="3655" y="7001"/>
                    </a:lnTo>
                    <a:lnTo>
                      <a:pt x="3471" y="7032"/>
                    </a:lnTo>
                    <a:lnTo>
                      <a:pt x="3348" y="7001"/>
                    </a:lnTo>
                    <a:lnTo>
                      <a:pt x="3225" y="7001"/>
                    </a:lnTo>
                    <a:lnTo>
                      <a:pt x="3286" y="6879"/>
                    </a:lnTo>
                    <a:lnTo>
                      <a:pt x="3348" y="6817"/>
                    </a:lnTo>
                    <a:lnTo>
                      <a:pt x="3256" y="6694"/>
                    </a:lnTo>
                    <a:lnTo>
                      <a:pt x="3256" y="6479"/>
                    </a:lnTo>
                    <a:lnTo>
                      <a:pt x="3317" y="6418"/>
                    </a:lnTo>
                    <a:lnTo>
                      <a:pt x="3256" y="6295"/>
                    </a:lnTo>
                    <a:lnTo>
                      <a:pt x="3102" y="6264"/>
                    </a:lnTo>
                    <a:lnTo>
                      <a:pt x="3102" y="6264"/>
                    </a:lnTo>
                    <a:lnTo>
                      <a:pt x="3041" y="6264"/>
                    </a:lnTo>
                    <a:lnTo>
                      <a:pt x="2979" y="6203"/>
                    </a:lnTo>
                    <a:lnTo>
                      <a:pt x="2857" y="6264"/>
                    </a:lnTo>
                    <a:lnTo>
                      <a:pt x="2734" y="6264"/>
                    </a:lnTo>
                    <a:lnTo>
                      <a:pt x="2703" y="6234"/>
                    </a:lnTo>
                    <a:lnTo>
                      <a:pt x="2642" y="6295"/>
                    </a:lnTo>
                    <a:lnTo>
                      <a:pt x="2549" y="6295"/>
                    </a:lnTo>
                    <a:lnTo>
                      <a:pt x="2488" y="6264"/>
                    </a:lnTo>
                    <a:lnTo>
                      <a:pt x="2488" y="6295"/>
                    </a:lnTo>
                    <a:lnTo>
                      <a:pt x="2457" y="6418"/>
                    </a:lnTo>
                    <a:lnTo>
                      <a:pt x="2580" y="6479"/>
                    </a:lnTo>
                    <a:lnTo>
                      <a:pt x="2611" y="6633"/>
                    </a:lnTo>
                    <a:lnTo>
                      <a:pt x="2519" y="6786"/>
                    </a:lnTo>
                    <a:lnTo>
                      <a:pt x="2519" y="6971"/>
                    </a:lnTo>
                    <a:lnTo>
                      <a:pt x="2488" y="7063"/>
                    </a:lnTo>
                    <a:lnTo>
                      <a:pt x="2549" y="7124"/>
                    </a:lnTo>
                    <a:lnTo>
                      <a:pt x="2549" y="7339"/>
                    </a:lnTo>
                    <a:lnTo>
                      <a:pt x="2427" y="7493"/>
                    </a:lnTo>
                    <a:lnTo>
                      <a:pt x="2396" y="7646"/>
                    </a:lnTo>
                    <a:lnTo>
                      <a:pt x="2273" y="7830"/>
                    </a:lnTo>
                    <a:lnTo>
                      <a:pt x="2242" y="8475"/>
                    </a:lnTo>
                    <a:lnTo>
                      <a:pt x="2027" y="8721"/>
                    </a:lnTo>
                    <a:lnTo>
                      <a:pt x="2027" y="8874"/>
                    </a:lnTo>
                    <a:lnTo>
                      <a:pt x="1966" y="9059"/>
                    </a:lnTo>
                    <a:lnTo>
                      <a:pt x="2058" y="9059"/>
                    </a:lnTo>
                    <a:lnTo>
                      <a:pt x="2058" y="9089"/>
                    </a:lnTo>
                    <a:lnTo>
                      <a:pt x="1997" y="9182"/>
                    </a:lnTo>
                    <a:lnTo>
                      <a:pt x="1997" y="9274"/>
                    </a:lnTo>
                    <a:lnTo>
                      <a:pt x="2027" y="9427"/>
                    </a:lnTo>
                    <a:lnTo>
                      <a:pt x="2027" y="9550"/>
                    </a:lnTo>
                    <a:lnTo>
                      <a:pt x="2181" y="9796"/>
                    </a:lnTo>
                    <a:lnTo>
                      <a:pt x="2120" y="9949"/>
                    </a:lnTo>
                    <a:lnTo>
                      <a:pt x="2150" y="10011"/>
                    </a:lnTo>
                    <a:lnTo>
                      <a:pt x="2242" y="9980"/>
                    </a:lnTo>
                    <a:lnTo>
                      <a:pt x="2273" y="9918"/>
                    </a:lnTo>
                    <a:lnTo>
                      <a:pt x="2365" y="9826"/>
                    </a:lnTo>
                    <a:lnTo>
                      <a:pt x="2396" y="9857"/>
                    </a:lnTo>
                    <a:lnTo>
                      <a:pt x="2519" y="9888"/>
                    </a:lnTo>
                    <a:lnTo>
                      <a:pt x="2580" y="9949"/>
                    </a:lnTo>
                    <a:lnTo>
                      <a:pt x="2580" y="10103"/>
                    </a:lnTo>
                    <a:lnTo>
                      <a:pt x="2672" y="10226"/>
                    </a:lnTo>
                    <a:lnTo>
                      <a:pt x="2672" y="10379"/>
                    </a:lnTo>
                    <a:lnTo>
                      <a:pt x="2764" y="10440"/>
                    </a:lnTo>
                    <a:lnTo>
                      <a:pt x="2826" y="10594"/>
                    </a:lnTo>
                    <a:lnTo>
                      <a:pt x="2918" y="10594"/>
                    </a:lnTo>
                    <a:lnTo>
                      <a:pt x="2918" y="10502"/>
                    </a:lnTo>
                    <a:lnTo>
                      <a:pt x="2918" y="10440"/>
                    </a:lnTo>
                    <a:lnTo>
                      <a:pt x="2979" y="10563"/>
                    </a:lnTo>
                    <a:lnTo>
                      <a:pt x="3071" y="10717"/>
                    </a:lnTo>
                    <a:lnTo>
                      <a:pt x="3071" y="10840"/>
                    </a:lnTo>
                    <a:lnTo>
                      <a:pt x="3133" y="10901"/>
                    </a:lnTo>
                    <a:lnTo>
                      <a:pt x="3194" y="11239"/>
                    </a:lnTo>
                    <a:lnTo>
                      <a:pt x="3164" y="11270"/>
                    </a:lnTo>
                    <a:lnTo>
                      <a:pt x="3133" y="11331"/>
                    </a:lnTo>
                    <a:lnTo>
                      <a:pt x="3102" y="11270"/>
                    </a:lnTo>
                    <a:lnTo>
                      <a:pt x="2979" y="11362"/>
                    </a:lnTo>
                    <a:lnTo>
                      <a:pt x="2949" y="11484"/>
                    </a:lnTo>
                    <a:lnTo>
                      <a:pt x="3194" y="11577"/>
                    </a:lnTo>
                    <a:lnTo>
                      <a:pt x="3225" y="11454"/>
                    </a:lnTo>
                    <a:lnTo>
                      <a:pt x="3256" y="11484"/>
                    </a:lnTo>
                    <a:lnTo>
                      <a:pt x="3256" y="11638"/>
                    </a:lnTo>
                    <a:lnTo>
                      <a:pt x="3379" y="11730"/>
                    </a:lnTo>
                    <a:lnTo>
                      <a:pt x="3624" y="11976"/>
                    </a:lnTo>
                    <a:lnTo>
                      <a:pt x="3716" y="12037"/>
                    </a:lnTo>
                    <a:lnTo>
                      <a:pt x="3778" y="11976"/>
                    </a:lnTo>
                    <a:lnTo>
                      <a:pt x="3962" y="12006"/>
                    </a:lnTo>
                    <a:lnTo>
                      <a:pt x="4115" y="12068"/>
                    </a:lnTo>
                    <a:lnTo>
                      <a:pt x="4208" y="12313"/>
                    </a:lnTo>
                    <a:lnTo>
                      <a:pt x="4300" y="12436"/>
                    </a:lnTo>
                    <a:lnTo>
                      <a:pt x="4453" y="12528"/>
                    </a:lnTo>
                    <a:lnTo>
                      <a:pt x="4453" y="12590"/>
                    </a:lnTo>
                    <a:lnTo>
                      <a:pt x="4392" y="12651"/>
                    </a:lnTo>
                    <a:lnTo>
                      <a:pt x="4392" y="12774"/>
                    </a:lnTo>
                    <a:lnTo>
                      <a:pt x="4300" y="12866"/>
                    </a:lnTo>
                    <a:lnTo>
                      <a:pt x="4177" y="12774"/>
                    </a:lnTo>
                    <a:lnTo>
                      <a:pt x="4023" y="12805"/>
                    </a:lnTo>
                    <a:lnTo>
                      <a:pt x="3839" y="12958"/>
                    </a:lnTo>
                    <a:lnTo>
                      <a:pt x="3624" y="12897"/>
                    </a:lnTo>
                    <a:lnTo>
                      <a:pt x="3624" y="12774"/>
                    </a:lnTo>
                    <a:lnTo>
                      <a:pt x="3716" y="12651"/>
                    </a:lnTo>
                    <a:lnTo>
                      <a:pt x="3747" y="12436"/>
                    </a:lnTo>
                    <a:lnTo>
                      <a:pt x="3655" y="12313"/>
                    </a:lnTo>
                    <a:lnTo>
                      <a:pt x="3471" y="12313"/>
                    </a:lnTo>
                    <a:lnTo>
                      <a:pt x="3440" y="12221"/>
                    </a:lnTo>
                    <a:lnTo>
                      <a:pt x="3194" y="12160"/>
                    </a:lnTo>
                    <a:lnTo>
                      <a:pt x="3041" y="12006"/>
                    </a:lnTo>
                    <a:lnTo>
                      <a:pt x="2949" y="12160"/>
                    </a:lnTo>
                    <a:lnTo>
                      <a:pt x="2887" y="12344"/>
                    </a:lnTo>
                    <a:lnTo>
                      <a:pt x="2826" y="12221"/>
                    </a:lnTo>
                    <a:lnTo>
                      <a:pt x="2457" y="11976"/>
                    </a:lnTo>
                    <a:lnTo>
                      <a:pt x="2457" y="11914"/>
                    </a:lnTo>
                    <a:lnTo>
                      <a:pt x="2519" y="11822"/>
                    </a:lnTo>
                    <a:lnTo>
                      <a:pt x="2519" y="11730"/>
                    </a:lnTo>
                    <a:lnTo>
                      <a:pt x="2457" y="11730"/>
                    </a:lnTo>
                    <a:lnTo>
                      <a:pt x="2396" y="11607"/>
                    </a:lnTo>
                    <a:lnTo>
                      <a:pt x="2242" y="11577"/>
                    </a:lnTo>
                    <a:lnTo>
                      <a:pt x="2242" y="11454"/>
                    </a:lnTo>
                    <a:lnTo>
                      <a:pt x="2027" y="11208"/>
                    </a:lnTo>
                    <a:lnTo>
                      <a:pt x="1935" y="11208"/>
                    </a:lnTo>
                    <a:lnTo>
                      <a:pt x="1874" y="10993"/>
                    </a:lnTo>
                    <a:lnTo>
                      <a:pt x="1720" y="10962"/>
                    </a:lnTo>
                    <a:lnTo>
                      <a:pt x="1720" y="10840"/>
                    </a:lnTo>
                    <a:lnTo>
                      <a:pt x="1628" y="10778"/>
                    </a:lnTo>
                    <a:lnTo>
                      <a:pt x="1628" y="10686"/>
                    </a:lnTo>
                    <a:lnTo>
                      <a:pt x="1475" y="10778"/>
                    </a:lnTo>
                    <a:lnTo>
                      <a:pt x="1475" y="10932"/>
                    </a:lnTo>
                    <a:lnTo>
                      <a:pt x="1383" y="10932"/>
                    </a:lnTo>
                    <a:lnTo>
                      <a:pt x="1291" y="10809"/>
                    </a:lnTo>
                    <a:lnTo>
                      <a:pt x="1260" y="10533"/>
                    </a:lnTo>
                    <a:lnTo>
                      <a:pt x="1291" y="10471"/>
                    </a:lnTo>
                    <a:lnTo>
                      <a:pt x="1260" y="10226"/>
                    </a:lnTo>
                    <a:lnTo>
                      <a:pt x="1383" y="10164"/>
                    </a:lnTo>
                    <a:lnTo>
                      <a:pt x="1383" y="9857"/>
                    </a:lnTo>
                    <a:lnTo>
                      <a:pt x="1475" y="9857"/>
                    </a:lnTo>
                    <a:lnTo>
                      <a:pt x="1536" y="9734"/>
                    </a:lnTo>
                    <a:lnTo>
                      <a:pt x="1444" y="9734"/>
                    </a:lnTo>
                    <a:lnTo>
                      <a:pt x="1536" y="9550"/>
                    </a:lnTo>
                    <a:lnTo>
                      <a:pt x="1505" y="9458"/>
                    </a:lnTo>
                    <a:lnTo>
                      <a:pt x="1598" y="9304"/>
                    </a:lnTo>
                    <a:lnTo>
                      <a:pt x="1505" y="9304"/>
                    </a:lnTo>
                    <a:lnTo>
                      <a:pt x="1536" y="9028"/>
                    </a:lnTo>
                    <a:lnTo>
                      <a:pt x="1598" y="8905"/>
                    </a:lnTo>
                    <a:lnTo>
                      <a:pt x="1659" y="8782"/>
                    </a:lnTo>
                    <a:lnTo>
                      <a:pt x="1690" y="8567"/>
                    </a:lnTo>
                    <a:lnTo>
                      <a:pt x="1874" y="8445"/>
                    </a:lnTo>
                    <a:lnTo>
                      <a:pt x="2058" y="7923"/>
                    </a:lnTo>
                    <a:lnTo>
                      <a:pt x="2150" y="7861"/>
                    </a:lnTo>
                    <a:lnTo>
                      <a:pt x="2150" y="7585"/>
                    </a:lnTo>
                    <a:lnTo>
                      <a:pt x="2058" y="7401"/>
                    </a:lnTo>
                    <a:lnTo>
                      <a:pt x="2058" y="7155"/>
                    </a:lnTo>
                    <a:lnTo>
                      <a:pt x="1966" y="7001"/>
                    </a:lnTo>
                    <a:lnTo>
                      <a:pt x="1935" y="6756"/>
                    </a:lnTo>
                    <a:lnTo>
                      <a:pt x="1843" y="6664"/>
                    </a:lnTo>
                    <a:lnTo>
                      <a:pt x="1843" y="6479"/>
                    </a:lnTo>
                    <a:lnTo>
                      <a:pt x="1813" y="6326"/>
                    </a:lnTo>
                    <a:lnTo>
                      <a:pt x="1874" y="6203"/>
                    </a:lnTo>
                    <a:lnTo>
                      <a:pt x="1751" y="5835"/>
                    </a:lnTo>
                    <a:lnTo>
                      <a:pt x="1536" y="5620"/>
                    </a:lnTo>
                    <a:lnTo>
                      <a:pt x="1291" y="5435"/>
                    </a:lnTo>
                    <a:lnTo>
                      <a:pt x="1076" y="5159"/>
                    </a:lnTo>
                    <a:lnTo>
                      <a:pt x="1076" y="5006"/>
                    </a:lnTo>
                    <a:lnTo>
                      <a:pt x="953" y="4729"/>
                    </a:lnTo>
                    <a:lnTo>
                      <a:pt x="1137" y="4606"/>
                    </a:lnTo>
                    <a:lnTo>
                      <a:pt x="1168" y="4484"/>
                    </a:lnTo>
                    <a:lnTo>
                      <a:pt x="1076" y="4084"/>
                    </a:lnTo>
                    <a:lnTo>
                      <a:pt x="1137" y="3962"/>
                    </a:lnTo>
                    <a:lnTo>
                      <a:pt x="1291" y="3869"/>
                    </a:lnTo>
                    <a:lnTo>
                      <a:pt x="1291" y="3716"/>
                    </a:lnTo>
                    <a:lnTo>
                      <a:pt x="1106" y="3624"/>
                    </a:lnTo>
                    <a:lnTo>
                      <a:pt x="1076" y="3440"/>
                    </a:lnTo>
                    <a:lnTo>
                      <a:pt x="983" y="3225"/>
                    </a:lnTo>
                    <a:lnTo>
                      <a:pt x="861" y="3163"/>
                    </a:lnTo>
                    <a:lnTo>
                      <a:pt x="646" y="2733"/>
                    </a:lnTo>
                    <a:lnTo>
                      <a:pt x="431" y="2610"/>
                    </a:lnTo>
                    <a:lnTo>
                      <a:pt x="400" y="2488"/>
                    </a:lnTo>
                    <a:lnTo>
                      <a:pt x="277" y="2365"/>
                    </a:lnTo>
                    <a:lnTo>
                      <a:pt x="124" y="2119"/>
                    </a:lnTo>
                    <a:lnTo>
                      <a:pt x="1" y="2088"/>
                    </a:lnTo>
                    <a:lnTo>
                      <a:pt x="1" y="1966"/>
                    </a:lnTo>
                    <a:lnTo>
                      <a:pt x="216" y="1874"/>
                    </a:lnTo>
                    <a:lnTo>
                      <a:pt x="369" y="1751"/>
                    </a:lnTo>
                    <a:lnTo>
                      <a:pt x="308" y="1628"/>
                    </a:lnTo>
                    <a:lnTo>
                      <a:pt x="308" y="1382"/>
                    </a:lnTo>
                    <a:lnTo>
                      <a:pt x="431" y="1259"/>
                    </a:lnTo>
                    <a:lnTo>
                      <a:pt x="369" y="983"/>
                    </a:lnTo>
                    <a:lnTo>
                      <a:pt x="523" y="799"/>
                    </a:lnTo>
                    <a:lnTo>
                      <a:pt x="830" y="922"/>
                    </a:lnTo>
                    <a:lnTo>
                      <a:pt x="1014" y="768"/>
                    </a:lnTo>
                    <a:lnTo>
                      <a:pt x="1198" y="768"/>
                    </a:lnTo>
                    <a:lnTo>
                      <a:pt x="1260" y="676"/>
                    </a:lnTo>
                    <a:lnTo>
                      <a:pt x="1260" y="461"/>
                    </a:lnTo>
                    <a:lnTo>
                      <a:pt x="1352" y="369"/>
                    </a:lnTo>
                    <a:lnTo>
                      <a:pt x="1567" y="400"/>
                    </a:lnTo>
                    <a:lnTo>
                      <a:pt x="1628" y="308"/>
                    </a:lnTo>
                    <a:lnTo>
                      <a:pt x="1536" y="185"/>
                    </a:lnTo>
                    <a:lnTo>
                      <a:pt x="1536" y="93"/>
                    </a:lnTo>
                    <a:lnTo>
                      <a:pt x="1720" y="31"/>
                    </a:lnTo>
                    <a:lnTo>
                      <a:pt x="1966" y="31"/>
                    </a:lnTo>
                    <a:lnTo>
                      <a:pt x="1966" y="31"/>
                    </a:lnTo>
                    <a:close/>
                    <a:moveTo>
                      <a:pt x="2457" y="12160"/>
                    </a:moveTo>
                    <a:lnTo>
                      <a:pt x="2519" y="12313"/>
                    </a:lnTo>
                    <a:lnTo>
                      <a:pt x="2580" y="12283"/>
                    </a:lnTo>
                    <a:lnTo>
                      <a:pt x="2549" y="12191"/>
                    </a:lnTo>
                    <a:lnTo>
                      <a:pt x="2488" y="12160"/>
                    </a:lnTo>
                    <a:close/>
                    <a:moveTo>
                      <a:pt x="1935" y="11362"/>
                    </a:moveTo>
                    <a:lnTo>
                      <a:pt x="1966" y="11546"/>
                    </a:lnTo>
                    <a:lnTo>
                      <a:pt x="1997" y="11454"/>
                    </a:lnTo>
                    <a:lnTo>
                      <a:pt x="1997" y="11362"/>
                    </a:lnTo>
                    <a:lnTo>
                      <a:pt x="1935" y="11362"/>
                    </a:lnTo>
                    <a:close/>
                    <a:moveTo>
                      <a:pt x="1352" y="10962"/>
                    </a:moveTo>
                    <a:lnTo>
                      <a:pt x="1321" y="11055"/>
                    </a:lnTo>
                    <a:lnTo>
                      <a:pt x="1352" y="11116"/>
                    </a:lnTo>
                    <a:lnTo>
                      <a:pt x="1352" y="11300"/>
                    </a:lnTo>
                    <a:lnTo>
                      <a:pt x="1444" y="11147"/>
                    </a:lnTo>
                    <a:lnTo>
                      <a:pt x="1444" y="10962"/>
                    </a:lnTo>
                    <a:cubicBezTo>
                      <a:pt x="1413" y="10962"/>
                      <a:pt x="1383" y="10962"/>
                      <a:pt x="1352" y="10962"/>
                    </a:cubicBezTo>
                    <a:close/>
                    <a:moveTo>
                      <a:pt x="4361" y="7401"/>
                    </a:moveTo>
                    <a:lnTo>
                      <a:pt x="4361" y="7554"/>
                    </a:lnTo>
                    <a:lnTo>
                      <a:pt x="4484" y="7646"/>
                    </a:lnTo>
                    <a:lnTo>
                      <a:pt x="4576" y="7646"/>
                    </a:lnTo>
                    <a:lnTo>
                      <a:pt x="4361" y="7401"/>
                    </a:lnTo>
                    <a:close/>
                    <a:moveTo>
                      <a:pt x="2734" y="9427"/>
                    </a:moveTo>
                    <a:lnTo>
                      <a:pt x="2580" y="9489"/>
                    </a:lnTo>
                    <a:lnTo>
                      <a:pt x="2703" y="9519"/>
                    </a:lnTo>
                    <a:close/>
                    <a:moveTo>
                      <a:pt x="2764" y="9611"/>
                    </a:moveTo>
                    <a:lnTo>
                      <a:pt x="2642" y="9673"/>
                    </a:lnTo>
                    <a:lnTo>
                      <a:pt x="2642" y="9796"/>
                    </a:lnTo>
                    <a:lnTo>
                      <a:pt x="2764" y="9888"/>
                    </a:lnTo>
                    <a:lnTo>
                      <a:pt x="2795" y="9734"/>
                    </a:lnTo>
                    <a:close/>
                  </a:path>
                </a:pathLst>
              </a:custGeom>
              <a:solidFill>
                <a:srgbClr val="D9D9D9"/>
              </a:solidFill>
              <a:ln cap="flat" cmpd="sng" w="9525">
                <a:solidFill>
                  <a:schemeClr val="lt1"/>
                </a:solidFill>
                <a:prstDash val="solid"/>
                <a:round/>
                <a:headEnd len="sm" w="sm" type="none"/>
                <a:tailEnd len="sm" w="sm" type="none"/>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360" name="Google Shape;360;p54"/>
              <p:cNvSpPr/>
              <p:nvPr/>
            </p:nvSpPr>
            <p:spPr>
              <a:xfrm>
                <a:off x="6989040" y="2718000"/>
                <a:ext cx="138591" cy="315014"/>
              </a:xfrm>
              <a:custGeom>
                <a:rect b="b" l="l" r="r" t="t"/>
                <a:pathLst>
                  <a:path extrusionOk="0" h="16521" w="7278">
                    <a:moveTo>
                      <a:pt x="3224" y="93"/>
                    </a:moveTo>
                    <a:lnTo>
                      <a:pt x="3378" y="1"/>
                    </a:lnTo>
                    <a:lnTo>
                      <a:pt x="3562" y="93"/>
                    </a:lnTo>
                    <a:lnTo>
                      <a:pt x="3685" y="31"/>
                    </a:lnTo>
                    <a:lnTo>
                      <a:pt x="3869" y="31"/>
                    </a:lnTo>
                    <a:lnTo>
                      <a:pt x="3992" y="246"/>
                    </a:lnTo>
                    <a:lnTo>
                      <a:pt x="4146" y="369"/>
                    </a:lnTo>
                    <a:lnTo>
                      <a:pt x="4176" y="615"/>
                    </a:lnTo>
                    <a:lnTo>
                      <a:pt x="4330" y="615"/>
                    </a:lnTo>
                    <a:lnTo>
                      <a:pt x="4483" y="768"/>
                    </a:lnTo>
                    <a:lnTo>
                      <a:pt x="4483" y="1045"/>
                    </a:lnTo>
                    <a:lnTo>
                      <a:pt x="4606" y="1321"/>
                    </a:lnTo>
                    <a:lnTo>
                      <a:pt x="4606" y="1567"/>
                    </a:lnTo>
                    <a:lnTo>
                      <a:pt x="4575" y="1904"/>
                    </a:lnTo>
                    <a:lnTo>
                      <a:pt x="4575" y="2089"/>
                    </a:lnTo>
                    <a:lnTo>
                      <a:pt x="4545" y="2181"/>
                    </a:lnTo>
                    <a:lnTo>
                      <a:pt x="4391" y="2242"/>
                    </a:lnTo>
                    <a:lnTo>
                      <a:pt x="4391" y="2396"/>
                    </a:lnTo>
                    <a:lnTo>
                      <a:pt x="4299" y="2426"/>
                    </a:lnTo>
                    <a:lnTo>
                      <a:pt x="4268" y="2549"/>
                    </a:lnTo>
                    <a:lnTo>
                      <a:pt x="4330" y="2703"/>
                    </a:lnTo>
                    <a:lnTo>
                      <a:pt x="4268" y="2795"/>
                    </a:lnTo>
                    <a:lnTo>
                      <a:pt x="4146" y="2764"/>
                    </a:lnTo>
                    <a:lnTo>
                      <a:pt x="4053" y="2887"/>
                    </a:lnTo>
                    <a:lnTo>
                      <a:pt x="3992" y="3010"/>
                    </a:lnTo>
                    <a:lnTo>
                      <a:pt x="4053" y="3133"/>
                    </a:lnTo>
                    <a:lnTo>
                      <a:pt x="3961" y="3256"/>
                    </a:lnTo>
                    <a:lnTo>
                      <a:pt x="3961" y="3378"/>
                    </a:lnTo>
                    <a:lnTo>
                      <a:pt x="4115" y="3440"/>
                    </a:lnTo>
                    <a:lnTo>
                      <a:pt x="4176" y="3563"/>
                    </a:lnTo>
                    <a:lnTo>
                      <a:pt x="4268" y="3655"/>
                    </a:lnTo>
                    <a:lnTo>
                      <a:pt x="4268" y="3870"/>
                    </a:lnTo>
                    <a:lnTo>
                      <a:pt x="4330" y="4054"/>
                    </a:lnTo>
                    <a:lnTo>
                      <a:pt x="4545" y="3900"/>
                    </a:lnTo>
                    <a:lnTo>
                      <a:pt x="4913" y="3839"/>
                    </a:lnTo>
                    <a:lnTo>
                      <a:pt x="4975" y="3962"/>
                    </a:lnTo>
                    <a:lnTo>
                      <a:pt x="4913" y="4054"/>
                    </a:lnTo>
                    <a:lnTo>
                      <a:pt x="5005" y="4146"/>
                    </a:lnTo>
                    <a:lnTo>
                      <a:pt x="5220" y="4085"/>
                    </a:lnTo>
                    <a:lnTo>
                      <a:pt x="5251" y="4238"/>
                    </a:lnTo>
                    <a:lnTo>
                      <a:pt x="5220" y="4392"/>
                    </a:lnTo>
                    <a:lnTo>
                      <a:pt x="5312" y="4514"/>
                    </a:lnTo>
                    <a:lnTo>
                      <a:pt x="5527" y="4545"/>
                    </a:lnTo>
                    <a:lnTo>
                      <a:pt x="5466" y="4637"/>
                    </a:lnTo>
                    <a:lnTo>
                      <a:pt x="5527" y="4729"/>
                    </a:lnTo>
                    <a:lnTo>
                      <a:pt x="5558" y="4668"/>
                    </a:lnTo>
                    <a:lnTo>
                      <a:pt x="5804" y="4637"/>
                    </a:lnTo>
                    <a:lnTo>
                      <a:pt x="5988" y="4760"/>
                    </a:lnTo>
                    <a:lnTo>
                      <a:pt x="5988" y="4883"/>
                    </a:lnTo>
                    <a:lnTo>
                      <a:pt x="5896" y="5006"/>
                    </a:lnTo>
                    <a:lnTo>
                      <a:pt x="5896" y="5129"/>
                    </a:lnTo>
                    <a:lnTo>
                      <a:pt x="5712" y="5405"/>
                    </a:lnTo>
                    <a:lnTo>
                      <a:pt x="5558" y="5558"/>
                    </a:lnTo>
                    <a:lnTo>
                      <a:pt x="5589" y="5681"/>
                    </a:lnTo>
                    <a:lnTo>
                      <a:pt x="5712" y="5620"/>
                    </a:lnTo>
                    <a:lnTo>
                      <a:pt x="5988" y="5651"/>
                    </a:lnTo>
                    <a:lnTo>
                      <a:pt x="6019" y="5681"/>
                    </a:lnTo>
                    <a:lnTo>
                      <a:pt x="6141" y="5589"/>
                    </a:lnTo>
                    <a:lnTo>
                      <a:pt x="6264" y="5712"/>
                    </a:lnTo>
                    <a:lnTo>
                      <a:pt x="6203" y="5958"/>
                    </a:lnTo>
                    <a:lnTo>
                      <a:pt x="6264" y="6111"/>
                    </a:lnTo>
                    <a:lnTo>
                      <a:pt x="6448" y="6203"/>
                    </a:lnTo>
                    <a:lnTo>
                      <a:pt x="6571" y="6080"/>
                    </a:lnTo>
                    <a:lnTo>
                      <a:pt x="6756" y="6080"/>
                    </a:lnTo>
                    <a:lnTo>
                      <a:pt x="7124" y="5927"/>
                    </a:lnTo>
                    <a:lnTo>
                      <a:pt x="7278" y="5988"/>
                    </a:lnTo>
                    <a:lnTo>
                      <a:pt x="7278" y="6142"/>
                    </a:lnTo>
                    <a:lnTo>
                      <a:pt x="7063" y="6326"/>
                    </a:lnTo>
                    <a:lnTo>
                      <a:pt x="6817" y="6388"/>
                    </a:lnTo>
                    <a:lnTo>
                      <a:pt x="6817" y="6541"/>
                    </a:lnTo>
                    <a:lnTo>
                      <a:pt x="6725" y="6664"/>
                    </a:lnTo>
                    <a:lnTo>
                      <a:pt x="6817" y="6787"/>
                    </a:lnTo>
                    <a:lnTo>
                      <a:pt x="6633" y="6910"/>
                    </a:lnTo>
                    <a:lnTo>
                      <a:pt x="6571" y="6910"/>
                    </a:lnTo>
                    <a:lnTo>
                      <a:pt x="6448" y="7155"/>
                    </a:lnTo>
                    <a:lnTo>
                      <a:pt x="6203" y="7155"/>
                    </a:lnTo>
                    <a:lnTo>
                      <a:pt x="6019" y="7217"/>
                    </a:lnTo>
                    <a:lnTo>
                      <a:pt x="6019" y="7309"/>
                    </a:lnTo>
                    <a:lnTo>
                      <a:pt x="6111" y="7432"/>
                    </a:lnTo>
                    <a:lnTo>
                      <a:pt x="6049" y="7524"/>
                    </a:lnTo>
                    <a:lnTo>
                      <a:pt x="5834" y="7493"/>
                    </a:lnTo>
                    <a:lnTo>
                      <a:pt x="5742" y="7585"/>
                    </a:lnTo>
                    <a:lnTo>
                      <a:pt x="5742" y="7769"/>
                    </a:lnTo>
                    <a:lnTo>
                      <a:pt x="5681" y="7861"/>
                    </a:lnTo>
                    <a:lnTo>
                      <a:pt x="5497" y="7861"/>
                    </a:lnTo>
                    <a:lnTo>
                      <a:pt x="5312" y="8015"/>
                    </a:lnTo>
                    <a:lnTo>
                      <a:pt x="5005" y="7892"/>
                    </a:lnTo>
                    <a:lnTo>
                      <a:pt x="4882" y="8076"/>
                    </a:lnTo>
                    <a:lnTo>
                      <a:pt x="4913" y="8353"/>
                    </a:lnTo>
                    <a:lnTo>
                      <a:pt x="4790" y="8476"/>
                    </a:lnTo>
                    <a:lnTo>
                      <a:pt x="4790" y="8721"/>
                    </a:lnTo>
                    <a:lnTo>
                      <a:pt x="4852" y="8844"/>
                    </a:lnTo>
                    <a:lnTo>
                      <a:pt x="4698" y="8967"/>
                    </a:lnTo>
                    <a:lnTo>
                      <a:pt x="4483" y="9059"/>
                    </a:lnTo>
                    <a:lnTo>
                      <a:pt x="4514" y="9182"/>
                    </a:lnTo>
                    <a:lnTo>
                      <a:pt x="4637" y="9243"/>
                    </a:lnTo>
                    <a:lnTo>
                      <a:pt x="4760" y="9458"/>
                    </a:lnTo>
                    <a:lnTo>
                      <a:pt x="4882" y="9581"/>
                    </a:lnTo>
                    <a:lnTo>
                      <a:pt x="4944" y="9704"/>
                    </a:lnTo>
                    <a:lnTo>
                      <a:pt x="5159" y="9857"/>
                    </a:lnTo>
                    <a:lnTo>
                      <a:pt x="5343" y="10287"/>
                    </a:lnTo>
                    <a:lnTo>
                      <a:pt x="5466" y="10318"/>
                    </a:lnTo>
                    <a:lnTo>
                      <a:pt x="5589" y="10533"/>
                    </a:lnTo>
                    <a:lnTo>
                      <a:pt x="5589" y="10717"/>
                    </a:lnTo>
                    <a:lnTo>
                      <a:pt x="5773" y="10809"/>
                    </a:lnTo>
                    <a:lnTo>
                      <a:pt x="5773" y="10963"/>
                    </a:lnTo>
                    <a:lnTo>
                      <a:pt x="5619" y="11055"/>
                    </a:lnTo>
                    <a:lnTo>
                      <a:pt x="5558" y="11178"/>
                    </a:lnTo>
                    <a:lnTo>
                      <a:pt x="5650" y="11608"/>
                    </a:lnTo>
                    <a:lnTo>
                      <a:pt x="5619" y="11730"/>
                    </a:lnTo>
                    <a:lnTo>
                      <a:pt x="5466" y="11822"/>
                    </a:lnTo>
                    <a:lnTo>
                      <a:pt x="5558" y="12099"/>
                    </a:lnTo>
                    <a:lnTo>
                      <a:pt x="5558" y="12252"/>
                    </a:lnTo>
                    <a:lnTo>
                      <a:pt x="5773" y="12529"/>
                    </a:lnTo>
                    <a:lnTo>
                      <a:pt x="6049" y="12713"/>
                    </a:lnTo>
                    <a:lnTo>
                      <a:pt x="6264" y="12959"/>
                    </a:lnTo>
                    <a:lnTo>
                      <a:pt x="6356" y="13296"/>
                    </a:lnTo>
                    <a:lnTo>
                      <a:pt x="6295" y="13450"/>
                    </a:lnTo>
                    <a:lnTo>
                      <a:pt x="6356" y="13603"/>
                    </a:lnTo>
                    <a:lnTo>
                      <a:pt x="6356" y="13788"/>
                    </a:lnTo>
                    <a:lnTo>
                      <a:pt x="6448" y="13880"/>
                    </a:lnTo>
                    <a:lnTo>
                      <a:pt x="6479" y="14125"/>
                    </a:lnTo>
                    <a:lnTo>
                      <a:pt x="6541" y="14279"/>
                    </a:lnTo>
                    <a:lnTo>
                      <a:pt x="6541" y="14494"/>
                    </a:lnTo>
                    <a:lnTo>
                      <a:pt x="6663" y="14678"/>
                    </a:lnTo>
                    <a:lnTo>
                      <a:pt x="6663" y="14954"/>
                    </a:lnTo>
                    <a:lnTo>
                      <a:pt x="6571" y="15016"/>
                    </a:lnTo>
                    <a:lnTo>
                      <a:pt x="6295" y="15538"/>
                    </a:lnTo>
                    <a:lnTo>
                      <a:pt x="6111" y="15691"/>
                    </a:lnTo>
                    <a:lnTo>
                      <a:pt x="6111" y="15876"/>
                    </a:lnTo>
                    <a:lnTo>
                      <a:pt x="6019" y="16029"/>
                    </a:lnTo>
                    <a:lnTo>
                      <a:pt x="5988" y="16152"/>
                    </a:lnTo>
                    <a:lnTo>
                      <a:pt x="5988" y="16121"/>
                    </a:lnTo>
                    <a:lnTo>
                      <a:pt x="5896" y="16275"/>
                    </a:lnTo>
                    <a:lnTo>
                      <a:pt x="5896" y="16520"/>
                    </a:lnTo>
                    <a:lnTo>
                      <a:pt x="5804" y="16275"/>
                    </a:lnTo>
                    <a:lnTo>
                      <a:pt x="5804" y="16029"/>
                    </a:lnTo>
                    <a:lnTo>
                      <a:pt x="5742" y="15937"/>
                    </a:lnTo>
                    <a:lnTo>
                      <a:pt x="5742" y="15845"/>
                    </a:lnTo>
                    <a:lnTo>
                      <a:pt x="5834" y="15876"/>
                    </a:lnTo>
                    <a:lnTo>
                      <a:pt x="5896" y="15814"/>
                    </a:lnTo>
                    <a:lnTo>
                      <a:pt x="5988" y="15661"/>
                    </a:lnTo>
                    <a:lnTo>
                      <a:pt x="5988" y="15507"/>
                    </a:lnTo>
                    <a:lnTo>
                      <a:pt x="5926" y="15476"/>
                    </a:lnTo>
                    <a:lnTo>
                      <a:pt x="5957" y="15262"/>
                    </a:lnTo>
                    <a:lnTo>
                      <a:pt x="6019" y="15231"/>
                    </a:lnTo>
                    <a:lnTo>
                      <a:pt x="6049" y="15139"/>
                    </a:lnTo>
                    <a:lnTo>
                      <a:pt x="5988" y="14893"/>
                    </a:lnTo>
                    <a:lnTo>
                      <a:pt x="6080" y="14832"/>
                    </a:lnTo>
                    <a:lnTo>
                      <a:pt x="5957" y="14678"/>
                    </a:lnTo>
                    <a:lnTo>
                      <a:pt x="5896" y="14555"/>
                    </a:lnTo>
                    <a:lnTo>
                      <a:pt x="5896" y="14340"/>
                    </a:lnTo>
                    <a:lnTo>
                      <a:pt x="5926" y="14279"/>
                    </a:lnTo>
                    <a:lnTo>
                      <a:pt x="5865" y="14125"/>
                    </a:lnTo>
                    <a:lnTo>
                      <a:pt x="5773" y="14064"/>
                    </a:lnTo>
                    <a:lnTo>
                      <a:pt x="5742" y="13573"/>
                    </a:lnTo>
                    <a:lnTo>
                      <a:pt x="5619" y="13450"/>
                    </a:lnTo>
                    <a:lnTo>
                      <a:pt x="5589" y="13296"/>
                    </a:lnTo>
                    <a:lnTo>
                      <a:pt x="5466" y="13081"/>
                    </a:lnTo>
                    <a:lnTo>
                      <a:pt x="5435" y="13358"/>
                    </a:lnTo>
                    <a:lnTo>
                      <a:pt x="5374" y="13388"/>
                    </a:lnTo>
                    <a:lnTo>
                      <a:pt x="5374" y="13235"/>
                    </a:lnTo>
                    <a:lnTo>
                      <a:pt x="5312" y="13081"/>
                    </a:lnTo>
                    <a:lnTo>
                      <a:pt x="5312" y="12744"/>
                    </a:lnTo>
                    <a:lnTo>
                      <a:pt x="5190" y="12590"/>
                    </a:lnTo>
                    <a:lnTo>
                      <a:pt x="5190" y="12406"/>
                    </a:lnTo>
                    <a:lnTo>
                      <a:pt x="5251" y="12344"/>
                    </a:lnTo>
                    <a:lnTo>
                      <a:pt x="5036" y="12252"/>
                    </a:lnTo>
                    <a:lnTo>
                      <a:pt x="5036" y="11945"/>
                    </a:lnTo>
                    <a:lnTo>
                      <a:pt x="4975" y="11945"/>
                    </a:lnTo>
                    <a:lnTo>
                      <a:pt x="4913" y="11331"/>
                    </a:lnTo>
                    <a:lnTo>
                      <a:pt x="4821" y="11270"/>
                    </a:lnTo>
                    <a:lnTo>
                      <a:pt x="4790" y="11116"/>
                    </a:lnTo>
                    <a:lnTo>
                      <a:pt x="4852" y="11086"/>
                    </a:lnTo>
                    <a:lnTo>
                      <a:pt x="4852" y="10993"/>
                    </a:lnTo>
                    <a:lnTo>
                      <a:pt x="4760" y="10809"/>
                    </a:lnTo>
                    <a:lnTo>
                      <a:pt x="4790" y="10717"/>
                    </a:lnTo>
                    <a:lnTo>
                      <a:pt x="4790" y="10625"/>
                    </a:lnTo>
                    <a:lnTo>
                      <a:pt x="4729" y="10717"/>
                    </a:lnTo>
                    <a:lnTo>
                      <a:pt x="4637" y="10778"/>
                    </a:lnTo>
                    <a:lnTo>
                      <a:pt x="4483" y="10778"/>
                    </a:lnTo>
                    <a:lnTo>
                      <a:pt x="4422" y="10564"/>
                    </a:lnTo>
                    <a:lnTo>
                      <a:pt x="4360" y="10471"/>
                    </a:lnTo>
                    <a:lnTo>
                      <a:pt x="4207" y="10164"/>
                    </a:lnTo>
                    <a:lnTo>
                      <a:pt x="4176" y="10072"/>
                    </a:lnTo>
                    <a:lnTo>
                      <a:pt x="4084" y="10072"/>
                    </a:lnTo>
                    <a:lnTo>
                      <a:pt x="4084" y="9980"/>
                    </a:lnTo>
                    <a:lnTo>
                      <a:pt x="3931" y="9888"/>
                    </a:lnTo>
                    <a:lnTo>
                      <a:pt x="4023" y="10011"/>
                    </a:lnTo>
                    <a:lnTo>
                      <a:pt x="3992" y="10072"/>
                    </a:lnTo>
                    <a:lnTo>
                      <a:pt x="3992" y="10164"/>
                    </a:lnTo>
                    <a:lnTo>
                      <a:pt x="4084" y="10226"/>
                    </a:lnTo>
                    <a:lnTo>
                      <a:pt x="4084" y="10379"/>
                    </a:lnTo>
                    <a:lnTo>
                      <a:pt x="3992" y="10441"/>
                    </a:lnTo>
                    <a:lnTo>
                      <a:pt x="4023" y="10533"/>
                    </a:lnTo>
                    <a:lnTo>
                      <a:pt x="3808" y="10717"/>
                    </a:lnTo>
                    <a:lnTo>
                      <a:pt x="3685" y="10686"/>
                    </a:lnTo>
                    <a:lnTo>
                      <a:pt x="3593" y="10564"/>
                    </a:lnTo>
                    <a:lnTo>
                      <a:pt x="3531" y="10564"/>
                    </a:lnTo>
                    <a:lnTo>
                      <a:pt x="3593" y="10686"/>
                    </a:lnTo>
                    <a:lnTo>
                      <a:pt x="3593" y="10748"/>
                    </a:lnTo>
                    <a:lnTo>
                      <a:pt x="3716" y="10809"/>
                    </a:lnTo>
                    <a:lnTo>
                      <a:pt x="3531" y="10901"/>
                    </a:lnTo>
                    <a:lnTo>
                      <a:pt x="3409" y="10901"/>
                    </a:lnTo>
                    <a:lnTo>
                      <a:pt x="3347" y="10840"/>
                    </a:lnTo>
                    <a:lnTo>
                      <a:pt x="3286" y="10993"/>
                    </a:lnTo>
                    <a:lnTo>
                      <a:pt x="2979" y="11208"/>
                    </a:lnTo>
                    <a:lnTo>
                      <a:pt x="2794" y="11208"/>
                    </a:lnTo>
                    <a:lnTo>
                      <a:pt x="2764" y="11239"/>
                    </a:lnTo>
                    <a:lnTo>
                      <a:pt x="2702" y="11239"/>
                    </a:lnTo>
                    <a:lnTo>
                      <a:pt x="2702" y="11208"/>
                    </a:lnTo>
                    <a:lnTo>
                      <a:pt x="2702" y="11300"/>
                    </a:lnTo>
                    <a:lnTo>
                      <a:pt x="2610" y="11300"/>
                    </a:lnTo>
                    <a:lnTo>
                      <a:pt x="2518" y="11178"/>
                    </a:lnTo>
                    <a:lnTo>
                      <a:pt x="2272" y="11300"/>
                    </a:lnTo>
                    <a:lnTo>
                      <a:pt x="2272" y="11423"/>
                    </a:lnTo>
                    <a:lnTo>
                      <a:pt x="2180" y="11423"/>
                    </a:lnTo>
                    <a:lnTo>
                      <a:pt x="2180" y="11208"/>
                    </a:lnTo>
                    <a:lnTo>
                      <a:pt x="2395" y="10993"/>
                    </a:lnTo>
                    <a:lnTo>
                      <a:pt x="2395" y="10748"/>
                    </a:lnTo>
                    <a:lnTo>
                      <a:pt x="2272" y="10963"/>
                    </a:lnTo>
                    <a:lnTo>
                      <a:pt x="2119" y="11116"/>
                    </a:lnTo>
                    <a:lnTo>
                      <a:pt x="1996" y="11331"/>
                    </a:lnTo>
                    <a:lnTo>
                      <a:pt x="1965" y="11239"/>
                    </a:lnTo>
                    <a:lnTo>
                      <a:pt x="1996" y="11178"/>
                    </a:lnTo>
                    <a:lnTo>
                      <a:pt x="1935" y="11024"/>
                    </a:lnTo>
                    <a:lnTo>
                      <a:pt x="2088" y="10195"/>
                    </a:lnTo>
                    <a:lnTo>
                      <a:pt x="2272" y="10072"/>
                    </a:lnTo>
                    <a:lnTo>
                      <a:pt x="2180" y="10011"/>
                    </a:lnTo>
                    <a:lnTo>
                      <a:pt x="2027" y="9642"/>
                    </a:lnTo>
                    <a:lnTo>
                      <a:pt x="2027" y="9305"/>
                    </a:lnTo>
                    <a:lnTo>
                      <a:pt x="1935" y="9274"/>
                    </a:lnTo>
                    <a:lnTo>
                      <a:pt x="1904" y="9182"/>
                    </a:lnTo>
                    <a:lnTo>
                      <a:pt x="1935" y="9151"/>
                    </a:lnTo>
                    <a:lnTo>
                      <a:pt x="1812" y="9059"/>
                    </a:lnTo>
                    <a:lnTo>
                      <a:pt x="1750" y="8813"/>
                    </a:lnTo>
                    <a:lnTo>
                      <a:pt x="1658" y="8690"/>
                    </a:lnTo>
                    <a:lnTo>
                      <a:pt x="1597" y="8568"/>
                    </a:lnTo>
                    <a:lnTo>
                      <a:pt x="1597" y="8414"/>
                    </a:lnTo>
                    <a:lnTo>
                      <a:pt x="1413" y="8291"/>
                    </a:lnTo>
                    <a:lnTo>
                      <a:pt x="1474" y="8445"/>
                    </a:lnTo>
                    <a:lnTo>
                      <a:pt x="1505" y="8721"/>
                    </a:lnTo>
                    <a:lnTo>
                      <a:pt x="1198" y="8629"/>
                    </a:lnTo>
                    <a:lnTo>
                      <a:pt x="1044" y="8476"/>
                    </a:lnTo>
                    <a:lnTo>
                      <a:pt x="1044" y="8353"/>
                    </a:lnTo>
                    <a:lnTo>
                      <a:pt x="891" y="8230"/>
                    </a:lnTo>
                    <a:lnTo>
                      <a:pt x="891" y="8138"/>
                    </a:lnTo>
                    <a:lnTo>
                      <a:pt x="1044" y="8138"/>
                    </a:lnTo>
                    <a:lnTo>
                      <a:pt x="1075" y="8261"/>
                    </a:lnTo>
                    <a:lnTo>
                      <a:pt x="1228" y="8322"/>
                    </a:lnTo>
                    <a:lnTo>
                      <a:pt x="1259" y="8261"/>
                    </a:lnTo>
                    <a:lnTo>
                      <a:pt x="1228" y="8261"/>
                    </a:lnTo>
                    <a:lnTo>
                      <a:pt x="1106" y="8138"/>
                    </a:lnTo>
                    <a:lnTo>
                      <a:pt x="1228" y="8076"/>
                    </a:lnTo>
                    <a:lnTo>
                      <a:pt x="1321" y="8168"/>
                    </a:lnTo>
                    <a:lnTo>
                      <a:pt x="1413" y="8107"/>
                    </a:lnTo>
                    <a:lnTo>
                      <a:pt x="1413" y="7984"/>
                    </a:lnTo>
                    <a:lnTo>
                      <a:pt x="1259" y="7739"/>
                    </a:lnTo>
                    <a:lnTo>
                      <a:pt x="983" y="7708"/>
                    </a:lnTo>
                    <a:lnTo>
                      <a:pt x="921" y="7585"/>
                    </a:lnTo>
                    <a:lnTo>
                      <a:pt x="799" y="7554"/>
                    </a:lnTo>
                    <a:lnTo>
                      <a:pt x="737" y="7462"/>
                    </a:lnTo>
                    <a:lnTo>
                      <a:pt x="737" y="7554"/>
                    </a:lnTo>
                    <a:lnTo>
                      <a:pt x="584" y="7585"/>
                    </a:lnTo>
                    <a:lnTo>
                      <a:pt x="584" y="7524"/>
                    </a:lnTo>
                    <a:lnTo>
                      <a:pt x="737" y="7370"/>
                    </a:lnTo>
                    <a:lnTo>
                      <a:pt x="553" y="7370"/>
                    </a:lnTo>
                    <a:lnTo>
                      <a:pt x="430" y="7278"/>
                    </a:lnTo>
                    <a:lnTo>
                      <a:pt x="430" y="7339"/>
                    </a:lnTo>
                    <a:lnTo>
                      <a:pt x="522" y="7493"/>
                    </a:lnTo>
                    <a:lnTo>
                      <a:pt x="123" y="7155"/>
                    </a:lnTo>
                    <a:lnTo>
                      <a:pt x="62" y="6940"/>
                    </a:lnTo>
                    <a:lnTo>
                      <a:pt x="0" y="6756"/>
                    </a:lnTo>
                    <a:lnTo>
                      <a:pt x="0" y="6756"/>
                    </a:lnTo>
                    <a:lnTo>
                      <a:pt x="0" y="6695"/>
                    </a:lnTo>
                    <a:lnTo>
                      <a:pt x="0" y="6541"/>
                    </a:lnTo>
                    <a:lnTo>
                      <a:pt x="184" y="6357"/>
                    </a:lnTo>
                    <a:lnTo>
                      <a:pt x="246" y="6388"/>
                    </a:lnTo>
                    <a:lnTo>
                      <a:pt x="338" y="6203"/>
                    </a:lnTo>
                    <a:lnTo>
                      <a:pt x="338" y="5896"/>
                    </a:lnTo>
                    <a:lnTo>
                      <a:pt x="369" y="5743"/>
                    </a:lnTo>
                    <a:lnTo>
                      <a:pt x="430" y="5773"/>
                    </a:lnTo>
                    <a:lnTo>
                      <a:pt x="522" y="5743"/>
                    </a:lnTo>
                    <a:lnTo>
                      <a:pt x="614" y="5466"/>
                    </a:lnTo>
                    <a:lnTo>
                      <a:pt x="584" y="5313"/>
                    </a:lnTo>
                    <a:lnTo>
                      <a:pt x="614" y="5098"/>
                    </a:lnTo>
                    <a:lnTo>
                      <a:pt x="584" y="4883"/>
                    </a:lnTo>
                    <a:lnTo>
                      <a:pt x="768" y="4914"/>
                    </a:lnTo>
                    <a:lnTo>
                      <a:pt x="768" y="4607"/>
                    </a:lnTo>
                    <a:lnTo>
                      <a:pt x="768" y="4392"/>
                    </a:lnTo>
                    <a:lnTo>
                      <a:pt x="645" y="3992"/>
                    </a:lnTo>
                    <a:lnTo>
                      <a:pt x="829" y="3992"/>
                    </a:lnTo>
                    <a:lnTo>
                      <a:pt x="983" y="4023"/>
                    </a:lnTo>
                    <a:lnTo>
                      <a:pt x="1198" y="4023"/>
                    </a:lnTo>
                    <a:lnTo>
                      <a:pt x="1321" y="3716"/>
                    </a:lnTo>
                    <a:lnTo>
                      <a:pt x="1413" y="3378"/>
                    </a:lnTo>
                    <a:lnTo>
                      <a:pt x="1566" y="2948"/>
                    </a:lnTo>
                    <a:lnTo>
                      <a:pt x="1382" y="2856"/>
                    </a:lnTo>
                    <a:lnTo>
                      <a:pt x="1382" y="2703"/>
                    </a:lnTo>
                    <a:lnTo>
                      <a:pt x="1628" y="2334"/>
                    </a:lnTo>
                    <a:lnTo>
                      <a:pt x="1720" y="1997"/>
                    </a:lnTo>
                    <a:lnTo>
                      <a:pt x="1658" y="1904"/>
                    </a:lnTo>
                    <a:lnTo>
                      <a:pt x="1689" y="1690"/>
                    </a:lnTo>
                    <a:lnTo>
                      <a:pt x="1965" y="1260"/>
                    </a:lnTo>
                    <a:lnTo>
                      <a:pt x="2088" y="1229"/>
                    </a:lnTo>
                    <a:lnTo>
                      <a:pt x="2272" y="983"/>
                    </a:lnTo>
                    <a:lnTo>
                      <a:pt x="2365" y="799"/>
                    </a:lnTo>
                    <a:lnTo>
                      <a:pt x="2641" y="707"/>
                    </a:lnTo>
                    <a:lnTo>
                      <a:pt x="2856" y="553"/>
                    </a:lnTo>
                    <a:lnTo>
                      <a:pt x="3009" y="646"/>
                    </a:lnTo>
                    <a:lnTo>
                      <a:pt x="3163" y="738"/>
                    </a:lnTo>
                    <a:lnTo>
                      <a:pt x="3102" y="584"/>
                    </a:lnTo>
                    <a:lnTo>
                      <a:pt x="3102" y="369"/>
                    </a:lnTo>
                    <a:lnTo>
                      <a:pt x="3286" y="216"/>
                    </a:lnTo>
                    <a:lnTo>
                      <a:pt x="3286" y="93"/>
                    </a:lnTo>
                    <a:lnTo>
                      <a:pt x="3224" y="62"/>
                    </a:lnTo>
                    <a:close/>
                    <a:moveTo>
                      <a:pt x="983" y="8813"/>
                    </a:moveTo>
                    <a:lnTo>
                      <a:pt x="1044" y="8936"/>
                    </a:lnTo>
                    <a:lnTo>
                      <a:pt x="1198" y="9028"/>
                    </a:lnTo>
                    <a:lnTo>
                      <a:pt x="1259" y="8875"/>
                    </a:lnTo>
                    <a:lnTo>
                      <a:pt x="1106" y="8752"/>
                    </a:lnTo>
                    <a:close/>
                  </a:path>
                </a:pathLst>
              </a:custGeom>
              <a:solidFill>
                <a:srgbClr val="D9D9D9"/>
              </a:solidFill>
              <a:ln cap="flat" cmpd="sng" w="9525">
                <a:solidFill>
                  <a:schemeClr val="lt1"/>
                </a:solidFill>
                <a:prstDash val="solid"/>
                <a:round/>
                <a:headEnd len="sm" w="sm" type="none"/>
                <a:tailEnd len="sm" w="sm" type="none"/>
              </a:ln>
            </p:spPr>
          </p:sp>
          <p:sp>
            <p:nvSpPr>
              <p:cNvPr id="361" name="Google Shape;361;p54"/>
              <p:cNvSpPr/>
              <p:nvPr/>
            </p:nvSpPr>
            <p:spPr>
              <a:xfrm>
                <a:off x="6804000" y="3035520"/>
                <a:ext cx="34920" cy="64081"/>
              </a:xfrm>
              <a:custGeom>
                <a:rect b="b" l="l" r="r" t="t"/>
                <a:pathLst>
                  <a:path extrusionOk="0" h="3378" w="1843">
                    <a:moveTo>
                      <a:pt x="0" y="1628"/>
                    </a:moveTo>
                    <a:lnTo>
                      <a:pt x="31" y="1443"/>
                    </a:lnTo>
                    <a:lnTo>
                      <a:pt x="31" y="1290"/>
                    </a:lnTo>
                    <a:lnTo>
                      <a:pt x="123" y="1259"/>
                    </a:lnTo>
                    <a:lnTo>
                      <a:pt x="123" y="1290"/>
                    </a:lnTo>
                    <a:lnTo>
                      <a:pt x="92" y="1321"/>
                    </a:lnTo>
                    <a:lnTo>
                      <a:pt x="123" y="1443"/>
                    </a:lnTo>
                    <a:lnTo>
                      <a:pt x="31" y="1628"/>
                    </a:lnTo>
                    <a:close/>
                    <a:moveTo>
                      <a:pt x="338" y="246"/>
                    </a:moveTo>
                    <a:lnTo>
                      <a:pt x="123" y="92"/>
                    </a:lnTo>
                    <a:lnTo>
                      <a:pt x="123" y="0"/>
                    </a:lnTo>
                    <a:lnTo>
                      <a:pt x="399" y="0"/>
                    </a:lnTo>
                    <a:lnTo>
                      <a:pt x="430" y="31"/>
                    </a:lnTo>
                    <a:lnTo>
                      <a:pt x="369" y="185"/>
                    </a:lnTo>
                    <a:lnTo>
                      <a:pt x="338" y="185"/>
                    </a:lnTo>
                    <a:lnTo>
                      <a:pt x="338" y="246"/>
                    </a:lnTo>
                    <a:close/>
                    <a:moveTo>
                      <a:pt x="522" y="62"/>
                    </a:moveTo>
                    <a:lnTo>
                      <a:pt x="645" y="92"/>
                    </a:lnTo>
                    <a:lnTo>
                      <a:pt x="676" y="215"/>
                    </a:lnTo>
                    <a:lnTo>
                      <a:pt x="860" y="338"/>
                    </a:lnTo>
                    <a:lnTo>
                      <a:pt x="891" y="399"/>
                    </a:lnTo>
                    <a:lnTo>
                      <a:pt x="829" y="338"/>
                    </a:lnTo>
                    <a:lnTo>
                      <a:pt x="676" y="338"/>
                    </a:lnTo>
                    <a:lnTo>
                      <a:pt x="614" y="277"/>
                    </a:lnTo>
                    <a:lnTo>
                      <a:pt x="430" y="185"/>
                    </a:lnTo>
                    <a:lnTo>
                      <a:pt x="430" y="154"/>
                    </a:lnTo>
                    <a:lnTo>
                      <a:pt x="522" y="154"/>
                    </a:lnTo>
                    <a:lnTo>
                      <a:pt x="491" y="123"/>
                    </a:lnTo>
                    <a:lnTo>
                      <a:pt x="522" y="62"/>
                    </a:lnTo>
                    <a:close/>
                    <a:moveTo>
                      <a:pt x="399" y="307"/>
                    </a:moveTo>
                    <a:lnTo>
                      <a:pt x="399" y="338"/>
                    </a:lnTo>
                    <a:lnTo>
                      <a:pt x="430" y="399"/>
                    </a:lnTo>
                    <a:lnTo>
                      <a:pt x="399" y="430"/>
                    </a:lnTo>
                    <a:lnTo>
                      <a:pt x="338" y="430"/>
                    </a:lnTo>
                    <a:lnTo>
                      <a:pt x="338" y="492"/>
                    </a:lnTo>
                    <a:lnTo>
                      <a:pt x="338" y="584"/>
                    </a:lnTo>
                    <a:lnTo>
                      <a:pt x="276" y="737"/>
                    </a:lnTo>
                    <a:lnTo>
                      <a:pt x="215" y="707"/>
                    </a:lnTo>
                    <a:lnTo>
                      <a:pt x="123" y="645"/>
                    </a:lnTo>
                    <a:lnTo>
                      <a:pt x="31" y="645"/>
                    </a:lnTo>
                    <a:lnTo>
                      <a:pt x="31" y="676"/>
                    </a:lnTo>
                    <a:lnTo>
                      <a:pt x="123" y="737"/>
                    </a:lnTo>
                    <a:lnTo>
                      <a:pt x="154" y="799"/>
                    </a:lnTo>
                    <a:lnTo>
                      <a:pt x="123" y="829"/>
                    </a:lnTo>
                    <a:lnTo>
                      <a:pt x="184" y="983"/>
                    </a:lnTo>
                    <a:lnTo>
                      <a:pt x="184" y="1229"/>
                    </a:lnTo>
                    <a:lnTo>
                      <a:pt x="123" y="1290"/>
                    </a:lnTo>
                    <a:lnTo>
                      <a:pt x="92" y="1689"/>
                    </a:lnTo>
                    <a:lnTo>
                      <a:pt x="92" y="1781"/>
                    </a:lnTo>
                    <a:lnTo>
                      <a:pt x="62" y="1843"/>
                    </a:lnTo>
                    <a:lnTo>
                      <a:pt x="123" y="2150"/>
                    </a:lnTo>
                    <a:lnTo>
                      <a:pt x="123" y="2242"/>
                    </a:lnTo>
                    <a:lnTo>
                      <a:pt x="215" y="2641"/>
                    </a:lnTo>
                    <a:lnTo>
                      <a:pt x="338" y="3071"/>
                    </a:lnTo>
                    <a:lnTo>
                      <a:pt x="461" y="3286"/>
                    </a:lnTo>
                    <a:lnTo>
                      <a:pt x="645" y="3378"/>
                    </a:lnTo>
                    <a:lnTo>
                      <a:pt x="829" y="3347"/>
                    </a:lnTo>
                    <a:lnTo>
                      <a:pt x="1106" y="3317"/>
                    </a:lnTo>
                    <a:lnTo>
                      <a:pt x="1382" y="3224"/>
                    </a:lnTo>
                    <a:lnTo>
                      <a:pt x="1628" y="2948"/>
                    </a:lnTo>
                    <a:lnTo>
                      <a:pt x="1750" y="2702"/>
                    </a:lnTo>
                    <a:lnTo>
                      <a:pt x="1812" y="2549"/>
                    </a:lnTo>
                    <a:lnTo>
                      <a:pt x="1812" y="2426"/>
                    </a:lnTo>
                    <a:lnTo>
                      <a:pt x="1842" y="2365"/>
                    </a:lnTo>
                    <a:lnTo>
                      <a:pt x="1842" y="2150"/>
                    </a:lnTo>
                    <a:lnTo>
                      <a:pt x="1781" y="2058"/>
                    </a:lnTo>
                    <a:lnTo>
                      <a:pt x="1812" y="1935"/>
                    </a:lnTo>
                    <a:lnTo>
                      <a:pt x="1689" y="1812"/>
                    </a:lnTo>
                    <a:lnTo>
                      <a:pt x="1566" y="1443"/>
                    </a:lnTo>
                    <a:lnTo>
                      <a:pt x="1443" y="1198"/>
                    </a:lnTo>
                    <a:lnTo>
                      <a:pt x="1320" y="1198"/>
                    </a:lnTo>
                    <a:lnTo>
                      <a:pt x="1320" y="1167"/>
                    </a:lnTo>
                    <a:lnTo>
                      <a:pt x="1167" y="1167"/>
                    </a:lnTo>
                    <a:lnTo>
                      <a:pt x="1351" y="1075"/>
                    </a:lnTo>
                    <a:lnTo>
                      <a:pt x="1320" y="1014"/>
                    </a:lnTo>
                    <a:lnTo>
                      <a:pt x="1259" y="983"/>
                    </a:lnTo>
                    <a:lnTo>
                      <a:pt x="1136" y="799"/>
                    </a:lnTo>
                    <a:lnTo>
                      <a:pt x="1075" y="799"/>
                    </a:lnTo>
                    <a:lnTo>
                      <a:pt x="1013" y="614"/>
                    </a:lnTo>
                    <a:lnTo>
                      <a:pt x="952" y="553"/>
                    </a:lnTo>
                    <a:lnTo>
                      <a:pt x="952" y="461"/>
                    </a:lnTo>
                    <a:lnTo>
                      <a:pt x="737" y="369"/>
                    </a:lnTo>
                    <a:lnTo>
                      <a:pt x="676" y="430"/>
                    </a:lnTo>
                    <a:lnTo>
                      <a:pt x="584" y="399"/>
                    </a:lnTo>
                    <a:lnTo>
                      <a:pt x="584" y="338"/>
                    </a:lnTo>
                    <a:close/>
                  </a:path>
                </a:pathLst>
              </a:custGeom>
              <a:solidFill>
                <a:srgbClr val="D9D9D9"/>
              </a:solidFill>
              <a:ln cap="flat" cmpd="sng" w="9525">
                <a:solidFill>
                  <a:schemeClr val="lt1"/>
                </a:solidFill>
                <a:prstDash val="solid"/>
                <a:round/>
                <a:headEnd len="sm" w="sm" type="none"/>
                <a:tailEnd len="sm" w="sm" type="none"/>
              </a:ln>
            </p:spPr>
          </p:sp>
          <p:sp>
            <p:nvSpPr>
              <p:cNvPr id="362" name="Google Shape;362;p54"/>
              <p:cNvSpPr/>
              <p:nvPr/>
            </p:nvSpPr>
            <p:spPr>
              <a:xfrm>
                <a:off x="6610320" y="2630880"/>
                <a:ext cx="440307" cy="432699"/>
              </a:xfrm>
              <a:custGeom>
                <a:rect b="b" l="l" r="r" t="t"/>
                <a:pathLst>
                  <a:path extrusionOk="0" h="22693" w="23092">
                    <a:moveTo>
                      <a:pt x="7339" y="707"/>
                    </a:moveTo>
                    <a:lnTo>
                      <a:pt x="7370" y="799"/>
                    </a:lnTo>
                    <a:lnTo>
                      <a:pt x="7370" y="952"/>
                    </a:lnTo>
                    <a:lnTo>
                      <a:pt x="7615" y="1075"/>
                    </a:lnTo>
                    <a:lnTo>
                      <a:pt x="7554" y="1382"/>
                    </a:lnTo>
                    <a:lnTo>
                      <a:pt x="7646" y="1536"/>
                    </a:lnTo>
                    <a:lnTo>
                      <a:pt x="7615" y="1628"/>
                    </a:lnTo>
                    <a:lnTo>
                      <a:pt x="7707" y="1689"/>
                    </a:lnTo>
                    <a:lnTo>
                      <a:pt x="7799" y="1843"/>
                    </a:lnTo>
                    <a:lnTo>
                      <a:pt x="7799" y="1966"/>
                    </a:lnTo>
                    <a:lnTo>
                      <a:pt x="7861" y="1996"/>
                    </a:lnTo>
                    <a:lnTo>
                      <a:pt x="7922" y="2181"/>
                    </a:lnTo>
                    <a:lnTo>
                      <a:pt x="8107" y="2273"/>
                    </a:lnTo>
                    <a:lnTo>
                      <a:pt x="8199" y="2119"/>
                    </a:lnTo>
                    <a:lnTo>
                      <a:pt x="8383" y="2119"/>
                    </a:lnTo>
                    <a:lnTo>
                      <a:pt x="8475" y="2181"/>
                    </a:lnTo>
                    <a:lnTo>
                      <a:pt x="8659" y="2211"/>
                    </a:lnTo>
                    <a:lnTo>
                      <a:pt x="8813" y="2396"/>
                    </a:lnTo>
                    <a:lnTo>
                      <a:pt x="8936" y="2426"/>
                    </a:lnTo>
                    <a:lnTo>
                      <a:pt x="9028" y="2641"/>
                    </a:lnTo>
                    <a:lnTo>
                      <a:pt x="9181" y="2672"/>
                    </a:lnTo>
                    <a:lnTo>
                      <a:pt x="9243" y="2795"/>
                    </a:lnTo>
                    <a:lnTo>
                      <a:pt x="9243" y="2795"/>
                    </a:lnTo>
                    <a:lnTo>
                      <a:pt x="9273" y="3071"/>
                    </a:lnTo>
                    <a:lnTo>
                      <a:pt x="9120" y="3532"/>
                    </a:lnTo>
                    <a:lnTo>
                      <a:pt x="9120" y="3808"/>
                    </a:lnTo>
                    <a:lnTo>
                      <a:pt x="8936" y="4084"/>
                    </a:lnTo>
                    <a:lnTo>
                      <a:pt x="8997" y="4299"/>
                    </a:lnTo>
                    <a:lnTo>
                      <a:pt x="9181" y="4299"/>
                    </a:lnTo>
                    <a:lnTo>
                      <a:pt x="9304" y="4422"/>
                    </a:lnTo>
                    <a:lnTo>
                      <a:pt x="9458" y="4422"/>
                    </a:lnTo>
                    <a:lnTo>
                      <a:pt x="9611" y="4514"/>
                    </a:lnTo>
                    <a:lnTo>
                      <a:pt x="9887" y="4606"/>
                    </a:lnTo>
                    <a:lnTo>
                      <a:pt x="10287" y="4852"/>
                    </a:lnTo>
                    <a:lnTo>
                      <a:pt x="10532" y="5159"/>
                    </a:lnTo>
                    <a:lnTo>
                      <a:pt x="10839" y="5251"/>
                    </a:lnTo>
                    <a:lnTo>
                      <a:pt x="11024" y="5343"/>
                    </a:lnTo>
                    <a:lnTo>
                      <a:pt x="11239" y="5343"/>
                    </a:lnTo>
                    <a:lnTo>
                      <a:pt x="11515" y="5528"/>
                    </a:lnTo>
                    <a:lnTo>
                      <a:pt x="11914" y="5497"/>
                    </a:lnTo>
                    <a:lnTo>
                      <a:pt x="12068" y="5620"/>
                    </a:lnTo>
                    <a:lnTo>
                      <a:pt x="12497" y="5497"/>
                    </a:lnTo>
                    <a:lnTo>
                      <a:pt x="12897" y="5589"/>
                    </a:lnTo>
                    <a:lnTo>
                      <a:pt x="12927" y="5804"/>
                    </a:lnTo>
                    <a:lnTo>
                      <a:pt x="13142" y="6019"/>
                    </a:lnTo>
                    <a:lnTo>
                      <a:pt x="13572" y="6111"/>
                    </a:lnTo>
                    <a:lnTo>
                      <a:pt x="13756" y="6050"/>
                    </a:lnTo>
                    <a:lnTo>
                      <a:pt x="14033" y="6050"/>
                    </a:lnTo>
                    <a:lnTo>
                      <a:pt x="14739" y="6295"/>
                    </a:lnTo>
                    <a:lnTo>
                      <a:pt x="14923" y="6203"/>
                    </a:lnTo>
                    <a:lnTo>
                      <a:pt x="15230" y="6387"/>
                    </a:lnTo>
                    <a:lnTo>
                      <a:pt x="15752" y="6265"/>
                    </a:lnTo>
                    <a:lnTo>
                      <a:pt x="15814" y="5896"/>
                    </a:lnTo>
                    <a:lnTo>
                      <a:pt x="15660" y="5558"/>
                    </a:lnTo>
                    <a:lnTo>
                      <a:pt x="15722" y="5190"/>
                    </a:lnTo>
                    <a:lnTo>
                      <a:pt x="15660" y="5006"/>
                    </a:lnTo>
                    <a:lnTo>
                      <a:pt x="15691" y="5006"/>
                    </a:lnTo>
                    <a:lnTo>
                      <a:pt x="15844" y="4883"/>
                    </a:lnTo>
                    <a:lnTo>
                      <a:pt x="16029" y="4852"/>
                    </a:lnTo>
                    <a:lnTo>
                      <a:pt x="16121" y="5006"/>
                    </a:lnTo>
                    <a:lnTo>
                      <a:pt x="16121" y="5221"/>
                    </a:lnTo>
                    <a:lnTo>
                      <a:pt x="16274" y="5343"/>
                    </a:lnTo>
                    <a:lnTo>
                      <a:pt x="16274" y="5343"/>
                    </a:lnTo>
                    <a:lnTo>
                      <a:pt x="16274" y="5528"/>
                    </a:lnTo>
                    <a:lnTo>
                      <a:pt x="16213" y="5681"/>
                    </a:lnTo>
                    <a:lnTo>
                      <a:pt x="16366" y="5927"/>
                    </a:lnTo>
                    <a:lnTo>
                      <a:pt x="16643" y="5988"/>
                    </a:lnTo>
                    <a:lnTo>
                      <a:pt x="16766" y="5927"/>
                    </a:lnTo>
                    <a:lnTo>
                      <a:pt x="17134" y="6142"/>
                    </a:lnTo>
                    <a:lnTo>
                      <a:pt x="17349" y="6142"/>
                    </a:lnTo>
                    <a:lnTo>
                      <a:pt x="17533" y="5957"/>
                    </a:lnTo>
                    <a:lnTo>
                      <a:pt x="17717" y="5927"/>
                    </a:lnTo>
                    <a:lnTo>
                      <a:pt x="17871" y="5988"/>
                    </a:lnTo>
                    <a:lnTo>
                      <a:pt x="18178" y="5927"/>
                    </a:lnTo>
                    <a:lnTo>
                      <a:pt x="18424" y="5927"/>
                    </a:lnTo>
                    <a:lnTo>
                      <a:pt x="18854" y="5804"/>
                    </a:lnTo>
                    <a:lnTo>
                      <a:pt x="18854" y="5681"/>
                    </a:lnTo>
                    <a:lnTo>
                      <a:pt x="18854" y="5435"/>
                    </a:lnTo>
                    <a:lnTo>
                      <a:pt x="18577" y="5313"/>
                    </a:lnTo>
                    <a:lnTo>
                      <a:pt x="18577" y="5128"/>
                    </a:lnTo>
                    <a:lnTo>
                      <a:pt x="18608" y="4944"/>
                    </a:lnTo>
                    <a:lnTo>
                      <a:pt x="18731" y="4944"/>
                    </a:lnTo>
                    <a:lnTo>
                      <a:pt x="19038" y="4883"/>
                    </a:lnTo>
                    <a:lnTo>
                      <a:pt x="19161" y="4883"/>
                    </a:lnTo>
                    <a:lnTo>
                      <a:pt x="19222" y="4668"/>
                    </a:lnTo>
                    <a:lnTo>
                      <a:pt x="19345" y="4576"/>
                    </a:lnTo>
                    <a:lnTo>
                      <a:pt x="19468" y="4606"/>
                    </a:lnTo>
                    <a:lnTo>
                      <a:pt x="19468" y="4484"/>
                    </a:lnTo>
                    <a:lnTo>
                      <a:pt x="19652" y="4453"/>
                    </a:lnTo>
                    <a:lnTo>
                      <a:pt x="19713" y="4269"/>
                    </a:lnTo>
                    <a:lnTo>
                      <a:pt x="19836" y="4115"/>
                    </a:lnTo>
                    <a:lnTo>
                      <a:pt x="20020" y="4084"/>
                    </a:lnTo>
                    <a:lnTo>
                      <a:pt x="20328" y="4023"/>
                    </a:lnTo>
                    <a:lnTo>
                      <a:pt x="20512" y="3777"/>
                    </a:lnTo>
                    <a:lnTo>
                      <a:pt x="20512" y="3593"/>
                    </a:lnTo>
                    <a:lnTo>
                      <a:pt x="20635" y="3562"/>
                    </a:lnTo>
                    <a:lnTo>
                      <a:pt x="20819" y="3440"/>
                    </a:lnTo>
                    <a:lnTo>
                      <a:pt x="20972" y="3655"/>
                    </a:lnTo>
                    <a:lnTo>
                      <a:pt x="21187" y="3593"/>
                    </a:lnTo>
                    <a:lnTo>
                      <a:pt x="21494" y="3685"/>
                    </a:lnTo>
                    <a:lnTo>
                      <a:pt x="21586" y="3624"/>
                    </a:lnTo>
                    <a:lnTo>
                      <a:pt x="21556" y="3470"/>
                    </a:lnTo>
                    <a:lnTo>
                      <a:pt x="21924" y="3255"/>
                    </a:lnTo>
                    <a:lnTo>
                      <a:pt x="22047" y="3286"/>
                    </a:lnTo>
                    <a:lnTo>
                      <a:pt x="22139" y="3409"/>
                    </a:lnTo>
                    <a:lnTo>
                      <a:pt x="22231" y="3378"/>
                    </a:lnTo>
                    <a:lnTo>
                      <a:pt x="22293" y="3470"/>
                    </a:lnTo>
                    <a:lnTo>
                      <a:pt x="22170" y="3685"/>
                    </a:lnTo>
                    <a:lnTo>
                      <a:pt x="22231" y="3839"/>
                    </a:lnTo>
                    <a:lnTo>
                      <a:pt x="22323" y="3808"/>
                    </a:lnTo>
                    <a:lnTo>
                      <a:pt x="22446" y="3777"/>
                    </a:lnTo>
                    <a:lnTo>
                      <a:pt x="22477" y="3900"/>
                    </a:lnTo>
                    <a:lnTo>
                      <a:pt x="22600" y="4054"/>
                    </a:lnTo>
                    <a:lnTo>
                      <a:pt x="22600" y="4146"/>
                    </a:lnTo>
                    <a:lnTo>
                      <a:pt x="22446" y="4299"/>
                    </a:lnTo>
                    <a:lnTo>
                      <a:pt x="22508" y="4453"/>
                    </a:lnTo>
                    <a:lnTo>
                      <a:pt x="22692" y="4484"/>
                    </a:lnTo>
                    <a:lnTo>
                      <a:pt x="22784" y="4422"/>
                    </a:lnTo>
                    <a:lnTo>
                      <a:pt x="22938" y="4484"/>
                    </a:lnTo>
                    <a:lnTo>
                      <a:pt x="23091" y="4668"/>
                    </a:lnTo>
                    <a:lnTo>
                      <a:pt x="23091" y="4791"/>
                    </a:lnTo>
                    <a:lnTo>
                      <a:pt x="22938" y="4944"/>
                    </a:lnTo>
                    <a:lnTo>
                      <a:pt x="22938" y="5159"/>
                    </a:lnTo>
                    <a:lnTo>
                      <a:pt x="22999" y="5313"/>
                    </a:lnTo>
                    <a:lnTo>
                      <a:pt x="22815" y="5221"/>
                    </a:lnTo>
                    <a:lnTo>
                      <a:pt x="22692" y="5128"/>
                    </a:lnTo>
                    <a:lnTo>
                      <a:pt x="22446" y="5282"/>
                    </a:lnTo>
                    <a:lnTo>
                      <a:pt x="22201" y="5374"/>
                    </a:lnTo>
                    <a:lnTo>
                      <a:pt x="22108" y="5558"/>
                    </a:lnTo>
                    <a:lnTo>
                      <a:pt x="21924" y="5804"/>
                    </a:lnTo>
                    <a:lnTo>
                      <a:pt x="21740" y="5865"/>
                    </a:lnTo>
                    <a:lnTo>
                      <a:pt x="21464" y="6295"/>
                    </a:lnTo>
                    <a:lnTo>
                      <a:pt x="21402" y="6510"/>
                    </a:lnTo>
                    <a:lnTo>
                      <a:pt x="21494" y="6602"/>
                    </a:lnTo>
                    <a:lnTo>
                      <a:pt x="21372" y="6940"/>
                    </a:lnTo>
                    <a:lnTo>
                      <a:pt x="21157" y="7309"/>
                    </a:lnTo>
                    <a:lnTo>
                      <a:pt x="21157" y="7431"/>
                    </a:lnTo>
                    <a:lnTo>
                      <a:pt x="21341" y="7554"/>
                    </a:lnTo>
                    <a:lnTo>
                      <a:pt x="21157" y="7984"/>
                    </a:lnTo>
                    <a:lnTo>
                      <a:pt x="21095" y="8322"/>
                    </a:lnTo>
                    <a:lnTo>
                      <a:pt x="20972" y="8629"/>
                    </a:lnTo>
                    <a:lnTo>
                      <a:pt x="20727" y="8629"/>
                    </a:lnTo>
                    <a:lnTo>
                      <a:pt x="20604" y="8598"/>
                    </a:lnTo>
                    <a:lnTo>
                      <a:pt x="20420" y="8598"/>
                    </a:lnTo>
                    <a:lnTo>
                      <a:pt x="20512" y="8997"/>
                    </a:lnTo>
                    <a:lnTo>
                      <a:pt x="20512" y="9212"/>
                    </a:lnTo>
                    <a:lnTo>
                      <a:pt x="20512" y="9489"/>
                    </a:lnTo>
                    <a:lnTo>
                      <a:pt x="20358" y="9489"/>
                    </a:lnTo>
                    <a:lnTo>
                      <a:pt x="20389" y="9704"/>
                    </a:lnTo>
                    <a:lnTo>
                      <a:pt x="20358" y="9888"/>
                    </a:lnTo>
                    <a:lnTo>
                      <a:pt x="20389" y="10072"/>
                    </a:lnTo>
                    <a:lnTo>
                      <a:pt x="20297" y="10348"/>
                    </a:lnTo>
                    <a:lnTo>
                      <a:pt x="20205" y="10379"/>
                    </a:lnTo>
                    <a:lnTo>
                      <a:pt x="20143" y="10348"/>
                    </a:lnTo>
                    <a:lnTo>
                      <a:pt x="20082" y="10502"/>
                    </a:lnTo>
                    <a:lnTo>
                      <a:pt x="20082" y="10594"/>
                    </a:lnTo>
                    <a:lnTo>
                      <a:pt x="20051" y="10563"/>
                    </a:lnTo>
                    <a:lnTo>
                      <a:pt x="20020" y="10502"/>
                    </a:lnTo>
                    <a:lnTo>
                      <a:pt x="20020" y="10410"/>
                    </a:lnTo>
                    <a:lnTo>
                      <a:pt x="19990" y="10348"/>
                    </a:lnTo>
                    <a:lnTo>
                      <a:pt x="19928" y="10226"/>
                    </a:lnTo>
                    <a:lnTo>
                      <a:pt x="19867" y="10011"/>
                    </a:lnTo>
                    <a:lnTo>
                      <a:pt x="19805" y="9673"/>
                    </a:lnTo>
                    <a:lnTo>
                      <a:pt x="19744" y="9550"/>
                    </a:lnTo>
                    <a:lnTo>
                      <a:pt x="19744" y="9366"/>
                    </a:lnTo>
                    <a:lnTo>
                      <a:pt x="19713" y="9151"/>
                    </a:lnTo>
                    <a:lnTo>
                      <a:pt x="19621" y="9028"/>
                    </a:lnTo>
                    <a:lnTo>
                      <a:pt x="19591" y="8967"/>
                    </a:lnTo>
                    <a:lnTo>
                      <a:pt x="19437" y="8967"/>
                    </a:lnTo>
                    <a:lnTo>
                      <a:pt x="19345" y="8875"/>
                    </a:lnTo>
                    <a:lnTo>
                      <a:pt x="19253" y="8936"/>
                    </a:lnTo>
                    <a:lnTo>
                      <a:pt x="19314" y="9028"/>
                    </a:lnTo>
                    <a:lnTo>
                      <a:pt x="19283" y="9089"/>
                    </a:lnTo>
                    <a:lnTo>
                      <a:pt x="19283" y="9182"/>
                    </a:lnTo>
                    <a:lnTo>
                      <a:pt x="19191" y="9304"/>
                    </a:lnTo>
                    <a:lnTo>
                      <a:pt x="19253" y="9335"/>
                    </a:lnTo>
                    <a:lnTo>
                      <a:pt x="19253" y="9489"/>
                    </a:lnTo>
                    <a:lnTo>
                      <a:pt x="19161" y="9489"/>
                    </a:lnTo>
                    <a:lnTo>
                      <a:pt x="19038" y="9304"/>
                    </a:lnTo>
                    <a:lnTo>
                      <a:pt x="18884" y="9182"/>
                    </a:lnTo>
                    <a:lnTo>
                      <a:pt x="18854" y="9120"/>
                    </a:lnTo>
                    <a:lnTo>
                      <a:pt x="18792" y="9028"/>
                    </a:lnTo>
                    <a:lnTo>
                      <a:pt x="18700" y="8813"/>
                    </a:lnTo>
                    <a:lnTo>
                      <a:pt x="18700" y="8721"/>
                    </a:lnTo>
                    <a:lnTo>
                      <a:pt x="18761" y="8660"/>
                    </a:lnTo>
                    <a:lnTo>
                      <a:pt x="18792" y="8537"/>
                    </a:lnTo>
                    <a:lnTo>
                      <a:pt x="18946" y="8445"/>
                    </a:lnTo>
                    <a:lnTo>
                      <a:pt x="19007" y="8506"/>
                    </a:lnTo>
                    <a:lnTo>
                      <a:pt x="19099" y="8506"/>
                    </a:lnTo>
                    <a:lnTo>
                      <a:pt x="19161" y="8414"/>
                    </a:lnTo>
                    <a:lnTo>
                      <a:pt x="19161" y="8291"/>
                    </a:lnTo>
                    <a:lnTo>
                      <a:pt x="19253" y="8260"/>
                    </a:lnTo>
                    <a:lnTo>
                      <a:pt x="19376" y="7984"/>
                    </a:lnTo>
                    <a:lnTo>
                      <a:pt x="19406" y="7769"/>
                    </a:lnTo>
                    <a:lnTo>
                      <a:pt x="19498" y="7616"/>
                    </a:lnTo>
                    <a:lnTo>
                      <a:pt x="19406" y="7554"/>
                    </a:lnTo>
                    <a:lnTo>
                      <a:pt x="19253" y="7431"/>
                    </a:lnTo>
                    <a:lnTo>
                      <a:pt x="19161" y="7431"/>
                    </a:lnTo>
                    <a:lnTo>
                      <a:pt x="19099" y="7401"/>
                    </a:lnTo>
                    <a:lnTo>
                      <a:pt x="18976" y="7401"/>
                    </a:lnTo>
                    <a:lnTo>
                      <a:pt x="18700" y="7401"/>
                    </a:lnTo>
                    <a:lnTo>
                      <a:pt x="18454" y="7370"/>
                    </a:lnTo>
                    <a:lnTo>
                      <a:pt x="18117" y="7401"/>
                    </a:lnTo>
                    <a:lnTo>
                      <a:pt x="17902" y="7401"/>
                    </a:lnTo>
                    <a:lnTo>
                      <a:pt x="17687" y="7339"/>
                    </a:lnTo>
                    <a:lnTo>
                      <a:pt x="17533" y="7339"/>
                    </a:lnTo>
                    <a:lnTo>
                      <a:pt x="17380" y="7278"/>
                    </a:lnTo>
                    <a:lnTo>
                      <a:pt x="17380" y="7155"/>
                    </a:lnTo>
                    <a:lnTo>
                      <a:pt x="17318" y="6971"/>
                    </a:lnTo>
                    <a:lnTo>
                      <a:pt x="17288" y="6879"/>
                    </a:lnTo>
                    <a:lnTo>
                      <a:pt x="17257" y="6694"/>
                    </a:lnTo>
                    <a:lnTo>
                      <a:pt x="17134" y="6479"/>
                    </a:lnTo>
                    <a:lnTo>
                      <a:pt x="17073" y="6510"/>
                    </a:lnTo>
                    <a:lnTo>
                      <a:pt x="17073" y="6572"/>
                    </a:lnTo>
                    <a:lnTo>
                      <a:pt x="16888" y="6510"/>
                    </a:lnTo>
                    <a:lnTo>
                      <a:pt x="16827" y="6418"/>
                    </a:lnTo>
                    <a:lnTo>
                      <a:pt x="16704" y="6326"/>
                    </a:lnTo>
                    <a:lnTo>
                      <a:pt x="16612" y="6326"/>
                    </a:lnTo>
                    <a:lnTo>
                      <a:pt x="16581" y="6418"/>
                    </a:lnTo>
                    <a:lnTo>
                      <a:pt x="16704" y="6479"/>
                    </a:lnTo>
                    <a:lnTo>
                      <a:pt x="16612" y="6541"/>
                    </a:lnTo>
                    <a:lnTo>
                      <a:pt x="16459" y="6510"/>
                    </a:lnTo>
                    <a:lnTo>
                      <a:pt x="16336" y="6357"/>
                    </a:lnTo>
                    <a:lnTo>
                      <a:pt x="16336" y="6265"/>
                    </a:lnTo>
                    <a:lnTo>
                      <a:pt x="16213" y="6142"/>
                    </a:lnTo>
                    <a:lnTo>
                      <a:pt x="16151" y="6050"/>
                    </a:lnTo>
                    <a:lnTo>
                      <a:pt x="16121" y="6172"/>
                    </a:lnTo>
                    <a:lnTo>
                      <a:pt x="16029" y="6172"/>
                    </a:lnTo>
                    <a:lnTo>
                      <a:pt x="16029" y="6265"/>
                    </a:lnTo>
                    <a:lnTo>
                      <a:pt x="16121" y="6357"/>
                    </a:lnTo>
                    <a:lnTo>
                      <a:pt x="16059" y="6572"/>
                    </a:lnTo>
                    <a:lnTo>
                      <a:pt x="15875" y="6756"/>
                    </a:lnTo>
                    <a:lnTo>
                      <a:pt x="15875" y="6940"/>
                    </a:lnTo>
                    <a:lnTo>
                      <a:pt x="16244" y="7094"/>
                    </a:lnTo>
                    <a:lnTo>
                      <a:pt x="16397" y="7032"/>
                    </a:lnTo>
                    <a:lnTo>
                      <a:pt x="16612" y="7032"/>
                    </a:lnTo>
                    <a:lnTo>
                      <a:pt x="16581" y="7124"/>
                    </a:lnTo>
                    <a:lnTo>
                      <a:pt x="16612" y="7339"/>
                    </a:lnTo>
                    <a:lnTo>
                      <a:pt x="16520" y="7431"/>
                    </a:lnTo>
                    <a:lnTo>
                      <a:pt x="16428" y="7401"/>
                    </a:lnTo>
                    <a:lnTo>
                      <a:pt x="16305" y="7462"/>
                    </a:lnTo>
                    <a:lnTo>
                      <a:pt x="16213" y="7677"/>
                    </a:lnTo>
                    <a:lnTo>
                      <a:pt x="16059" y="7708"/>
                    </a:lnTo>
                    <a:lnTo>
                      <a:pt x="16059" y="8045"/>
                    </a:lnTo>
                    <a:lnTo>
                      <a:pt x="16244" y="8260"/>
                    </a:lnTo>
                    <a:lnTo>
                      <a:pt x="16459" y="8353"/>
                    </a:lnTo>
                    <a:lnTo>
                      <a:pt x="16673" y="8598"/>
                    </a:lnTo>
                    <a:lnTo>
                      <a:pt x="16673" y="8875"/>
                    </a:lnTo>
                    <a:lnTo>
                      <a:pt x="16735" y="9089"/>
                    </a:lnTo>
                    <a:lnTo>
                      <a:pt x="16704" y="9243"/>
                    </a:lnTo>
                    <a:lnTo>
                      <a:pt x="16766" y="9489"/>
                    </a:lnTo>
                    <a:lnTo>
                      <a:pt x="17011" y="9826"/>
                    </a:lnTo>
                    <a:lnTo>
                      <a:pt x="17011" y="10041"/>
                    </a:lnTo>
                    <a:lnTo>
                      <a:pt x="17042" y="10195"/>
                    </a:lnTo>
                    <a:lnTo>
                      <a:pt x="17073" y="10441"/>
                    </a:lnTo>
                    <a:lnTo>
                      <a:pt x="17042" y="10441"/>
                    </a:lnTo>
                    <a:lnTo>
                      <a:pt x="17134" y="10625"/>
                    </a:lnTo>
                    <a:lnTo>
                      <a:pt x="17042" y="10778"/>
                    </a:lnTo>
                    <a:lnTo>
                      <a:pt x="16919" y="10655"/>
                    </a:lnTo>
                    <a:lnTo>
                      <a:pt x="16919" y="10809"/>
                    </a:lnTo>
                    <a:lnTo>
                      <a:pt x="16827" y="10748"/>
                    </a:lnTo>
                    <a:lnTo>
                      <a:pt x="16766" y="10563"/>
                    </a:lnTo>
                    <a:lnTo>
                      <a:pt x="16735" y="10471"/>
                    </a:lnTo>
                    <a:lnTo>
                      <a:pt x="16704" y="10533"/>
                    </a:lnTo>
                    <a:lnTo>
                      <a:pt x="16704" y="10625"/>
                    </a:lnTo>
                    <a:lnTo>
                      <a:pt x="16704" y="10594"/>
                    </a:lnTo>
                    <a:lnTo>
                      <a:pt x="16673" y="10655"/>
                    </a:lnTo>
                    <a:lnTo>
                      <a:pt x="16520" y="10655"/>
                    </a:lnTo>
                    <a:lnTo>
                      <a:pt x="16520" y="10655"/>
                    </a:lnTo>
                    <a:lnTo>
                      <a:pt x="16397" y="10625"/>
                    </a:lnTo>
                    <a:lnTo>
                      <a:pt x="16336" y="10410"/>
                    </a:lnTo>
                    <a:lnTo>
                      <a:pt x="16366" y="10287"/>
                    </a:lnTo>
                    <a:lnTo>
                      <a:pt x="16244" y="10195"/>
                    </a:lnTo>
                    <a:lnTo>
                      <a:pt x="16121" y="10195"/>
                    </a:lnTo>
                    <a:lnTo>
                      <a:pt x="16121" y="10226"/>
                    </a:lnTo>
                    <a:lnTo>
                      <a:pt x="16213" y="10256"/>
                    </a:lnTo>
                    <a:lnTo>
                      <a:pt x="16274" y="10318"/>
                    </a:lnTo>
                    <a:lnTo>
                      <a:pt x="16213" y="10379"/>
                    </a:lnTo>
                    <a:lnTo>
                      <a:pt x="16182" y="10502"/>
                    </a:lnTo>
                    <a:lnTo>
                      <a:pt x="16182" y="10625"/>
                    </a:lnTo>
                    <a:lnTo>
                      <a:pt x="16059" y="10748"/>
                    </a:lnTo>
                    <a:lnTo>
                      <a:pt x="15537" y="10932"/>
                    </a:lnTo>
                    <a:lnTo>
                      <a:pt x="15445" y="11024"/>
                    </a:lnTo>
                    <a:lnTo>
                      <a:pt x="15415" y="11147"/>
                    </a:lnTo>
                    <a:lnTo>
                      <a:pt x="15322" y="11300"/>
                    </a:lnTo>
                    <a:lnTo>
                      <a:pt x="15353" y="11392"/>
                    </a:lnTo>
                    <a:lnTo>
                      <a:pt x="15445" y="11577"/>
                    </a:lnTo>
                    <a:lnTo>
                      <a:pt x="15445" y="11638"/>
                    </a:lnTo>
                    <a:lnTo>
                      <a:pt x="15507" y="11638"/>
                    </a:lnTo>
                    <a:lnTo>
                      <a:pt x="15322" y="11822"/>
                    </a:lnTo>
                    <a:lnTo>
                      <a:pt x="15261" y="11945"/>
                    </a:lnTo>
                    <a:lnTo>
                      <a:pt x="15169" y="11945"/>
                    </a:lnTo>
                    <a:lnTo>
                      <a:pt x="15230" y="12068"/>
                    </a:lnTo>
                    <a:lnTo>
                      <a:pt x="14923" y="12283"/>
                    </a:lnTo>
                    <a:lnTo>
                      <a:pt x="14923" y="12375"/>
                    </a:lnTo>
                    <a:lnTo>
                      <a:pt x="14463" y="12621"/>
                    </a:lnTo>
                    <a:lnTo>
                      <a:pt x="14432" y="12559"/>
                    </a:lnTo>
                    <a:lnTo>
                      <a:pt x="14432" y="12467"/>
                    </a:lnTo>
                    <a:lnTo>
                      <a:pt x="14371" y="12436"/>
                    </a:lnTo>
                    <a:lnTo>
                      <a:pt x="14309" y="12436"/>
                    </a:lnTo>
                    <a:lnTo>
                      <a:pt x="14186" y="12529"/>
                    </a:lnTo>
                    <a:lnTo>
                      <a:pt x="14094" y="12529"/>
                    </a:lnTo>
                    <a:lnTo>
                      <a:pt x="14063" y="12743"/>
                    </a:lnTo>
                    <a:lnTo>
                      <a:pt x="14186" y="12713"/>
                    </a:lnTo>
                    <a:lnTo>
                      <a:pt x="14248" y="12651"/>
                    </a:lnTo>
                    <a:lnTo>
                      <a:pt x="14309" y="12682"/>
                    </a:lnTo>
                    <a:lnTo>
                      <a:pt x="13756" y="13173"/>
                    </a:lnTo>
                    <a:lnTo>
                      <a:pt x="13603" y="13573"/>
                    </a:lnTo>
                    <a:lnTo>
                      <a:pt x="12866" y="14156"/>
                    </a:lnTo>
                    <a:lnTo>
                      <a:pt x="12743" y="14371"/>
                    </a:lnTo>
                    <a:lnTo>
                      <a:pt x="12590" y="14555"/>
                    </a:lnTo>
                    <a:lnTo>
                      <a:pt x="12283" y="14647"/>
                    </a:lnTo>
                    <a:lnTo>
                      <a:pt x="12037" y="14831"/>
                    </a:lnTo>
                    <a:lnTo>
                      <a:pt x="12006" y="15016"/>
                    </a:lnTo>
                    <a:lnTo>
                      <a:pt x="12037" y="15200"/>
                    </a:lnTo>
                    <a:lnTo>
                      <a:pt x="11914" y="15415"/>
                    </a:lnTo>
                    <a:lnTo>
                      <a:pt x="11730" y="15538"/>
                    </a:lnTo>
                    <a:lnTo>
                      <a:pt x="11331" y="15476"/>
                    </a:lnTo>
                    <a:lnTo>
                      <a:pt x="11177" y="15630"/>
                    </a:lnTo>
                    <a:lnTo>
                      <a:pt x="11177" y="15783"/>
                    </a:lnTo>
                    <a:lnTo>
                      <a:pt x="10931" y="16090"/>
                    </a:lnTo>
                    <a:lnTo>
                      <a:pt x="10809" y="16090"/>
                    </a:lnTo>
                    <a:lnTo>
                      <a:pt x="10717" y="15968"/>
                    </a:lnTo>
                    <a:lnTo>
                      <a:pt x="10655" y="15968"/>
                    </a:lnTo>
                    <a:lnTo>
                      <a:pt x="10379" y="16213"/>
                    </a:lnTo>
                    <a:lnTo>
                      <a:pt x="10317" y="16367"/>
                    </a:lnTo>
                    <a:lnTo>
                      <a:pt x="10317" y="16674"/>
                    </a:lnTo>
                    <a:lnTo>
                      <a:pt x="10440" y="17073"/>
                    </a:lnTo>
                    <a:lnTo>
                      <a:pt x="10317" y="17227"/>
                    </a:lnTo>
                    <a:lnTo>
                      <a:pt x="10348" y="17441"/>
                    </a:lnTo>
                    <a:lnTo>
                      <a:pt x="10348" y="18086"/>
                    </a:lnTo>
                    <a:lnTo>
                      <a:pt x="10532" y="18148"/>
                    </a:lnTo>
                    <a:lnTo>
                      <a:pt x="10563" y="18547"/>
                    </a:lnTo>
                    <a:lnTo>
                      <a:pt x="10379" y="19100"/>
                    </a:lnTo>
                    <a:lnTo>
                      <a:pt x="10164" y="19468"/>
                    </a:lnTo>
                    <a:lnTo>
                      <a:pt x="10164" y="19806"/>
                    </a:lnTo>
                    <a:lnTo>
                      <a:pt x="10256" y="19929"/>
                    </a:lnTo>
                    <a:lnTo>
                      <a:pt x="10317" y="20604"/>
                    </a:lnTo>
                    <a:lnTo>
                      <a:pt x="10317" y="20788"/>
                    </a:lnTo>
                    <a:lnTo>
                      <a:pt x="10164" y="20850"/>
                    </a:lnTo>
                    <a:lnTo>
                      <a:pt x="10072" y="20819"/>
                    </a:lnTo>
                    <a:lnTo>
                      <a:pt x="9857" y="20850"/>
                    </a:lnTo>
                    <a:lnTo>
                      <a:pt x="9765" y="21003"/>
                    </a:lnTo>
                    <a:lnTo>
                      <a:pt x="9795" y="21095"/>
                    </a:lnTo>
                    <a:lnTo>
                      <a:pt x="9580" y="21372"/>
                    </a:lnTo>
                    <a:lnTo>
                      <a:pt x="9519" y="21464"/>
                    </a:lnTo>
                    <a:lnTo>
                      <a:pt x="9550" y="21556"/>
                    </a:lnTo>
                    <a:lnTo>
                      <a:pt x="9795" y="21710"/>
                    </a:lnTo>
                    <a:lnTo>
                      <a:pt x="9857" y="21740"/>
                    </a:lnTo>
                    <a:lnTo>
                      <a:pt x="9857" y="21802"/>
                    </a:lnTo>
                    <a:lnTo>
                      <a:pt x="9795" y="21740"/>
                    </a:lnTo>
                    <a:lnTo>
                      <a:pt x="9673" y="21679"/>
                    </a:lnTo>
                    <a:lnTo>
                      <a:pt x="9335" y="21802"/>
                    </a:lnTo>
                    <a:lnTo>
                      <a:pt x="9273" y="21802"/>
                    </a:lnTo>
                    <a:lnTo>
                      <a:pt x="8966" y="21925"/>
                    </a:lnTo>
                    <a:lnTo>
                      <a:pt x="8874" y="22078"/>
                    </a:lnTo>
                    <a:lnTo>
                      <a:pt x="8874" y="22170"/>
                    </a:lnTo>
                    <a:lnTo>
                      <a:pt x="8843" y="22201"/>
                    </a:lnTo>
                    <a:lnTo>
                      <a:pt x="8874" y="22262"/>
                    </a:lnTo>
                    <a:lnTo>
                      <a:pt x="8813" y="22477"/>
                    </a:lnTo>
                    <a:lnTo>
                      <a:pt x="8475" y="22692"/>
                    </a:lnTo>
                    <a:lnTo>
                      <a:pt x="8229" y="22661"/>
                    </a:lnTo>
                    <a:lnTo>
                      <a:pt x="7953" y="22477"/>
                    </a:lnTo>
                    <a:lnTo>
                      <a:pt x="7707" y="22201"/>
                    </a:lnTo>
                    <a:lnTo>
                      <a:pt x="7431" y="21587"/>
                    </a:lnTo>
                    <a:lnTo>
                      <a:pt x="7431" y="21249"/>
                    </a:lnTo>
                    <a:lnTo>
                      <a:pt x="7339" y="20942"/>
                    </a:lnTo>
                    <a:lnTo>
                      <a:pt x="7155" y="20604"/>
                    </a:lnTo>
                    <a:lnTo>
                      <a:pt x="7155" y="20420"/>
                    </a:lnTo>
                    <a:lnTo>
                      <a:pt x="7093" y="20420"/>
                    </a:lnTo>
                    <a:lnTo>
                      <a:pt x="7001" y="20205"/>
                    </a:lnTo>
                    <a:lnTo>
                      <a:pt x="6940" y="19929"/>
                    </a:lnTo>
                    <a:lnTo>
                      <a:pt x="6694" y="19652"/>
                    </a:lnTo>
                    <a:lnTo>
                      <a:pt x="6541" y="19407"/>
                    </a:lnTo>
                    <a:lnTo>
                      <a:pt x="6479" y="19407"/>
                    </a:lnTo>
                    <a:lnTo>
                      <a:pt x="6264" y="19161"/>
                    </a:lnTo>
                    <a:lnTo>
                      <a:pt x="6141" y="18946"/>
                    </a:lnTo>
                    <a:lnTo>
                      <a:pt x="6080" y="18885"/>
                    </a:lnTo>
                    <a:lnTo>
                      <a:pt x="6049" y="18547"/>
                    </a:lnTo>
                    <a:lnTo>
                      <a:pt x="5957" y="18393"/>
                    </a:lnTo>
                    <a:lnTo>
                      <a:pt x="5804" y="18025"/>
                    </a:lnTo>
                    <a:lnTo>
                      <a:pt x="5773" y="17749"/>
                    </a:lnTo>
                    <a:lnTo>
                      <a:pt x="5681" y="17564"/>
                    </a:lnTo>
                    <a:lnTo>
                      <a:pt x="5589" y="17441"/>
                    </a:lnTo>
                    <a:lnTo>
                      <a:pt x="5589" y="17134"/>
                    </a:lnTo>
                    <a:lnTo>
                      <a:pt x="5527" y="17134"/>
                    </a:lnTo>
                    <a:lnTo>
                      <a:pt x="5312" y="16889"/>
                    </a:lnTo>
                    <a:lnTo>
                      <a:pt x="5312" y="16797"/>
                    </a:lnTo>
                    <a:lnTo>
                      <a:pt x="5251" y="16797"/>
                    </a:lnTo>
                    <a:lnTo>
                      <a:pt x="5067" y="16459"/>
                    </a:lnTo>
                    <a:lnTo>
                      <a:pt x="5067" y="16336"/>
                    </a:lnTo>
                    <a:lnTo>
                      <a:pt x="4944" y="16275"/>
                    </a:lnTo>
                    <a:lnTo>
                      <a:pt x="4913" y="16029"/>
                    </a:lnTo>
                    <a:lnTo>
                      <a:pt x="4760" y="15968"/>
                    </a:lnTo>
                    <a:lnTo>
                      <a:pt x="4637" y="15599"/>
                    </a:lnTo>
                    <a:lnTo>
                      <a:pt x="4637" y="15139"/>
                    </a:lnTo>
                    <a:lnTo>
                      <a:pt x="4268" y="14463"/>
                    </a:lnTo>
                    <a:lnTo>
                      <a:pt x="4268" y="14248"/>
                    </a:lnTo>
                    <a:lnTo>
                      <a:pt x="4115" y="14002"/>
                    </a:lnTo>
                    <a:lnTo>
                      <a:pt x="4299" y="14002"/>
                    </a:lnTo>
                    <a:lnTo>
                      <a:pt x="4053" y="13695"/>
                    </a:lnTo>
                    <a:lnTo>
                      <a:pt x="4053" y="13511"/>
                    </a:lnTo>
                    <a:lnTo>
                      <a:pt x="4176" y="13511"/>
                    </a:lnTo>
                    <a:lnTo>
                      <a:pt x="4084" y="13388"/>
                    </a:lnTo>
                    <a:lnTo>
                      <a:pt x="4084" y="13235"/>
                    </a:lnTo>
                    <a:lnTo>
                      <a:pt x="3838" y="12774"/>
                    </a:lnTo>
                    <a:lnTo>
                      <a:pt x="3808" y="12498"/>
                    </a:lnTo>
                    <a:lnTo>
                      <a:pt x="3930" y="12436"/>
                    </a:lnTo>
                    <a:lnTo>
                      <a:pt x="3808" y="12344"/>
                    </a:lnTo>
                    <a:lnTo>
                      <a:pt x="3808" y="12191"/>
                    </a:lnTo>
                    <a:lnTo>
                      <a:pt x="3900" y="12007"/>
                    </a:lnTo>
                    <a:lnTo>
                      <a:pt x="3900" y="11792"/>
                    </a:lnTo>
                    <a:lnTo>
                      <a:pt x="3808" y="11546"/>
                    </a:lnTo>
                    <a:lnTo>
                      <a:pt x="3716" y="11485"/>
                    </a:lnTo>
                    <a:lnTo>
                      <a:pt x="3654" y="11085"/>
                    </a:lnTo>
                    <a:lnTo>
                      <a:pt x="3838" y="10993"/>
                    </a:lnTo>
                    <a:lnTo>
                      <a:pt x="3900" y="10901"/>
                    </a:lnTo>
                    <a:lnTo>
                      <a:pt x="4023" y="10901"/>
                    </a:lnTo>
                    <a:lnTo>
                      <a:pt x="3900" y="10870"/>
                    </a:lnTo>
                    <a:lnTo>
                      <a:pt x="3685" y="10901"/>
                    </a:lnTo>
                    <a:lnTo>
                      <a:pt x="3593" y="10901"/>
                    </a:lnTo>
                    <a:lnTo>
                      <a:pt x="3623" y="10748"/>
                    </a:lnTo>
                    <a:lnTo>
                      <a:pt x="3531" y="10594"/>
                    </a:lnTo>
                    <a:lnTo>
                      <a:pt x="3562" y="10441"/>
                    </a:lnTo>
                    <a:lnTo>
                      <a:pt x="3593" y="10410"/>
                    </a:lnTo>
                    <a:lnTo>
                      <a:pt x="3716" y="10441"/>
                    </a:lnTo>
                    <a:lnTo>
                      <a:pt x="3838" y="10287"/>
                    </a:lnTo>
                    <a:lnTo>
                      <a:pt x="3930" y="10195"/>
                    </a:lnTo>
                    <a:lnTo>
                      <a:pt x="3777" y="10287"/>
                    </a:lnTo>
                    <a:lnTo>
                      <a:pt x="3654" y="10226"/>
                    </a:lnTo>
                    <a:lnTo>
                      <a:pt x="3470" y="10256"/>
                    </a:lnTo>
                    <a:lnTo>
                      <a:pt x="3408" y="10133"/>
                    </a:lnTo>
                    <a:lnTo>
                      <a:pt x="3408" y="10226"/>
                    </a:lnTo>
                    <a:lnTo>
                      <a:pt x="3408" y="10379"/>
                    </a:lnTo>
                    <a:lnTo>
                      <a:pt x="3286" y="10717"/>
                    </a:lnTo>
                    <a:lnTo>
                      <a:pt x="3408" y="10840"/>
                    </a:lnTo>
                    <a:lnTo>
                      <a:pt x="3378" y="11147"/>
                    </a:lnTo>
                    <a:lnTo>
                      <a:pt x="3255" y="11270"/>
                    </a:lnTo>
                    <a:lnTo>
                      <a:pt x="3255" y="11362"/>
                    </a:lnTo>
                    <a:lnTo>
                      <a:pt x="2979" y="11515"/>
                    </a:lnTo>
                    <a:lnTo>
                      <a:pt x="2549" y="11792"/>
                    </a:lnTo>
                    <a:lnTo>
                      <a:pt x="2334" y="11853"/>
                    </a:lnTo>
                    <a:lnTo>
                      <a:pt x="2057" y="11792"/>
                    </a:lnTo>
                    <a:lnTo>
                      <a:pt x="1413" y="11270"/>
                    </a:lnTo>
                    <a:lnTo>
                      <a:pt x="1167" y="10932"/>
                    </a:lnTo>
                    <a:lnTo>
                      <a:pt x="1167" y="10870"/>
                    </a:lnTo>
                    <a:lnTo>
                      <a:pt x="1075" y="10870"/>
                    </a:lnTo>
                    <a:lnTo>
                      <a:pt x="952" y="10809"/>
                    </a:lnTo>
                    <a:lnTo>
                      <a:pt x="584" y="10441"/>
                    </a:lnTo>
                    <a:lnTo>
                      <a:pt x="553" y="10348"/>
                    </a:lnTo>
                    <a:lnTo>
                      <a:pt x="584" y="10256"/>
                    </a:lnTo>
                    <a:lnTo>
                      <a:pt x="676" y="10256"/>
                    </a:lnTo>
                    <a:lnTo>
                      <a:pt x="706" y="10287"/>
                    </a:lnTo>
                    <a:lnTo>
                      <a:pt x="798" y="10256"/>
                    </a:lnTo>
                    <a:lnTo>
                      <a:pt x="798" y="10410"/>
                    </a:lnTo>
                    <a:lnTo>
                      <a:pt x="952" y="10410"/>
                    </a:lnTo>
                    <a:lnTo>
                      <a:pt x="1044" y="10348"/>
                    </a:lnTo>
                    <a:lnTo>
                      <a:pt x="1106" y="10348"/>
                    </a:lnTo>
                    <a:lnTo>
                      <a:pt x="1198" y="10379"/>
                    </a:lnTo>
                    <a:lnTo>
                      <a:pt x="1198" y="10318"/>
                    </a:lnTo>
                    <a:lnTo>
                      <a:pt x="1535" y="10072"/>
                    </a:lnTo>
                    <a:lnTo>
                      <a:pt x="1628" y="10072"/>
                    </a:lnTo>
                    <a:lnTo>
                      <a:pt x="1812" y="9826"/>
                    </a:lnTo>
                    <a:lnTo>
                      <a:pt x="1842" y="9826"/>
                    </a:lnTo>
                    <a:lnTo>
                      <a:pt x="1904" y="9673"/>
                    </a:lnTo>
                    <a:lnTo>
                      <a:pt x="1750" y="9673"/>
                    </a:lnTo>
                    <a:lnTo>
                      <a:pt x="1689" y="9642"/>
                    </a:lnTo>
                    <a:lnTo>
                      <a:pt x="1720" y="9673"/>
                    </a:lnTo>
                    <a:lnTo>
                      <a:pt x="1720" y="9765"/>
                    </a:lnTo>
                    <a:lnTo>
                      <a:pt x="1382" y="9888"/>
                    </a:lnTo>
                    <a:lnTo>
                      <a:pt x="1167" y="9888"/>
                    </a:lnTo>
                    <a:lnTo>
                      <a:pt x="1013" y="9949"/>
                    </a:lnTo>
                    <a:lnTo>
                      <a:pt x="491" y="9765"/>
                    </a:lnTo>
                    <a:lnTo>
                      <a:pt x="246" y="9489"/>
                    </a:lnTo>
                    <a:lnTo>
                      <a:pt x="123" y="9458"/>
                    </a:lnTo>
                    <a:lnTo>
                      <a:pt x="123" y="9274"/>
                    </a:lnTo>
                    <a:lnTo>
                      <a:pt x="276" y="9059"/>
                    </a:lnTo>
                    <a:lnTo>
                      <a:pt x="461" y="8967"/>
                    </a:lnTo>
                    <a:lnTo>
                      <a:pt x="246" y="8997"/>
                    </a:lnTo>
                    <a:lnTo>
                      <a:pt x="0" y="9151"/>
                    </a:lnTo>
                    <a:lnTo>
                      <a:pt x="0" y="8936"/>
                    </a:lnTo>
                    <a:lnTo>
                      <a:pt x="184" y="8813"/>
                    </a:lnTo>
                    <a:lnTo>
                      <a:pt x="307" y="8782"/>
                    </a:lnTo>
                    <a:lnTo>
                      <a:pt x="369" y="8598"/>
                    </a:lnTo>
                    <a:lnTo>
                      <a:pt x="491" y="8629"/>
                    </a:lnTo>
                    <a:lnTo>
                      <a:pt x="645" y="8537"/>
                    </a:lnTo>
                    <a:lnTo>
                      <a:pt x="1198" y="8567"/>
                    </a:lnTo>
                    <a:lnTo>
                      <a:pt x="1535" y="8445"/>
                    </a:lnTo>
                    <a:lnTo>
                      <a:pt x="1597" y="8383"/>
                    </a:lnTo>
                    <a:lnTo>
                      <a:pt x="1781" y="8322"/>
                    </a:lnTo>
                    <a:lnTo>
                      <a:pt x="1720" y="8445"/>
                    </a:lnTo>
                    <a:lnTo>
                      <a:pt x="1781" y="8537"/>
                    </a:lnTo>
                    <a:lnTo>
                      <a:pt x="1965" y="8414"/>
                    </a:lnTo>
                    <a:lnTo>
                      <a:pt x="2119" y="8383"/>
                    </a:lnTo>
                    <a:lnTo>
                      <a:pt x="2057" y="8291"/>
                    </a:lnTo>
                    <a:lnTo>
                      <a:pt x="2088" y="8168"/>
                    </a:lnTo>
                    <a:lnTo>
                      <a:pt x="1904" y="7646"/>
                    </a:lnTo>
                    <a:lnTo>
                      <a:pt x="1750" y="7431"/>
                    </a:lnTo>
                    <a:lnTo>
                      <a:pt x="1781" y="7309"/>
                    </a:lnTo>
                    <a:lnTo>
                      <a:pt x="1658" y="7216"/>
                    </a:lnTo>
                    <a:lnTo>
                      <a:pt x="1505" y="7216"/>
                    </a:lnTo>
                    <a:lnTo>
                      <a:pt x="1259" y="7063"/>
                    </a:lnTo>
                    <a:lnTo>
                      <a:pt x="1198" y="6756"/>
                    </a:lnTo>
                    <a:lnTo>
                      <a:pt x="1198" y="6541"/>
                    </a:lnTo>
                    <a:lnTo>
                      <a:pt x="1075" y="6295"/>
                    </a:lnTo>
                    <a:lnTo>
                      <a:pt x="921" y="6295"/>
                    </a:lnTo>
                    <a:lnTo>
                      <a:pt x="829" y="6326"/>
                    </a:lnTo>
                    <a:lnTo>
                      <a:pt x="645" y="6265"/>
                    </a:lnTo>
                    <a:lnTo>
                      <a:pt x="522" y="6265"/>
                    </a:lnTo>
                    <a:lnTo>
                      <a:pt x="522" y="6050"/>
                    </a:lnTo>
                    <a:lnTo>
                      <a:pt x="645" y="5743"/>
                    </a:lnTo>
                    <a:lnTo>
                      <a:pt x="768" y="5681"/>
                    </a:lnTo>
                    <a:lnTo>
                      <a:pt x="983" y="5374"/>
                    </a:lnTo>
                    <a:lnTo>
                      <a:pt x="1013" y="5221"/>
                    </a:lnTo>
                    <a:lnTo>
                      <a:pt x="1167" y="5159"/>
                    </a:lnTo>
                    <a:lnTo>
                      <a:pt x="1290" y="5067"/>
                    </a:lnTo>
                    <a:lnTo>
                      <a:pt x="1474" y="5159"/>
                    </a:lnTo>
                    <a:lnTo>
                      <a:pt x="1505" y="5313"/>
                    </a:lnTo>
                    <a:lnTo>
                      <a:pt x="1628" y="5343"/>
                    </a:lnTo>
                    <a:lnTo>
                      <a:pt x="1935" y="5190"/>
                    </a:lnTo>
                    <a:lnTo>
                      <a:pt x="2364" y="5159"/>
                    </a:lnTo>
                    <a:lnTo>
                      <a:pt x="2610" y="4852"/>
                    </a:lnTo>
                    <a:lnTo>
                      <a:pt x="2794" y="4361"/>
                    </a:lnTo>
                    <a:lnTo>
                      <a:pt x="3163" y="4115"/>
                    </a:lnTo>
                    <a:lnTo>
                      <a:pt x="3255" y="3931"/>
                    </a:lnTo>
                    <a:lnTo>
                      <a:pt x="3286" y="3655"/>
                    </a:lnTo>
                    <a:lnTo>
                      <a:pt x="3470" y="3409"/>
                    </a:lnTo>
                    <a:lnTo>
                      <a:pt x="3746" y="3255"/>
                    </a:lnTo>
                    <a:lnTo>
                      <a:pt x="3838" y="3071"/>
                    </a:lnTo>
                    <a:lnTo>
                      <a:pt x="3838" y="2918"/>
                    </a:lnTo>
                    <a:lnTo>
                      <a:pt x="3746" y="2825"/>
                    </a:lnTo>
                    <a:lnTo>
                      <a:pt x="3961" y="2549"/>
                    </a:lnTo>
                    <a:lnTo>
                      <a:pt x="4115" y="2457"/>
                    </a:lnTo>
                    <a:lnTo>
                      <a:pt x="4115" y="2273"/>
                    </a:lnTo>
                    <a:lnTo>
                      <a:pt x="4176" y="1843"/>
                    </a:lnTo>
                    <a:lnTo>
                      <a:pt x="4084" y="1536"/>
                    </a:lnTo>
                    <a:lnTo>
                      <a:pt x="4023" y="1474"/>
                    </a:lnTo>
                    <a:lnTo>
                      <a:pt x="4299" y="1229"/>
                    </a:lnTo>
                    <a:lnTo>
                      <a:pt x="4453" y="1167"/>
                    </a:lnTo>
                    <a:lnTo>
                      <a:pt x="4606" y="1075"/>
                    </a:lnTo>
                    <a:lnTo>
                      <a:pt x="4698" y="1075"/>
                    </a:lnTo>
                    <a:lnTo>
                      <a:pt x="4913" y="830"/>
                    </a:lnTo>
                    <a:lnTo>
                      <a:pt x="5159" y="430"/>
                    </a:lnTo>
                    <a:lnTo>
                      <a:pt x="5404" y="215"/>
                    </a:lnTo>
                    <a:lnTo>
                      <a:pt x="5619" y="215"/>
                    </a:lnTo>
                    <a:lnTo>
                      <a:pt x="5711" y="1"/>
                    </a:lnTo>
                    <a:lnTo>
                      <a:pt x="5804" y="1"/>
                    </a:lnTo>
                    <a:lnTo>
                      <a:pt x="6233" y="308"/>
                    </a:lnTo>
                    <a:lnTo>
                      <a:pt x="6479" y="185"/>
                    </a:lnTo>
                    <a:lnTo>
                      <a:pt x="6694" y="277"/>
                    </a:lnTo>
                    <a:lnTo>
                      <a:pt x="6786" y="492"/>
                    </a:lnTo>
                    <a:lnTo>
                      <a:pt x="7001" y="492"/>
                    </a:lnTo>
                    <a:lnTo>
                      <a:pt x="7339" y="707"/>
                    </a:lnTo>
                    <a:close/>
                    <a:moveTo>
                      <a:pt x="16704" y="10748"/>
                    </a:moveTo>
                    <a:lnTo>
                      <a:pt x="16704" y="10901"/>
                    </a:lnTo>
                    <a:lnTo>
                      <a:pt x="16766" y="10840"/>
                    </a:lnTo>
                    <a:close/>
                    <a:moveTo>
                      <a:pt x="16612" y="10686"/>
                    </a:moveTo>
                    <a:lnTo>
                      <a:pt x="16520" y="10748"/>
                    </a:lnTo>
                    <a:lnTo>
                      <a:pt x="16551" y="10840"/>
                    </a:lnTo>
                    <a:lnTo>
                      <a:pt x="16612" y="10870"/>
                    </a:lnTo>
                    <a:lnTo>
                      <a:pt x="16612" y="10778"/>
                    </a:lnTo>
                    <a:lnTo>
                      <a:pt x="16612" y="10686"/>
                    </a:lnTo>
                    <a:close/>
                    <a:moveTo>
                      <a:pt x="16397" y="10717"/>
                    </a:moveTo>
                    <a:lnTo>
                      <a:pt x="16428" y="10870"/>
                    </a:lnTo>
                    <a:lnTo>
                      <a:pt x="16489" y="10963"/>
                    </a:lnTo>
                    <a:lnTo>
                      <a:pt x="16489" y="10809"/>
                    </a:lnTo>
                    <a:close/>
                    <a:moveTo>
                      <a:pt x="16151" y="10778"/>
                    </a:moveTo>
                    <a:lnTo>
                      <a:pt x="16151" y="10870"/>
                    </a:lnTo>
                    <a:lnTo>
                      <a:pt x="16213" y="10840"/>
                    </a:lnTo>
                    <a:lnTo>
                      <a:pt x="16305" y="10625"/>
                    </a:lnTo>
                    <a:lnTo>
                      <a:pt x="16244" y="10533"/>
                    </a:lnTo>
                    <a:close/>
                  </a:path>
                </a:pathLst>
              </a:custGeom>
              <a:solidFill>
                <a:srgbClr val="D9D9D9"/>
              </a:solidFill>
              <a:ln cap="flat" cmpd="sng" w="9525">
                <a:solidFill>
                  <a:schemeClr val="lt1"/>
                </a:solidFill>
                <a:prstDash val="solid"/>
                <a:round/>
                <a:headEnd len="sm" w="sm" type="none"/>
                <a:tailEnd len="sm" w="sm" type="none"/>
              </a:ln>
            </p:spPr>
          </p:sp>
          <p:sp>
            <p:nvSpPr>
              <p:cNvPr id="363" name="Google Shape;363;p54"/>
              <p:cNvSpPr/>
              <p:nvPr/>
            </p:nvSpPr>
            <p:spPr>
              <a:xfrm>
                <a:off x="6913800" y="2746800"/>
                <a:ext cx="79196" cy="104402"/>
              </a:xfrm>
              <a:custGeom>
                <a:rect b="b" l="l" r="r" t="t"/>
                <a:pathLst>
                  <a:path extrusionOk="0" h="5497" w="4177">
                    <a:moveTo>
                      <a:pt x="4177" y="4514"/>
                    </a:moveTo>
                    <a:lnTo>
                      <a:pt x="4177" y="4729"/>
                    </a:lnTo>
                    <a:lnTo>
                      <a:pt x="4115" y="4913"/>
                    </a:lnTo>
                    <a:lnTo>
                      <a:pt x="4023" y="4883"/>
                    </a:lnTo>
                    <a:lnTo>
                      <a:pt x="3870" y="5067"/>
                    </a:lnTo>
                    <a:lnTo>
                      <a:pt x="3839" y="5220"/>
                    </a:lnTo>
                    <a:lnTo>
                      <a:pt x="3839" y="5282"/>
                    </a:lnTo>
                    <a:lnTo>
                      <a:pt x="3839" y="5312"/>
                    </a:lnTo>
                    <a:lnTo>
                      <a:pt x="3900" y="5497"/>
                    </a:lnTo>
                    <a:lnTo>
                      <a:pt x="3870" y="5497"/>
                    </a:lnTo>
                    <a:lnTo>
                      <a:pt x="3747" y="5220"/>
                    </a:lnTo>
                    <a:lnTo>
                      <a:pt x="3593" y="5005"/>
                    </a:lnTo>
                    <a:lnTo>
                      <a:pt x="3532" y="4913"/>
                    </a:lnTo>
                    <a:lnTo>
                      <a:pt x="3563" y="4821"/>
                    </a:lnTo>
                    <a:lnTo>
                      <a:pt x="3563" y="4668"/>
                    </a:lnTo>
                    <a:lnTo>
                      <a:pt x="3532" y="4760"/>
                    </a:lnTo>
                    <a:lnTo>
                      <a:pt x="3440" y="4852"/>
                    </a:lnTo>
                    <a:lnTo>
                      <a:pt x="3409" y="4790"/>
                    </a:lnTo>
                    <a:lnTo>
                      <a:pt x="3440" y="4545"/>
                    </a:lnTo>
                    <a:lnTo>
                      <a:pt x="3409" y="4514"/>
                    </a:lnTo>
                    <a:lnTo>
                      <a:pt x="3440" y="4330"/>
                    </a:lnTo>
                    <a:lnTo>
                      <a:pt x="3440" y="4207"/>
                    </a:lnTo>
                    <a:lnTo>
                      <a:pt x="3317" y="4146"/>
                    </a:lnTo>
                    <a:lnTo>
                      <a:pt x="3071" y="3562"/>
                    </a:lnTo>
                    <a:lnTo>
                      <a:pt x="3010" y="3562"/>
                    </a:lnTo>
                    <a:lnTo>
                      <a:pt x="3010" y="3624"/>
                    </a:lnTo>
                    <a:lnTo>
                      <a:pt x="2949" y="3593"/>
                    </a:lnTo>
                    <a:lnTo>
                      <a:pt x="2795" y="3685"/>
                    </a:lnTo>
                    <a:lnTo>
                      <a:pt x="2519" y="3531"/>
                    </a:lnTo>
                    <a:lnTo>
                      <a:pt x="2457" y="3501"/>
                    </a:lnTo>
                    <a:lnTo>
                      <a:pt x="2365" y="3501"/>
                    </a:lnTo>
                    <a:lnTo>
                      <a:pt x="2242" y="3347"/>
                    </a:lnTo>
                    <a:lnTo>
                      <a:pt x="2150" y="3102"/>
                    </a:lnTo>
                    <a:lnTo>
                      <a:pt x="2181" y="3409"/>
                    </a:lnTo>
                    <a:lnTo>
                      <a:pt x="2304" y="3562"/>
                    </a:lnTo>
                    <a:lnTo>
                      <a:pt x="2273" y="3654"/>
                    </a:lnTo>
                    <a:lnTo>
                      <a:pt x="2120" y="3716"/>
                    </a:lnTo>
                    <a:lnTo>
                      <a:pt x="2212" y="3777"/>
                    </a:lnTo>
                    <a:lnTo>
                      <a:pt x="2334" y="3961"/>
                    </a:lnTo>
                    <a:lnTo>
                      <a:pt x="2304" y="4176"/>
                    </a:lnTo>
                    <a:lnTo>
                      <a:pt x="2150" y="4238"/>
                    </a:lnTo>
                    <a:lnTo>
                      <a:pt x="2027" y="4483"/>
                    </a:lnTo>
                    <a:lnTo>
                      <a:pt x="1905" y="4391"/>
                    </a:lnTo>
                    <a:lnTo>
                      <a:pt x="1966" y="4238"/>
                    </a:lnTo>
                    <a:lnTo>
                      <a:pt x="2027" y="4207"/>
                    </a:lnTo>
                    <a:lnTo>
                      <a:pt x="2089" y="4146"/>
                    </a:lnTo>
                    <a:lnTo>
                      <a:pt x="1966" y="4207"/>
                    </a:lnTo>
                    <a:lnTo>
                      <a:pt x="1843" y="4361"/>
                    </a:lnTo>
                    <a:lnTo>
                      <a:pt x="1751" y="4207"/>
                    </a:lnTo>
                    <a:lnTo>
                      <a:pt x="1843" y="3931"/>
                    </a:lnTo>
                    <a:lnTo>
                      <a:pt x="1843" y="3869"/>
                    </a:lnTo>
                    <a:lnTo>
                      <a:pt x="1782" y="3808"/>
                    </a:lnTo>
                    <a:lnTo>
                      <a:pt x="1812" y="3900"/>
                    </a:lnTo>
                    <a:lnTo>
                      <a:pt x="1751" y="3992"/>
                    </a:lnTo>
                    <a:lnTo>
                      <a:pt x="1751" y="4146"/>
                    </a:lnTo>
                    <a:lnTo>
                      <a:pt x="1690" y="4146"/>
                    </a:lnTo>
                    <a:lnTo>
                      <a:pt x="1782" y="4361"/>
                    </a:lnTo>
                    <a:lnTo>
                      <a:pt x="1782" y="4514"/>
                    </a:lnTo>
                    <a:lnTo>
                      <a:pt x="1690" y="4545"/>
                    </a:lnTo>
                    <a:lnTo>
                      <a:pt x="1690" y="4514"/>
                    </a:lnTo>
                    <a:lnTo>
                      <a:pt x="1598" y="4453"/>
                    </a:lnTo>
                    <a:lnTo>
                      <a:pt x="1505" y="4483"/>
                    </a:lnTo>
                    <a:lnTo>
                      <a:pt x="1475" y="4606"/>
                    </a:lnTo>
                    <a:lnTo>
                      <a:pt x="1383" y="4606"/>
                    </a:lnTo>
                    <a:lnTo>
                      <a:pt x="1352" y="4514"/>
                    </a:lnTo>
                    <a:lnTo>
                      <a:pt x="1290" y="4361"/>
                    </a:lnTo>
                    <a:lnTo>
                      <a:pt x="1198" y="4391"/>
                    </a:lnTo>
                    <a:lnTo>
                      <a:pt x="1168" y="4146"/>
                    </a:lnTo>
                    <a:lnTo>
                      <a:pt x="1137" y="3992"/>
                    </a:lnTo>
                    <a:lnTo>
                      <a:pt x="1137" y="3777"/>
                    </a:lnTo>
                    <a:lnTo>
                      <a:pt x="891" y="3439"/>
                    </a:lnTo>
                    <a:lnTo>
                      <a:pt x="830" y="3194"/>
                    </a:lnTo>
                    <a:lnTo>
                      <a:pt x="861" y="3040"/>
                    </a:lnTo>
                    <a:lnTo>
                      <a:pt x="799" y="2825"/>
                    </a:lnTo>
                    <a:lnTo>
                      <a:pt x="799" y="2549"/>
                    </a:lnTo>
                    <a:lnTo>
                      <a:pt x="584" y="2303"/>
                    </a:lnTo>
                    <a:lnTo>
                      <a:pt x="369" y="2211"/>
                    </a:lnTo>
                    <a:lnTo>
                      <a:pt x="185" y="1996"/>
                    </a:lnTo>
                    <a:lnTo>
                      <a:pt x="185" y="1658"/>
                    </a:lnTo>
                    <a:lnTo>
                      <a:pt x="339" y="1628"/>
                    </a:lnTo>
                    <a:lnTo>
                      <a:pt x="431" y="1413"/>
                    </a:lnTo>
                    <a:lnTo>
                      <a:pt x="554" y="1321"/>
                    </a:lnTo>
                    <a:lnTo>
                      <a:pt x="646" y="1382"/>
                    </a:lnTo>
                    <a:lnTo>
                      <a:pt x="738" y="1290"/>
                    </a:lnTo>
                    <a:lnTo>
                      <a:pt x="707" y="1075"/>
                    </a:lnTo>
                    <a:lnTo>
                      <a:pt x="738" y="983"/>
                    </a:lnTo>
                    <a:lnTo>
                      <a:pt x="523" y="983"/>
                    </a:lnTo>
                    <a:lnTo>
                      <a:pt x="369" y="1014"/>
                    </a:lnTo>
                    <a:lnTo>
                      <a:pt x="1" y="891"/>
                    </a:lnTo>
                    <a:lnTo>
                      <a:pt x="1" y="707"/>
                    </a:lnTo>
                    <a:lnTo>
                      <a:pt x="185" y="522"/>
                    </a:lnTo>
                    <a:lnTo>
                      <a:pt x="246" y="307"/>
                    </a:lnTo>
                    <a:lnTo>
                      <a:pt x="154" y="215"/>
                    </a:lnTo>
                    <a:lnTo>
                      <a:pt x="154" y="123"/>
                    </a:lnTo>
                    <a:lnTo>
                      <a:pt x="246" y="123"/>
                    </a:lnTo>
                    <a:lnTo>
                      <a:pt x="277" y="0"/>
                    </a:lnTo>
                    <a:lnTo>
                      <a:pt x="339" y="92"/>
                    </a:lnTo>
                    <a:lnTo>
                      <a:pt x="461" y="215"/>
                    </a:lnTo>
                    <a:lnTo>
                      <a:pt x="461" y="307"/>
                    </a:lnTo>
                    <a:lnTo>
                      <a:pt x="584" y="461"/>
                    </a:lnTo>
                    <a:lnTo>
                      <a:pt x="738" y="492"/>
                    </a:lnTo>
                    <a:lnTo>
                      <a:pt x="830" y="430"/>
                    </a:lnTo>
                    <a:lnTo>
                      <a:pt x="707" y="369"/>
                    </a:lnTo>
                    <a:lnTo>
                      <a:pt x="738" y="277"/>
                    </a:lnTo>
                    <a:lnTo>
                      <a:pt x="830" y="277"/>
                    </a:lnTo>
                    <a:lnTo>
                      <a:pt x="953" y="369"/>
                    </a:lnTo>
                    <a:lnTo>
                      <a:pt x="1014" y="461"/>
                    </a:lnTo>
                    <a:lnTo>
                      <a:pt x="1198" y="492"/>
                    </a:lnTo>
                    <a:lnTo>
                      <a:pt x="1198" y="461"/>
                    </a:lnTo>
                    <a:lnTo>
                      <a:pt x="1260" y="430"/>
                    </a:lnTo>
                    <a:lnTo>
                      <a:pt x="1383" y="645"/>
                    </a:lnTo>
                    <a:lnTo>
                      <a:pt x="1413" y="829"/>
                    </a:lnTo>
                    <a:lnTo>
                      <a:pt x="1444" y="921"/>
                    </a:lnTo>
                    <a:lnTo>
                      <a:pt x="1505" y="1106"/>
                    </a:lnTo>
                    <a:lnTo>
                      <a:pt x="1505" y="1229"/>
                    </a:lnTo>
                    <a:lnTo>
                      <a:pt x="1659" y="1290"/>
                    </a:lnTo>
                    <a:lnTo>
                      <a:pt x="1812" y="1290"/>
                    </a:lnTo>
                    <a:lnTo>
                      <a:pt x="1997" y="1351"/>
                    </a:lnTo>
                    <a:lnTo>
                      <a:pt x="2181" y="1351"/>
                    </a:lnTo>
                    <a:lnTo>
                      <a:pt x="2519" y="1351"/>
                    </a:lnTo>
                    <a:lnTo>
                      <a:pt x="2764" y="1382"/>
                    </a:lnTo>
                    <a:lnTo>
                      <a:pt x="3041" y="1382"/>
                    </a:lnTo>
                    <a:lnTo>
                      <a:pt x="3164" y="1382"/>
                    </a:lnTo>
                    <a:lnTo>
                      <a:pt x="3225" y="1413"/>
                    </a:lnTo>
                    <a:lnTo>
                      <a:pt x="3317" y="1382"/>
                    </a:lnTo>
                    <a:lnTo>
                      <a:pt x="3471" y="1536"/>
                    </a:lnTo>
                    <a:lnTo>
                      <a:pt x="3563" y="1566"/>
                    </a:lnTo>
                    <a:lnTo>
                      <a:pt x="3471" y="1751"/>
                    </a:lnTo>
                    <a:lnTo>
                      <a:pt x="3440" y="1935"/>
                    </a:lnTo>
                    <a:lnTo>
                      <a:pt x="3317" y="2211"/>
                    </a:lnTo>
                    <a:lnTo>
                      <a:pt x="3225" y="2273"/>
                    </a:lnTo>
                    <a:lnTo>
                      <a:pt x="3225" y="2395"/>
                    </a:lnTo>
                    <a:lnTo>
                      <a:pt x="3164" y="2457"/>
                    </a:lnTo>
                    <a:lnTo>
                      <a:pt x="3071" y="2457"/>
                    </a:lnTo>
                    <a:lnTo>
                      <a:pt x="3010" y="2395"/>
                    </a:lnTo>
                    <a:lnTo>
                      <a:pt x="2856" y="2518"/>
                    </a:lnTo>
                    <a:lnTo>
                      <a:pt x="2826" y="2610"/>
                    </a:lnTo>
                    <a:lnTo>
                      <a:pt x="2764" y="2672"/>
                    </a:lnTo>
                    <a:lnTo>
                      <a:pt x="2764" y="2764"/>
                    </a:lnTo>
                    <a:lnTo>
                      <a:pt x="2826" y="3009"/>
                    </a:lnTo>
                    <a:lnTo>
                      <a:pt x="2918" y="3071"/>
                    </a:lnTo>
                    <a:lnTo>
                      <a:pt x="2949" y="3163"/>
                    </a:lnTo>
                    <a:lnTo>
                      <a:pt x="3102" y="3286"/>
                    </a:lnTo>
                    <a:lnTo>
                      <a:pt x="3225" y="3439"/>
                    </a:lnTo>
                    <a:lnTo>
                      <a:pt x="3317" y="3439"/>
                    </a:lnTo>
                    <a:lnTo>
                      <a:pt x="3317" y="3317"/>
                    </a:lnTo>
                    <a:lnTo>
                      <a:pt x="3256" y="3286"/>
                    </a:lnTo>
                    <a:lnTo>
                      <a:pt x="3348" y="3163"/>
                    </a:lnTo>
                    <a:lnTo>
                      <a:pt x="3348" y="3071"/>
                    </a:lnTo>
                    <a:lnTo>
                      <a:pt x="3409" y="2979"/>
                    </a:lnTo>
                    <a:lnTo>
                      <a:pt x="3348" y="2917"/>
                    </a:lnTo>
                    <a:lnTo>
                      <a:pt x="3440" y="2856"/>
                    </a:lnTo>
                    <a:lnTo>
                      <a:pt x="3532" y="2917"/>
                    </a:lnTo>
                    <a:lnTo>
                      <a:pt x="3686" y="2917"/>
                    </a:lnTo>
                    <a:lnTo>
                      <a:pt x="3716" y="3009"/>
                    </a:lnTo>
                    <a:lnTo>
                      <a:pt x="3778" y="3102"/>
                    </a:lnTo>
                    <a:lnTo>
                      <a:pt x="3839" y="3347"/>
                    </a:lnTo>
                    <a:lnTo>
                      <a:pt x="3839" y="3531"/>
                    </a:lnTo>
                    <a:lnTo>
                      <a:pt x="3900" y="3654"/>
                    </a:lnTo>
                    <a:lnTo>
                      <a:pt x="3962" y="3992"/>
                    </a:lnTo>
                    <a:lnTo>
                      <a:pt x="4023" y="4207"/>
                    </a:lnTo>
                    <a:lnTo>
                      <a:pt x="4085" y="4330"/>
                    </a:lnTo>
                    <a:lnTo>
                      <a:pt x="4115" y="4391"/>
                    </a:lnTo>
                    <a:lnTo>
                      <a:pt x="4115" y="4483"/>
                    </a:lnTo>
                    <a:lnTo>
                      <a:pt x="4146" y="4545"/>
                    </a:lnTo>
                    <a:lnTo>
                      <a:pt x="4177" y="4575"/>
                    </a:lnTo>
                    <a:close/>
                    <a:moveTo>
                      <a:pt x="3071" y="3839"/>
                    </a:moveTo>
                    <a:lnTo>
                      <a:pt x="3010" y="3777"/>
                    </a:lnTo>
                    <a:lnTo>
                      <a:pt x="2949" y="3839"/>
                    </a:lnTo>
                    <a:lnTo>
                      <a:pt x="2979" y="3992"/>
                    </a:lnTo>
                    <a:lnTo>
                      <a:pt x="3041" y="3961"/>
                    </a:lnTo>
                    <a:close/>
                    <a:moveTo>
                      <a:pt x="2642" y="3808"/>
                    </a:moveTo>
                    <a:lnTo>
                      <a:pt x="2734" y="3961"/>
                    </a:lnTo>
                    <a:lnTo>
                      <a:pt x="2703" y="4115"/>
                    </a:lnTo>
                    <a:lnTo>
                      <a:pt x="2764" y="4207"/>
                    </a:lnTo>
                    <a:lnTo>
                      <a:pt x="2887" y="3992"/>
                    </a:lnTo>
                    <a:lnTo>
                      <a:pt x="2856" y="3869"/>
                    </a:lnTo>
                    <a:lnTo>
                      <a:pt x="2642" y="3716"/>
                    </a:lnTo>
                    <a:cubicBezTo>
                      <a:pt x="2642" y="3746"/>
                      <a:pt x="2642" y="3777"/>
                      <a:pt x="2642" y="3808"/>
                    </a:cubicBezTo>
                    <a:close/>
                    <a:moveTo>
                      <a:pt x="2488" y="3685"/>
                    </a:moveTo>
                    <a:lnTo>
                      <a:pt x="2334" y="3746"/>
                    </a:lnTo>
                    <a:lnTo>
                      <a:pt x="2334" y="3808"/>
                    </a:lnTo>
                    <a:lnTo>
                      <a:pt x="2427" y="4053"/>
                    </a:lnTo>
                    <a:lnTo>
                      <a:pt x="2580" y="4053"/>
                    </a:lnTo>
                    <a:lnTo>
                      <a:pt x="2580" y="3808"/>
                    </a:lnTo>
                    <a:close/>
                  </a:path>
                </a:pathLst>
              </a:custGeom>
              <a:solidFill>
                <a:srgbClr val="D9D9D9"/>
              </a:solidFill>
              <a:ln cap="flat" cmpd="sng" w="9525">
                <a:solidFill>
                  <a:schemeClr val="lt1"/>
                </a:solidFill>
                <a:prstDash val="solid"/>
                <a:round/>
                <a:headEnd len="sm" w="sm" type="none"/>
                <a:tailEnd len="sm" w="sm" type="none"/>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364" name="Google Shape;364;p54"/>
              <p:cNvSpPr/>
              <p:nvPr/>
            </p:nvSpPr>
            <p:spPr>
              <a:xfrm>
                <a:off x="6921000" y="2718720"/>
                <a:ext cx="48240" cy="28441"/>
              </a:xfrm>
              <a:custGeom>
                <a:rect b="b" l="l" r="r" t="t"/>
                <a:pathLst>
                  <a:path extrusionOk="0" h="1505" w="2549">
                    <a:moveTo>
                      <a:pt x="62" y="707"/>
                    </a:moveTo>
                    <a:lnTo>
                      <a:pt x="246" y="645"/>
                    </a:lnTo>
                    <a:lnTo>
                      <a:pt x="430" y="277"/>
                    </a:lnTo>
                    <a:lnTo>
                      <a:pt x="829" y="31"/>
                    </a:lnTo>
                    <a:lnTo>
                      <a:pt x="1075" y="0"/>
                    </a:lnTo>
                    <a:lnTo>
                      <a:pt x="1167" y="123"/>
                    </a:lnTo>
                    <a:lnTo>
                      <a:pt x="1566" y="185"/>
                    </a:lnTo>
                    <a:lnTo>
                      <a:pt x="1720" y="246"/>
                    </a:lnTo>
                    <a:lnTo>
                      <a:pt x="1935" y="154"/>
                    </a:lnTo>
                    <a:lnTo>
                      <a:pt x="2150" y="154"/>
                    </a:lnTo>
                    <a:lnTo>
                      <a:pt x="2273" y="338"/>
                    </a:lnTo>
                    <a:lnTo>
                      <a:pt x="2334" y="338"/>
                    </a:lnTo>
                    <a:lnTo>
                      <a:pt x="2273" y="553"/>
                    </a:lnTo>
                    <a:lnTo>
                      <a:pt x="2303" y="707"/>
                    </a:lnTo>
                    <a:lnTo>
                      <a:pt x="2549" y="829"/>
                    </a:lnTo>
                    <a:lnTo>
                      <a:pt x="2549" y="1044"/>
                    </a:lnTo>
                    <a:lnTo>
                      <a:pt x="2549" y="1198"/>
                    </a:lnTo>
                    <a:lnTo>
                      <a:pt x="2211" y="1290"/>
                    </a:lnTo>
                    <a:lnTo>
                      <a:pt x="1996" y="1290"/>
                    </a:lnTo>
                    <a:lnTo>
                      <a:pt x="1689" y="1351"/>
                    </a:lnTo>
                    <a:lnTo>
                      <a:pt x="1536" y="1290"/>
                    </a:lnTo>
                    <a:lnTo>
                      <a:pt x="1351" y="1321"/>
                    </a:lnTo>
                    <a:lnTo>
                      <a:pt x="1167" y="1505"/>
                    </a:lnTo>
                    <a:lnTo>
                      <a:pt x="952" y="1505"/>
                    </a:lnTo>
                    <a:lnTo>
                      <a:pt x="553" y="1290"/>
                    </a:lnTo>
                    <a:lnTo>
                      <a:pt x="430" y="1351"/>
                    </a:lnTo>
                    <a:lnTo>
                      <a:pt x="154" y="1290"/>
                    </a:lnTo>
                    <a:lnTo>
                      <a:pt x="0" y="1044"/>
                    </a:lnTo>
                    <a:lnTo>
                      <a:pt x="62" y="891"/>
                    </a:lnTo>
                    <a:close/>
                  </a:path>
                </a:pathLst>
              </a:custGeom>
              <a:solidFill>
                <a:srgbClr val="D9D9D9"/>
              </a:solidFill>
              <a:ln cap="flat" cmpd="sng" w="9525">
                <a:solidFill>
                  <a:schemeClr val="lt1"/>
                </a:solidFill>
                <a:prstDash val="solid"/>
                <a:round/>
                <a:headEnd len="sm" w="sm" type="none"/>
                <a:tailEnd len="sm" w="sm" type="none"/>
              </a:ln>
            </p:spPr>
          </p:sp>
          <p:sp>
            <p:nvSpPr>
              <p:cNvPr id="365" name="Google Shape;365;p54"/>
              <p:cNvSpPr/>
              <p:nvPr/>
            </p:nvSpPr>
            <p:spPr>
              <a:xfrm>
                <a:off x="6781680" y="2682720"/>
                <a:ext cx="131045" cy="68756"/>
              </a:xfrm>
              <a:custGeom>
                <a:rect b="b" l="l" r="r" t="t"/>
                <a:pathLst>
                  <a:path extrusionOk="0" h="3624" w="6879">
                    <a:moveTo>
                      <a:pt x="307" y="31"/>
                    </a:moveTo>
                    <a:lnTo>
                      <a:pt x="338" y="0"/>
                    </a:lnTo>
                    <a:lnTo>
                      <a:pt x="584" y="123"/>
                    </a:lnTo>
                    <a:lnTo>
                      <a:pt x="645" y="215"/>
                    </a:lnTo>
                    <a:lnTo>
                      <a:pt x="829" y="215"/>
                    </a:lnTo>
                    <a:lnTo>
                      <a:pt x="891" y="246"/>
                    </a:lnTo>
                    <a:lnTo>
                      <a:pt x="1014" y="92"/>
                    </a:lnTo>
                    <a:lnTo>
                      <a:pt x="1198" y="92"/>
                    </a:lnTo>
                    <a:lnTo>
                      <a:pt x="1505" y="185"/>
                    </a:lnTo>
                    <a:lnTo>
                      <a:pt x="1597" y="277"/>
                    </a:lnTo>
                    <a:lnTo>
                      <a:pt x="1781" y="277"/>
                    </a:lnTo>
                    <a:lnTo>
                      <a:pt x="1904" y="369"/>
                    </a:lnTo>
                    <a:lnTo>
                      <a:pt x="2150" y="645"/>
                    </a:lnTo>
                    <a:lnTo>
                      <a:pt x="2365" y="645"/>
                    </a:lnTo>
                    <a:lnTo>
                      <a:pt x="2518" y="737"/>
                    </a:lnTo>
                    <a:lnTo>
                      <a:pt x="2610" y="829"/>
                    </a:lnTo>
                    <a:lnTo>
                      <a:pt x="2733" y="1014"/>
                    </a:lnTo>
                    <a:lnTo>
                      <a:pt x="2825" y="1198"/>
                    </a:lnTo>
                    <a:lnTo>
                      <a:pt x="2887" y="1167"/>
                    </a:lnTo>
                    <a:lnTo>
                      <a:pt x="2917" y="922"/>
                    </a:lnTo>
                    <a:lnTo>
                      <a:pt x="3009" y="829"/>
                    </a:lnTo>
                    <a:lnTo>
                      <a:pt x="3071" y="891"/>
                    </a:lnTo>
                    <a:lnTo>
                      <a:pt x="3255" y="891"/>
                    </a:lnTo>
                    <a:lnTo>
                      <a:pt x="3409" y="1014"/>
                    </a:lnTo>
                    <a:lnTo>
                      <a:pt x="3439" y="1229"/>
                    </a:lnTo>
                    <a:lnTo>
                      <a:pt x="3654" y="1413"/>
                    </a:lnTo>
                    <a:lnTo>
                      <a:pt x="3900" y="1321"/>
                    </a:lnTo>
                    <a:lnTo>
                      <a:pt x="4115" y="1351"/>
                    </a:lnTo>
                    <a:lnTo>
                      <a:pt x="4053" y="1689"/>
                    </a:lnTo>
                    <a:lnTo>
                      <a:pt x="4176" y="1904"/>
                    </a:lnTo>
                    <a:lnTo>
                      <a:pt x="4299" y="1873"/>
                    </a:lnTo>
                    <a:lnTo>
                      <a:pt x="4514" y="1966"/>
                    </a:lnTo>
                    <a:lnTo>
                      <a:pt x="4637" y="1873"/>
                    </a:lnTo>
                    <a:lnTo>
                      <a:pt x="4821" y="1843"/>
                    </a:lnTo>
                    <a:lnTo>
                      <a:pt x="4944" y="1658"/>
                    </a:lnTo>
                    <a:lnTo>
                      <a:pt x="5282" y="1689"/>
                    </a:lnTo>
                    <a:lnTo>
                      <a:pt x="5466" y="1812"/>
                    </a:lnTo>
                    <a:lnTo>
                      <a:pt x="5527" y="1996"/>
                    </a:lnTo>
                    <a:lnTo>
                      <a:pt x="5773" y="2088"/>
                    </a:lnTo>
                    <a:lnTo>
                      <a:pt x="5927" y="2334"/>
                    </a:lnTo>
                    <a:lnTo>
                      <a:pt x="6080" y="2365"/>
                    </a:lnTo>
                    <a:lnTo>
                      <a:pt x="6295" y="2273"/>
                    </a:lnTo>
                    <a:lnTo>
                      <a:pt x="6356" y="2303"/>
                    </a:lnTo>
                    <a:lnTo>
                      <a:pt x="6602" y="2242"/>
                    </a:lnTo>
                    <a:lnTo>
                      <a:pt x="6756" y="2242"/>
                    </a:lnTo>
                    <a:lnTo>
                      <a:pt x="6786" y="2426"/>
                    </a:lnTo>
                    <a:lnTo>
                      <a:pt x="6725" y="2825"/>
                    </a:lnTo>
                    <a:lnTo>
                      <a:pt x="6878" y="3132"/>
                    </a:lnTo>
                    <a:lnTo>
                      <a:pt x="6817" y="3532"/>
                    </a:lnTo>
                    <a:lnTo>
                      <a:pt x="6295" y="3624"/>
                    </a:lnTo>
                    <a:lnTo>
                      <a:pt x="5988" y="3470"/>
                    </a:lnTo>
                    <a:lnTo>
                      <a:pt x="5834" y="3562"/>
                    </a:lnTo>
                    <a:lnTo>
                      <a:pt x="5097" y="3286"/>
                    </a:lnTo>
                    <a:lnTo>
                      <a:pt x="4821" y="3317"/>
                    </a:lnTo>
                    <a:lnTo>
                      <a:pt x="4668" y="3378"/>
                    </a:lnTo>
                    <a:lnTo>
                      <a:pt x="4207" y="3255"/>
                    </a:lnTo>
                    <a:lnTo>
                      <a:pt x="3992" y="3071"/>
                    </a:lnTo>
                    <a:lnTo>
                      <a:pt x="3961" y="2856"/>
                    </a:lnTo>
                    <a:lnTo>
                      <a:pt x="3562" y="2764"/>
                    </a:lnTo>
                    <a:lnTo>
                      <a:pt x="3132" y="2887"/>
                    </a:lnTo>
                    <a:lnTo>
                      <a:pt x="2979" y="2764"/>
                    </a:lnTo>
                    <a:lnTo>
                      <a:pt x="2580" y="2795"/>
                    </a:lnTo>
                    <a:lnTo>
                      <a:pt x="2303" y="2610"/>
                    </a:lnTo>
                    <a:lnTo>
                      <a:pt x="2088" y="2610"/>
                    </a:lnTo>
                    <a:lnTo>
                      <a:pt x="1904" y="2488"/>
                    </a:lnTo>
                    <a:lnTo>
                      <a:pt x="1597" y="2426"/>
                    </a:lnTo>
                    <a:lnTo>
                      <a:pt x="1351" y="2119"/>
                    </a:lnTo>
                    <a:lnTo>
                      <a:pt x="952" y="1873"/>
                    </a:lnTo>
                    <a:lnTo>
                      <a:pt x="676" y="1781"/>
                    </a:lnTo>
                    <a:lnTo>
                      <a:pt x="522" y="1689"/>
                    </a:lnTo>
                    <a:lnTo>
                      <a:pt x="369" y="1689"/>
                    </a:lnTo>
                    <a:lnTo>
                      <a:pt x="246" y="1566"/>
                    </a:lnTo>
                    <a:lnTo>
                      <a:pt x="62" y="1536"/>
                    </a:lnTo>
                    <a:lnTo>
                      <a:pt x="0" y="1321"/>
                    </a:lnTo>
                    <a:lnTo>
                      <a:pt x="215" y="1044"/>
                    </a:lnTo>
                    <a:lnTo>
                      <a:pt x="215" y="768"/>
                    </a:lnTo>
                    <a:lnTo>
                      <a:pt x="338" y="338"/>
                    </a:lnTo>
                    <a:close/>
                  </a:path>
                </a:pathLst>
              </a:custGeom>
              <a:solidFill>
                <a:srgbClr val="D9D9D9"/>
              </a:solidFill>
              <a:ln cap="flat" cmpd="sng" w="9525">
                <a:solidFill>
                  <a:schemeClr val="lt1"/>
                </a:solidFill>
                <a:prstDash val="solid"/>
                <a:round/>
                <a:headEnd len="sm" w="sm" type="none"/>
                <a:tailEnd len="sm" w="sm" type="none"/>
              </a:ln>
            </p:spPr>
          </p:sp>
          <p:sp>
            <p:nvSpPr>
              <p:cNvPr id="366" name="Google Shape;366;p54"/>
              <p:cNvSpPr/>
              <p:nvPr/>
            </p:nvSpPr>
            <p:spPr>
              <a:xfrm>
                <a:off x="6481440" y="2565000"/>
                <a:ext cx="219236" cy="241210"/>
              </a:xfrm>
              <a:custGeom>
                <a:rect b="b" l="l" r="r" t="t"/>
                <a:pathLst>
                  <a:path extrusionOk="0" h="12652" w="11516">
                    <a:moveTo>
                      <a:pt x="6633" y="12590"/>
                    </a:moveTo>
                    <a:lnTo>
                      <a:pt x="6664" y="12375"/>
                    </a:lnTo>
                    <a:lnTo>
                      <a:pt x="6818" y="12252"/>
                    </a:lnTo>
                    <a:lnTo>
                      <a:pt x="6940" y="12221"/>
                    </a:lnTo>
                    <a:lnTo>
                      <a:pt x="7002" y="12006"/>
                    </a:lnTo>
                    <a:lnTo>
                      <a:pt x="7125" y="12037"/>
                    </a:lnTo>
                    <a:lnTo>
                      <a:pt x="7278" y="11976"/>
                    </a:lnTo>
                    <a:lnTo>
                      <a:pt x="7831" y="12006"/>
                    </a:lnTo>
                    <a:lnTo>
                      <a:pt x="8169" y="11884"/>
                    </a:lnTo>
                    <a:lnTo>
                      <a:pt x="8230" y="11822"/>
                    </a:lnTo>
                    <a:lnTo>
                      <a:pt x="8414" y="11761"/>
                    </a:lnTo>
                    <a:lnTo>
                      <a:pt x="8353" y="11884"/>
                    </a:lnTo>
                    <a:lnTo>
                      <a:pt x="8445" y="11976"/>
                    </a:lnTo>
                    <a:lnTo>
                      <a:pt x="8629" y="11853"/>
                    </a:lnTo>
                    <a:lnTo>
                      <a:pt x="8783" y="11792"/>
                    </a:lnTo>
                    <a:lnTo>
                      <a:pt x="8721" y="11730"/>
                    </a:lnTo>
                    <a:lnTo>
                      <a:pt x="8721" y="11607"/>
                    </a:lnTo>
                    <a:lnTo>
                      <a:pt x="8537" y="11085"/>
                    </a:lnTo>
                    <a:lnTo>
                      <a:pt x="8384" y="10870"/>
                    </a:lnTo>
                    <a:lnTo>
                      <a:pt x="8414" y="10748"/>
                    </a:lnTo>
                    <a:lnTo>
                      <a:pt x="8322" y="10655"/>
                    </a:lnTo>
                    <a:lnTo>
                      <a:pt x="8169" y="10655"/>
                    </a:lnTo>
                    <a:lnTo>
                      <a:pt x="7892" y="10502"/>
                    </a:lnTo>
                    <a:lnTo>
                      <a:pt x="7862" y="10195"/>
                    </a:lnTo>
                    <a:lnTo>
                      <a:pt x="7862" y="9980"/>
                    </a:lnTo>
                    <a:lnTo>
                      <a:pt x="7739" y="9734"/>
                    </a:lnTo>
                    <a:lnTo>
                      <a:pt x="7585" y="9734"/>
                    </a:lnTo>
                    <a:lnTo>
                      <a:pt x="7493" y="9765"/>
                    </a:lnTo>
                    <a:lnTo>
                      <a:pt x="7309" y="9704"/>
                    </a:lnTo>
                    <a:lnTo>
                      <a:pt x="7155" y="9704"/>
                    </a:lnTo>
                    <a:lnTo>
                      <a:pt x="7155" y="9519"/>
                    </a:lnTo>
                    <a:lnTo>
                      <a:pt x="7309" y="9182"/>
                    </a:lnTo>
                    <a:lnTo>
                      <a:pt x="7432" y="9120"/>
                    </a:lnTo>
                    <a:lnTo>
                      <a:pt x="7647" y="8813"/>
                    </a:lnTo>
                    <a:lnTo>
                      <a:pt x="7677" y="8660"/>
                    </a:lnTo>
                    <a:lnTo>
                      <a:pt x="7831" y="8598"/>
                    </a:lnTo>
                    <a:lnTo>
                      <a:pt x="7954" y="8506"/>
                    </a:lnTo>
                    <a:lnTo>
                      <a:pt x="8107" y="8598"/>
                    </a:lnTo>
                    <a:lnTo>
                      <a:pt x="8169" y="8752"/>
                    </a:lnTo>
                    <a:lnTo>
                      <a:pt x="8261" y="8782"/>
                    </a:lnTo>
                    <a:lnTo>
                      <a:pt x="8568" y="8629"/>
                    </a:lnTo>
                    <a:lnTo>
                      <a:pt x="9028" y="8598"/>
                    </a:lnTo>
                    <a:lnTo>
                      <a:pt x="9274" y="8291"/>
                    </a:lnTo>
                    <a:lnTo>
                      <a:pt x="9428" y="7800"/>
                    </a:lnTo>
                    <a:lnTo>
                      <a:pt x="9827" y="7554"/>
                    </a:lnTo>
                    <a:lnTo>
                      <a:pt x="9919" y="7370"/>
                    </a:lnTo>
                    <a:lnTo>
                      <a:pt x="9950" y="7094"/>
                    </a:lnTo>
                    <a:lnTo>
                      <a:pt x="10134" y="6848"/>
                    </a:lnTo>
                    <a:lnTo>
                      <a:pt x="10410" y="6694"/>
                    </a:lnTo>
                    <a:lnTo>
                      <a:pt x="10502" y="6510"/>
                    </a:lnTo>
                    <a:lnTo>
                      <a:pt x="10502" y="6357"/>
                    </a:lnTo>
                    <a:lnTo>
                      <a:pt x="10379" y="6264"/>
                    </a:lnTo>
                    <a:lnTo>
                      <a:pt x="10625" y="6019"/>
                    </a:lnTo>
                    <a:lnTo>
                      <a:pt x="10748" y="5896"/>
                    </a:lnTo>
                    <a:lnTo>
                      <a:pt x="10779" y="5712"/>
                    </a:lnTo>
                    <a:lnTo>
                      <a:pt x="10809" y="5282"/>
                    </a:lnTo>
                    <a:lnTo>
                      <a:pt x="10748" y="5006"/>
                    </a:lnTo>
                    <a:lnTo>
                      <a:pt x="10686" y="4913"/>
                    </a:lnTo>
                    <a:lnTo>
                      <a:pt x="10932" y="4668"/>
                    </a:lnTo>
                    <a:lnTo>
                      <a:pt x="11116" y="4606"/>
                    </a:lnTo>
                    <a:lnTo>
                      <a:pt x="11270" y="4514"/>
                    </a:lnTo>
                    <a:lnTo>
                      <a:pt x="11362" y="4545"/>
                    </a:lnTo>
                    <a:lnTo>
                      <a:pt x="11516" y="4361"/>
                    </a:lnTo>
                    <a:lnTo>
                      <a:pt x="11516" y="4176"/>
                    </a:lnTo>
                    <a:lnTo>
                      <a:pt x="11301" y="4115"/>
                    </a:lnTo>
                    <a:lnTo>
                      <a:pt x="11086" y="4207"/>
                    </a:lnTo>
                    <a:lnTo>
                      <a:pt x="10840" y="4146"/>
                    </a:lnTo>
                    <a:lnTo>
                      <a:pt x="10748" y="3931"/>
                    </a:lnTo>
                    <a:lnTo>
                      <a:pt x="10441" y="3808"/>
                    </a:lnTo>
                    <a:lnTo>
                      <a:pt x="10134" y="3747"/>
                    </a:lnTo>
                    <a:lnTo>
                      <a:pt x="9857" y="3470"/>
                    </a:lnTo>
                    <a:lnTo>
                      <a:pt x="9796" y="3225"/>
                    </a:lnTo>
                    <a:lnTo>
                      <a:pt x="9673" y="2672"/>
                    </a:lnTo>
                    <a:lnTo>
                      <a:pt x="9520" y="2426"/>
                    </a:lnTo>
                    <a:lnTo>
                      <a:pt x="9520" y="2150"/>
                    </a:lnTo>
                    <a:lnTo>
                      <a:pt x="9642" y="2088"/>
                    </a:lnTo>
                    <a:lnTo>
                      <a:pt x="9673" y="1935"/>
                    </a:lnTo>
                    <a:lnTo>
                      <a:pt x="9919" y="1781"/>
                    </a:lnTo>
                    <a:lnTo>
                      <a:pt x="9919" y="1566"/>
                    </a:lnTo>
                    <a:lnTo>
                      <a:pt x="9673" y="1505"/>
                    </a:lnTo>
                    <a:lnTo>
                      <a:pt x="9612" y="1352"/>
                    </a:lnTo>
                    <a:lnTo>
                      <a:pt x="9397" y="1229"/>
                    </a:lnTo>
                    <a:lnTo>
                      <a:pt x="9182" y="1014"/>
                    </a:lnTo>
                    <a:lnTo>
                      <a:pt x="8998" y="830"/>
                    </a:lnTo>
                    <a:lnTo>
                      <a:pt x="8844" y="891"/>
                    </a:lnTo>
                    <a:lnTo>
                      <a:pt x="8721" y="922"/>
                    </a:lnTo>
                    <a:lnTo>
                      <a:pt x="8598" y="799"/>
                    </a:lnTo>
                    <a:lnTo>
                      <a:pt x="8568" y="492"/>
                    </a:lnTo>
                    <a:lnTo>
                      <a:pt x="8967" y="215"/>
                    </a:lnTo>
                    <a:lnTo>
                      <a:pt x="8906" y="62"/>
                    </a:lnTo>
                    <a:lnTo>
                      <a:pt x="8660" y="123"/>
                    </a:lnTo>
                    <a:lnTo>
                      <a:pt x="8476" y="0"/>
                    </a:lnTo>
                    <a:lnTo>
                      <a:pt x="8199" y="154"/>
                    </a:lnTo>
                    <a:lnTo>
                      <a:pt x="8015" y="338"/>
                    </a:lnTo>
                    <a:lnTo>
                      <a:pt x="7769" y="338"/>
                    </a:lnTo>
                    <a:lnTo>
                      <a:pt x="7647" y="553"/>
                    </a:lnTo>
                    <a:lnTo>
                      <a:pt x="7493" y="707"/>
                    </a:lnTo>
                    <a:lnTo>
                      <a:pt x="7862" y="1229"/>
                    </a:lnTo>
                    <a:lnTo>
                      <a:pt x="7862" y="1566"/>
                    </a:lnTo>
                    <a:lnTo>
                      <a:pt x="7493" y="2088"/>
                    </a:lnTo>
                    <a:lnTo>
                      <a:pt x="7677" y="2273"/>
                    </a:lnTo>
                    <a:lnTo>
                      <a:pt x="7677" y="2518"/>
                    </a:lnTo>
                    <a:lnTo>
                      <a:pt x="7462" y="2825"/>
                    </a:lnTo>
                    <a:lnTo>
                      <a:pt x="7155" y="2825"/>
                    </a:lnTo>
                    <a:lnTo>
                      <a:pt x="6848" y="2703"/>
                    </a:lnTo>
                    <a:lnTo>
                      <a:pt x="6664" y="2856"/>
                    </a:lnTo>
                    <a:lnTo>
                      <a:pt x="6756" y="3071"/>
                    </a:lnTo>
                    <a:lnTo>
                      <a:pt x="6910" y="3163"/>
                    </a:lnTo>
                    <a:lnTo>
                      <a:pt x="7032" y="3378"/>
                    </a:lnTo>
                    <a:lnTo>
                      <a:pt x="7002" y="3532"/>
                    </a:lnTo>
                    <a:lnTo>
                      <a:pt x="6787" y="3624"/>
                    </a:lnTo>
                    <a:lnTo>
                      <a:pt x="6603" y="3654"/>
                    </a:lnTo>
                    <a:lnTo>
                      <a:pt x="6541" y="3777"/>
                    </a:lnTo>
                    <a:lnTo>
                      <a:pt x="6510" y="4054"/>
                    </a:lnTo>
                    <a:lnTo>
                      <a:pt x="6449" y="4238"/>
                    </a:lnTo>
                    <a:lnTo>
                      <a:pt x="6449" y="4361"/>
                    </a:lnTo>
                    <a:lnTo>
                      <a:pt x="6388" y="4422"/>
                    </a:lnTo>
                    <a:lnTo>
                      <a:pt x="6449" y="4791"/>
                    </a:lnTo>
                    <a:lnTo>
                      <a:pt x="6265" y="5067"/>
                    </a:lnTo>
                    <a:lnTo>
                      <a:pt x="6111" y="4852"/>
                    </a:lnTo>
                    <a:lnTo>
                      <a:pt x="6019" y="4852"/>
                    </a:lnTo>
                    <a:lnTo>
                      <a:pt x="6019" y="4975"/>
                    </a:lnTo>
                    <a:lnTo>
                      <a:pt x="5804" y="4975"/>
                    </a:lnTo>
                    <a:lnTo>
                      <a:pt x="5712" y="4883"/>
                    </a:lnTo>
                    <a:lnTo>
                      <a:pt x="5528" y="4913"/>
                    </a:lnTo>
                    <a:lnTo>
                      <a:pt x="5466" y="5036"/>
                    </a:lnTo>
                    <a:lnTo>
                      <a:pt x="5159" y="5251"/>
                    </a:lnTo>
                    <a:lnTo>
                      <a:pt x="5282" y="5313"/>
                    </a:lnTo>
                    <a:lnTo>
                      <a:pt x="5190" y="5435"/>
                    </a:lnTo>
                    <a:lnTo>
                      <a:pt x="4883" y="5558"/>
                    </a:lnTo>
                    <a:lnTo>
                      <a:pt x="4791" y="5497"/>
                    </a:lnTo>
                    <a:lnTo>
                      <a:pt x="4607" y="5528"/>
                    </a:lnTo>
                    <a:lnTo>
                      <a:pt x="4545" y="5650"/>
                    </a:lnTo>
                    <a:lnTo>
                      <a:pt x="4484" y="5804"/>
                    </a:lnTo>
                    <a:lnTo>
                      <a:pt x="4330" y="5835"/>
                    </a:lnTo>
                    <a:lnTo>
                      <a:pt x="4238" y="5988"/>
                    </a:lnTo>
                    <a:lnTo>
                      <a:pt x="4238" y="6203"/>
                    </a:lnTo>
                    <a:lnTo>
                      <a:pt x="4300" y="6479"/>
                    </a:lnTo>
                    <a:lnTo>
                      <a:pt x="4300" y="6633"/>
                    </a:lnTo>
                    <a:lnTo>
                      <a:pt x="4361" y="6817"/>
                    </a:lnTo>
                    <a:lnTo>
                      <a:pt x="4330" y="6971"/>
                    </a:lnTo>
                    <a:lnTo>
                      <a:pt x="3993" y="7094"/>
                    </a:lnTo>
                    <a:lnTo>
                      <a:pt x="3716" y="7094"/>
                    </a:lnTo>
                    <a:lnTo>
                      <a:pt x="3440" y="7124"/>
                    </a:lnTo>
                    <a:lnTo>
                      <a:pt x="3010" y="7155"/>
                    </a:lnTo>
                    <a:lnTo>
                      <a:pt x="2703" y="7216"/>
                    </a:lnTo>
                    <a:lnTo>
                      <a:pt x="2611" y="7308"/>
                    </a:lnTo>
                    <a:lnTo>
                      <a:pt x="2365" y="7308"/>
                    </a:lnTo>
                    <a:lnTo>
                      <a:pt x="2089" y="7370"/>
                    </a:lnTo>
                    <a:lnTo>
                      <a:pt x="1137" y="7401"/>
                    </a:lnTo>
                    <a:lnTo>
                      <a:pt x="1" y="7094"/>
                    </a:lnTo>
                    <a:lnTo>
                      <a:pt x="1" y="7094"/>
                    </a:lnTo>
                    <a:lnTo>
                      <a:pt x="431" y="7646"/>
                    </a:lnTo>
                    <a:lnTo>
                      <a:pt x="523" y="7830"/>
                    </a:lnTo>
                    <a:lnTo>
                      <a:pt x="738" y="8076"/>
                    </a:lnTo>
                    <a:lnTo>
                      <a:pt x="953" y="8168"/>
                    </a:lnTo>
                    <a:lnTo>
                      <a:pt x="1014" y="8260"/>
                    </a:lnTo>
                    <a:lnTo>
                      <a:pt x="1290" y="8291"/>
                    </a:lnTo>
                    <a:lnTo>
                      <a:pt x="1444" y="8352"/>
                    </a:lnTo>
                    <a:lnTo>
                      <a:pt x="1475" y="8445"/>
                    </a:lnTo>
                    <a:lnTo>
                      <a:pt x="1690" y="8475"/>
                    </a:lnTo>
                    <a:lnTo>
                      <a:pt x="1690" y="8752"/>
                    </a:lnTo>
                    <a:lnTo>
                      <a:pt x="1751" y="8936"/>
                    </a:lnTo>
                    <a:lnTo>
                      <a:pt x="1751" y="9151"/>
                    </a:lnTo>
                    <a:lnTo>
                      <a:pt x="1812" y="9304"/>
                    </a:lnTo>
                    <a:lnTo>
                      <a:pt x="1997" y="9304"/>
                    </a:lnTo>
                    <a:lnTo>
                      <a:pt x="2212" y="9427"/>
                    </a:lnTo>
                    <a:lnTo>
                      <a:pt x="2242" y="9765"/>
                    </a:lnTo>
                    <a:lnTo>
                      <a:pt x="2120" y="9888"/>
                    </a:lnTo>
                    <a:lnTo>
                      <a:pt x="1905" y="9796"/>
                    </a:lnTo>
                    <a:lnTo>
                      <a:pt x="1505" y="9918"/>
                    </a:lnTo>
                    <a:lnTo>
                      <a:pt x="1444" y="10011"/>
                    </a:lnTo>
                    <a:lnTo>
                      <a:pt x="1168" y="10103"/>
                    </a:lnTo>
                    <a:lnTo>
                      <a:pt x="1106" y="10256"/>
                    </a:lnTo>
                    <a:lnTo>
                      <a:pt x="1137" y="10410"/>
                    </a:lnTo>
                    <a:lnTo>
                      <a:pt x="1014" y="10563"/>
                    </a:lnTo>
                    <a:lnTo>
                      <a:pt x="1106" y="10778"/>
                    </a:lnTo>
                    <a:lnTo>
                      <a:pt x="1045" y="11085"/>
                    </a:lnTo>
                    <a:lnTo>
                      <a:pt x="1045" y="11208"/>
                    </a:lnTo>
                    <a:lnTo>
                      <a:pt x="1168" y="11208"/>
                    </a:lnTo>
                    <a:lnTo>
                      <a:pt x="1137" y="11331"/>
                    </a:lnTo>
                    <a:lnTo>
                      <a:pt x="1229" y="11362"/>
                    </a:lnTo>
                    <a:lnTo>
                      <a:pt x="1475" y="11208"/>
                    </a:lnTo>
                    <a:lnTo>
                      <a:pt x="1659" y="11208"/>
                    </a:lnTo>
                    <a:lnTo>
                      <a:pt x="1659" y="11270"/>
                    </a:lnTo>
                    <a:lnTo>
                      <a:pt x="1720" y="11239"/>
                    </a:lnTo>
                    <a:lnTo>
                      <a:pt x="1843" y="11147"/>
                    </a:lnTo>
                    <a:lnTo>
                      <a:pt x="2027" y="11147"/>
                    </a:lnTo>
                    <a:lnTo>
                      <a:pt x="2120" y="11177"/>
                    </a:lnTo>
                    <a:lnTo>
                      <a:pt x="2242" y="11147"/>
                    </a:lnTo>
                    <a:lnTo>
                      <a:pt x="2334" y="11147"/>
                    </a:lnTo>
                    <a:lnTo>
                      <a:pt x="2457" y="11147"/>
                    </a:lnTo>
                    <a:lnTo>
                      <a:pt x="2457" y="11085"/>
                    </a:lnTo>
                    <a:lnTo>
                      <a:pt x="2519" y="10993"/>
                    </a:lnTo>
                    <a:lnTo>
                      <a:pt x="2703" y="11085"/>
                    </a:lnTo>
                    <a:lnTo>
                      <a:pt x="2795" y="11085"/>
                    </a:lnTo>
                    <a:lnTo>
                      <a:pt x="2826" y="11024"/>
                    </a:lnTo>
                    <a:lnTo>
                      <a:pt x="2918" y="11055"/>
                    </a:lnTo>
                    <a:lnTo>
                      <a:pt x="2949" y="11147"/>
                    </a:lnTo>
                    <a:lnTo>
                      <a:pt x="3102" y="11147"/>
                    </a:lnTo>
                    <a:lnTo>
                      <a:pt x="3194" y="11208"/>
                    </a:lnTo>
                    <a:lnTo>
                      <a:pt x="3348" y="11208"/>
                    </a:lnTo>
                    <a:lnTo>
                      <a:pt x="3532" y="11024"/>
                    </a:lnTo>
                    <a:lnTo>
                      <a:pt x="3747" y="11024"/>
                    </a:lnTo>
                    <a:lnTo>
                      <a:pt x="3870" y="11085"/>
                    </a:lnTo>
                    <a:lnTo>
                      <a:pt x="3993" y="10993"/>
                    </a:lnTo>
                    <a:lnTo>
                      <a:pt x="4146" y="10993"/>
                    </a:lnTo>
                    <a:lnTo>
                      <a:pt x="4146" y="10932"/>
                    </a:lnTo>
                    <a:lnTo>
                      <a:pt x="4208" y="10993"/>
                    </a:lnTo>
                    <a:lnTo>
                      <a:pt x="4453" y="11024"/>
                    </a:lnTo>
                    <a:lnTo>
                      <a:pt x="4668" y="10932"/>
                    </a:lnTo>
                    <a:lnTo>
                      <a:pt x="4914" y="10932"/>
                    </a:lnTo>
                    <a:lnTo>
                      <a:pt x="5067" y="11055"/>
                    </a:lnTo>
                    <a:lnTo>
                      <a:pt x="5159" y="11239"/>
                    </a:lnTo>
                    <a:lnTo>
                      <a:pt x="5129" y="11392"/>
                    </a:lnTo>
                    <a:lnTo>
                      <a:pt x="5159" y="11423"/>
                    </a:lnTo>
                    <a:lnTo>
                      <a:pt x="5098" y="11423"/>
                    </a:lnTo>
                    <a:lnTo>
                      <a:pt x="5098" y="11484"/>
                    </a:lnTo>
                    <a:lnTo>
                      <a:pt x="5252" y="11484"/>
                    </a:lnTo>
                    <a:lnTo>
                      <a:pt x="5497" y="11392"/>
                    </a:lnTo>
                    <a:lnTo>
                      <a:pt x="5497" y="11546"/>
                    </a:lnTo>
                    <a:lnTo>
                      <a:pt x="5681" y="11761"/>
                    </a:lnTo>
                    <a:lnTo>
                      <a:pt x="5712" y="12068"/>
                    </a:lnTo>
                    <a:lnTo>
                      <a:pt x="5743" y="12099"/>
                    </a:lnTo>
                    <a:lnTo>
                      <a:pt x="5743" y="12191"/>
                    </a:lnTo>
                    <a:lnTo>
                      <a:pt x="5681" y="12252"/>
                    </a:lnTo>
                    <a:lnTo>
                      <a:pt x="5712" y="12252"/>
                    </a:lnTo>
                    <a:lnTo>
                      <a:pt x="5804" y="12252"/>
                    </a:lnTo>
                    <a:lnTo>
                      <a:pt x="5835" y="12436"/>
                    </a:lnTo>
                    <a:lnTo>
                      <a:pt x="5988" y="12436"/>
                    </a:lnTo>
                    <a:lnTo>
                      <a:pt x="6234" y="12406"/>
                    </a:lnTo>
                    <a:lnTo>
                      <a:pt x="6541" y="12559"/>
                    </a:lnTo>
                    <a:lnTo>
                      <a:pt x="6510" y="12651"/>
                    </a:lnTo>
                    <a:close/>
                  </a:path>
                </a:pathLst>
              </a:custGeom>
              <a:solidFill>
                <a:srgbClr val="D9D9D9"/>
              </a:solidFill>
              <a:ln cap="flat" cmpd="sng" w="9525">
                <a:solidFill>
                  <a:schemeClr val="lt1"/>
                </a:solidFill>
                <a:prstDash val="solid"/>
                <a:round/>
                <a:headEnd len="sm" w="sm" type="none"/>
                <a:tailEnd len="sm" w="sm" type="none"/>
              </a:ln>
            </p:spPr>
          </p:sp>
          <p:sp>
            <p:nvSpPr>
              <p:cNvPr id="367" name="Google Shape;367;p54"/>
              <p:cNvSpPr/>
              <p:nvPr/>
            </p:nvSpPr>
            <p:spPr>
              <a:xfrm>
                <a:off x="6644880" y="2553480"/>
                <a:ext cx="115207" cy="94674"/>
              </a:xfrm>
              <a:custGeom>
                <a:rect b="b" l="l" r="r" t="t"/>
                <a:pathLst>
                  <a:path extrusionOk="0" h="4975" w="6050">
                    <a:moveTo>
                      <a:pt x="2949" y="4975"/>
                    </a:moveTo>
                    <a:lnTo>
                      <a:pt x="3010" y="4913"/>
                    </a:lnTo>
                    <a:lnTo>
                      <a:pt x="3256" y="4514"/>
                    </a:lnTo>
                    <a:lnTo>
                      <a:pt x="3501" y="4268"/>
                    </a:lnTo>
                    <a:lnTo>
                      <a:pt x="3716" y="4268"/>
                    </a:lnTo>
                    <a:lnTo>
                      <a:pt x="3808" y="4084"/>
                    </a:lnTo>
                    <a:lnTo>
                      <a:pt x="3993" y="4084"/>
                    </a:lnTo>
                    <a:lnTo>
                      <a:pt x="4422" y="4391"/>
                    </a:lnTo>
                    <a:lnTo>
                      <a:pt x="4668" y="4238"/>
                    </a:lnTo>
                    <a:lnTo>
                      <a:pt x="4914" y="4330"/>
                    </a:lnTo>
                    <a:lnTo>
                      <a:pt x="4975" y="4576"/>
                    </a:lnTo>
                    <a:lnTo>
                      <a:pt x="5190" y="4545"/>
                    </a:lnTo>
                    <a:lnTo>
                      <a:pt x="5528" y="4760"/>
                    </a:lnTo>
                    <a:lnTo>
                      <a:pt x="5774" y="4514"/>
                    </a:lnTo>
                    <a:lnTo>
                      <a:pt x="5896" y="4545"/>
                    </a:lnTo>
                    <a:lnTo>
                      <a:pt x="5927" y="4668"/>
                    </a:lnTo>
                    <a:lnTo>
                      <a:pt x="6050" y="4483"/>
                    </a:lnTo>
                    <a:lnTo>
                      <a:pt x="5988" y="4207"/>
                    </a:lnTo>
                    <a:lnTo>
                      <a:pt x="5896" y="3839"/>
                    </a:lnTo>
                    <a:lnTo>
                      <a:pt x="5681" y="3777"/>
                    </a:lnTo>
                    <a:lnTo>
                      <a:pt x="5528" y="3409"/>
                    </a:lnTo>
                    <a:lnTo>
                      <a:pt x="5528" y="3010"/>
                    </a:lnTo>
                    <a:lnTo>
                      <a:pt x="5405" y="2795"/>
                    </a:lnTo>
                    <a:lnTo>
                      <a:pt x="5129" y="2672"/>
                    </a:lnTo>
                    <a:lnTo>
                      <a:pt x="4914" y="2426"/>
                    </a:lnTo>
                    <a:lnTo>
                      <a:pt x="4791" y="2027"/>
                    </a:lnTo>
                    <a:lnTo>
                      <a:pt x="4515" y="1873"/>
                    </a:lnTo>
                    <a:lnTo>
                      <a:pt x="4177" y="1751"/>
                    </a:lnTo>
                    <a:lnTo>
                      <a:pt x="4146" y="1566"/>
                    </a:lnTo>
                    <a:lnTo>
                      <a:pt x="3993" y="1536"/>
                    </a:lnTo>
                    <a:lnTo>
                      <a:pt x="3655" y="1536"/>
                    </a:lnTo>
                    <a:lnTo>
                      <a:pt x="3348" y="1505"/>
                    </a:lnTo>
                    <a:lnTo>
                      <a:pt x="3256" y="1382"/>
                    </a:lnTo>
                    <a:lnTo>
                      <a:pt x="3102" y="1290"/>
                    </a:lnTo>
                    <a:lnTo>
                      <a:pt x="3102" y="1075"/>
                    </a:lnTo>
                    <a:lnTo>
                      <a:pt x="2887" y="922"/>
                    </a:lnTo>
                    <a:lnTo>
                      <a:pt x="2519" y="369"/>
                    </a:lnTo>
                    <a:lnTo>
                      <a:pt x="2427" y="123"/>
                    </a:lnTo>
                    <a:lnTo>
                      <a:pt x="2304" y="0"/>
                    </a:lnTo>
                    <a:lnTo>
                      <a:pt x="2181" y="0"/>
                    </a:lnTo>
                    <a:lnTo>
                      <a:pt x="2119" y="62"/>
                    </a:lnTo>
                    <a:lnTo>
                      <a:pt x="2027" y="154"/>
                    </a:lnTo>
                    <a:lnTo>
                      <a:pt x="1874" y="123"/>
                    </a:lnTo>
                    <a:lnTo>
                      <a:pt x="1812" y="185"/>
                    </a:lnTo>
                    <a:lnTo>
                      <a:pt x="1659" y="62"/>
                    </a:lnTo>
                    <a:lnTo>
                      <a:pt x="1536" y="92"/>
                    </a:lnTo>
                    <a:lnTo>
                      <a:pt x="1444" y="123"/>
                    </a:lnTo>
                    <a:lnTo>
                      <a:pt x="1475" y="123"/>
                    </a:lnTo>
                    <a:lnTo>
                      <a:pt x="1290" y="400"/>
                    </a:lnTo>
                    <a:lnTo>
                      <a:pt x="922" y="584"/>
                    </a:lnTo>
                    <a:lnTo>
                      <a:pt x="339" y="676"/>
                    </a:lnTo>
                    <a:lnTo>
                      <a:pt x="400" y="829"/>
                    </a:lnTo>
                    <a:lnTo>
                      <a:pt x="1" y="1106"/>
                    </a:lnTo>
                    <a:lnTo>
                      <a:pt x="31" y="1413"/>
                    </a:lnTo>
                    <a:lnTo>
                      <a:pt x="154" y="1536"/>
                    </a:lnTo>
                    <a:lnTo>
                      <a:pt x="277" y="1505"/>
                    </a:lnTo>
                    <a:lnTo>
                      <a:pt x="431" y="1444"/>
                    </a:lnTo>
                    <a:lnTo>
                      <a:pt x="615" y="1628"/>
                    </a:lnTo>
                    <a:lnTo>
                      <a:pt x="830" y="1843"/>
                    </a:lnTo>
                    <a:lnTo>
                      <a:pt x="1045" y="1966"/>
                    </a:lnTo>
                    <a:lnTo>
                      <a:pt x="1106" y="2119"/>
                    </a:lnTo>
                    <a:lnTo>
                      <a:pt x="1352" y="2180"/>
                    </a:lnTo>
                    <a:lnTo>
                      <a:pt x="1352" y="2395"/>
                    </a:lnTo>
                    <a:lnTo>
                      <a:pt x="1106" y="2549"/>
                    </a:lnTo>
                    <a:lnTo>
                      <a:pt x="1075" y="2702"/>
                    </a:lnTo>
                    <a:lnTo>
                      <a:pt x="953" y="2764"/>
                    </a:lnTo>
                    <a:lnTo>
                      <a:pt x="953" y="3040"/>
                    </a:lnTo>
                    <a:lnTo>
                      <a:pt x="1106" y="3286"/>
                    </a:lnTo>
                    <a:lnTo>
                      <a:pt x="1229" y="3839"/>
                    </a:lnTo>
                    <a:lnTo>
                      <a:pt x="1290" y="4084"/>
                    </a:lnTo>
                    <a:lnTo>
                      <a:pt x="1567" y="4361"/>
                    </a:lnTo>
                    <a:lnTo>
                      <a:pt x="1874" y="4422"/>
                    </a:lnTo>
                    <a:lnTo>
                      <a:pt x="2181" y="4545"/>
                    </a:lnTo>
                    <a:lnTo>
                      <a:pt x="2273" y="4760"/>
                    </a:lnTo>
                    <a:lnTo>
                      <a:pt x="2519" y="4821"/>
                    </a:lnTo>
                    <a:lnTo>
                      <a:pt x="2734" y="4729"/>
                    </a:lnTo>
                    <a:lnTo>
                      <a:pt x="2949" y="4790"/>
                    </a:lnTo>
                    <a:close/>
                  </a:path>
                </a:pathLst>
              </a:custGeom>
              <a:solidFill>
                <a:srgbClr val="D9D9D9"/>
              </a:solidFill>
              <a:ln cap="flat" cmpd="sng" w="9525">
                <a:solidFill>
                  <a:schemeClr val="lt1"/>
                </a:solidFill>
                <a:prstDash val="solid"/>
                <a:round/>
                <a:headEnd len="sm" w="sm" type="none"/>
                <a:tailEnd len="sm" w="sm" type="none"/>
              </a:ln>
            </p:spPr>
          </p:sp>
          <p:sp>
            <p:nvSpPr>
              <p:cNvPr id="368" name="Google Shape;368;p54"/>
              <p:cNvSpPr/>
              <p:nvPr/>
            </p:nvSpPr>
            <p:spPr>
              <a:xfrm>
                <a:off x="6465600" y="2531880"/>
                <a:ext cx="209518" cy="174235"/>
              </a:xfrm>
              <a:custGeom>
                <a:rect b="b" l="l" r="r" t="t"/>
                <a:pathLst>
                  <a:path extrusionOk="0" h="9151" w="10994">
                    <a:moveTo>
                      <a:pt x="9520" y="1167"/>
                    </a:moveTo>
                    <a:lnTo>
                      <a:pt x="9888" y="921"/>
                    </a:lnTo>
                    <a:lnTo>
                      <a:pt x="10134" y="860"/>
                    </a:lnTo>
                    <a:lnTo>
                      <a:pt x="10164" y="1044"/>
                    </a:lnTo>
                    <a:lnTo>
                      <a:pt x="10471" y="1014"/>
                    </a:lnTo>
                    <a:lnTo>
                      <a:pt x="10594" y="891"/>
                    </a:lnTo>
                    <a:lnTo>
                      <a:pt x="10932" y="891"/>
                    </a:lnTo>
                    <a:lnTo>
                      <a:pt x="10993" y="1014"/>
                    </a:lnTo>
                    <a:lnTo>
                      <a:pt x="10717" y="1228"/>
                    </a:lnTo>
                    <a:lnTo>
                      <a:pt x="10871" y="1259"/>
                    </a:lnTo>
                    <a:lnTo>
                      <a:pt x="10686" y="1536"/>
                    </a:lnTo>
                    <a:lnTo>
                      <a:pt x="10318" y="1720"/>
                    </a:lnTo>
                    <a:lnTo>
                      <a:pt x="9489" y="1873"/>
                    </a:lnTo>
                    <a:lnTo>
                      <a:pt x="9305" y="1750"/>
                    </a:lnTo>
                    <a:lnTo>
                      <a:pt x="9028" y="1904"/>
                    </a:lnTo>
                    <a:lnTo>
                      <a:pt x="8844" y="2088"/>
                    </a:lnTo>
                    <a:lnTo>
                      <a:pt x="8598" y="2088"/>
                    </a:lnTo>
                    <a:lnTo>
                      <a:pt x="8476" y="2303"/>
                    </a:lnTo>
                    <a:lnTo>
                      <a:pt x="8322" y="2457"/>
                    </a:lnTo>
                    <a:lnTo>
                      <a:pt x="8691" y="2979"/>
                    </a:lnTo>
                    <a:lnTo>
                      <a:pt x="8691" y="3316"/>
                    </a:lnTo>
                    <a:lnTo>
                      <a:pt x="8322" y="3838"/>
                    </a:lnTo>
                    <a:lnTo>
                      <a:pt x="8506" y="4023"/>
                    </a:lnTo>
                    <a:lnTo>
                      <a:pt x="8506" y="4268"/>
                    </a:lnTo>
                    <a:lnTo>
                      <a:pt x="8291" y="4575"/>
                    </a:lnTo>
                    <a:lnTo>
                      <a:pt x="7984" y="4575"/>
                    </a:lnTo>
                    <a:lnTo>
                      <a:pt x="7677" y="4453"/>
                    </a:lnTo>
                    <a:lnTo>
                      <a:pt x="7493" y="4606"/>
                    </a:lnTo>
                    <a:lnTo>
                      <a:pt x="7585" y="4821"/>
                    </a:lnTo>
                    <a:lnTo>
                      <a:pt x="7739" y="4913"/>
                    </a:lnTo>
                    <a:lnTo>
                      <a:pt x="7861" y="5128"/>
                    </a:lnTo>
                    <a:lnTo>
                      <a:pt x="7831" y="5282"/>
                    </a:lnTo>
                    <a:lnTo>
                      <a:pt x="7616" y="5374"/>
                    </a:lnTo>
                    <a:lnTo>
                      <a:pt x="7432" y="5404"/>
                    </a:lnTo>
                    <a:lnTo>
                      <a:pt x="7370" y="5527"/>
                    </a:lnTo>
                    <a:lnTo>
                      <a:pt x="7339" y="5804"/>
                    </a:lnTo>
                    <a:lnTo>
                      <a:pt x="7278" y="5988"/>
                    </a:lnTo>
                    <a:lnTo>
                      <a:pt x="7278" y="6111"/>
                    </a:lnTo>
                    <a:lnTo>
                      <a:pt x="7217" y="6172"/>
                    </a:lnTo>
                    <a:lnTo>
                      <a:pt x="7278" y="6541"/>
                    </a:lnTo>
                    <a:lnTo>
                      <a:pt x="7094" y="6817"/>
                    </a:lnTo>
                    <a:lnTo>
                      <a:pt x="6940" y="6602"/>
                    </a:lnTo>
                    <a:lnTo>
                      <a:pt x="6848" y="6602"/>
                    </a:lnTo>
                    <a:lnTo>
                      <a:pt x="6848" y="6725"/>
                    </a:lnTo>
                    <a:lnTo>
                      <a:pt x="6633" y="6725"/>
                    </a:lnTo>
                    <a:lnTo>
                      <a:pt x="6541" y="6633"/>
                    </a:lnTo>
                    <a:lnTo>
                      <a:pt x="6357" y="6663"/>
                    </a:lnTo>
                    <a:lnTo>
                      <a:pt x="6295" y="6786"/>
                    </a:lnTo>
                    <a:lnTo>
                      <a:pt x="5988" y="7001"/>
                    </a:lnTo>
                    <a:lnTo>
                      <a:pt x="6111" y="7063"/>
                    </a:lnTo>
                    <a:lnTo>
                      <a:pt x="6019" y="7185"/>
                    </a:lnTo>
                    <a:lnTo>
                      <a:pt x="5712" y="7308"/>
                    </a:lnTo>
                    <a:lnTo>
                      <a:pt x="5620" y="7247"/>
                    </a:lnTo>
                    <a:lnTo>
                      <a:pt x="5436" y="7278"/>
                    </a:lnTo>
                    <a:lnTo>
                      <a:pt x="5374" y="7400"/>
                    </a:lnTo>
                    <a:lnTo>
                      <a:pt x="5313" y="7554"/>
                    </a:lnTo>
                    <a:lnTo>
                      <a:pt x="5159" y="7585"/>
                    </a:lnTo>
                    <a:lnTo>
                      <a:pt x="5067" y="7738"/>
                    </a:lnTo>
                    <a:lnTo>
                      <a:pt x="5067" y="7953"/>
                    </a:lnTo>
                    <a:lnTo>
                      <a:pt x="5129" y="8229"/>
                    </a:lnTo>
                    <a:lnTo>
                      <a:pt x="5129" y="8383"/>
                    </a:lnTo>
                    <a:lnTo>
                      <a:pt x="5190" y="8567"/>
                    </a:lnTo>
                    <a:lnTo>
                      <a:pt x="5159" y="8721"/>
                    </a:lnTo>
                    <a:lnTo>
                      <a:pt x="4822" y="8844"/>
                    </a:lnTo>
                    <a:lnTo>
                      <a:pt x="4545" y="8844"/>
                    </a:lnTo>
                    <a:lnTo>
                      <a:pt x="4269" y="8874"/>
                    </a:lnTo>
                    <a:lnTo>
                      <a:pt x="3839" y="8905"/>
                    </a:lnTo>
                    <a:lnTo>
                      <a:pt x="3532" y="8966"/>
                    </a:lnTo>
                    <a:lnTo>
                      <a:pt x="3440" y="9058"/>
                    </a:lnTo>
                    <a:lnTo>
                      <a:pt x="3194" y="9058"/>
                    </a:lnTo>
                    <a:lnTo>
                      <a:pt x="2918" y="9120"/>
                    </a:lnTo>
                    <a:lnTo>
                      <a:pt x="1966" y="9151"/>
                    </a:lnTo>
                    <a:lnTo>
                      <a:pt x="830" y="8844"/>
                    </a:lnTo>
                    <a:lnTo>
                      <a:pt x="1444" y="7984"/>
                    </a:lnTo>
                    <a:lnTo>
                      <a:pt x="1505" y="7892"/>
                    </a:lnTo>
                    <a:lnTo>
                      <a:pt x="1413" y="7554"/>
                    </a:lnTo>
                    <a:lnTo>
                      <a:pt x="1444" y="7339"/>
                    </a:lnTo>
                    <a:lnTo>
                      <a:pt x="1321" y="7032"/>
                    </a:lnTo>
                    <a:lnTo>
                      <a:pt x="584" y="7032"/>
                    </a:lnTo>
                    <a:lnTo>
                      <a:pt x="553" y="6725"/>
                    </a:lnTo>
                    <a:lnTo>
                      <a:pt x="492" y="6571"/>
                    </a:lnTo>
                    <a:lnTo>
                      <a:pt x="553" y="6479"/>
                    </a:lnTo>
                    <a:lnTo>
                      <a:pt x="431" y="6080"/>
                    </a:lnTo>
                    <a:lnTo>
                      <a:pt x="185" y="5650"/>
                    </a:lnTo>
                    <a:lnTo>
                      <a:pt x="246" y="5435"/>
                    </a:lnTo>
                    <a:lnTo>
                      <a:pt x="492" y="5128"/>
                    </a:lnTo>
                    <a:lnTo>
                      <a:pt x="431" y="5128"/>
                    </a:lnTo>
                    <a:lnTo>
                      <a:pt x="154" y="5067"/>
                    </a:lnTo>
                    <a:lnTo>
                      <a:pt x="154" y="4882"/>
                    </a:lnTo>
                    <a:lnTo>
                      <a:pt x="93" y="4606"/>
                    </a:lnTo>
                    <a:lnTo>
                      <a:pt x="62" y="4575"/>
                    </a:lnTo>
                    <a:lnTo>
                      <a:pt x="216" y="4330"/>
                    </a:lnTo>
                    <a:lnTo>
                      <a:pt x="62" y="4238"/>
                    </a:lnTo>
                    <a:lnTo>
                      <a:pt x="1" y="4115"/>
                    </a:lnTo>
                    <a:lnTo>
                      <a:pt x="185" y="4084"/>
                    </a:lnTo>
                    <a:lnTo>
                      <a:pt x="400" y="3931"/>
                    </a:lnTo>
                    <a:lnTo>
                      <a:pt x="369" y="3838"/>
                    </a:lnTo>
                    <a:lnTo>
                      <a:pt x="431" y="3777"/>
                    </a:lnTo>
                    <a:lnTo>
                      <a:pt x="308" y="3654"/>
                    </a:lnTo>
                    <a:lnTo>
                      <a:pt x="369" y="3501"/>
                    </a:lnTo>
                    <a:lnTo>
                      <a:pt x="369" y="3409"/>
                    </a:lnTo>
                    <a:lnTo>
                      <a:pt x="369" y="3163"/>
                    </a:lnTo>
                    <a:lnTo>
                      <a:pt x="369" y="3163"/>
                    </a:lnTo>
                    <a:lnTo>
                      <a:pt x="431" y="3132"/>
                    </a:lnTo>
                    <a:lnTo>
                      <a:pt x="615" y="3163"/>
                    </a:lnTo>
                    <a:lnTo>
                      <a:pt x="768" y="3255"/>
                    </a:lnTo>
                    <a:lnTo>
                      <a:pt x="891" y="3255"/>
                    </a:lnTo>
                    <a:lnTo>
                      <a:pt x="983" y="3163"/>
                    </a:lnTo>
                    <a:lnTo>
                      <a:pt x="1137" y="3163"/>
                    </a:lnTo>
                    <a:lnTo>
                      <a:pt x="1321" y="3316"/>
                    </a:lnTo>
                    <a:lnTo>
                      <a:pt x="1383" y="3439"/>
                    </a:lnTo>
                    <a:lnTo>
                      <a:pt x="1444" y="3501"/>
                    </a:lnTo>
                    <a:lnTo>
                      <a:pt x="1536" y="3409"/>
                    </a:lnTo>
                    <a:lnTo>
                      <a:pt x="1782" y="3378"/>
                    </a:lnTo>
                    <a:lnTo>
                      <a:pt x="1874" y="3224"/>
                    </a:lnTo>
                    <a:lnTo>
                      <a:pt x="1905" y="3132"/>
                    </a:lnTo>
                    <a:lnTo>
                      <a:pt x="2027" y="3040"/>
                    </a:lnTo>
                    <a:lnTo>
                      <a:pt x="1966" y="2917"/>
                    </a:lnTo>
                    <a:lnTo>
                      <a:pt x="2242" y="2764"/>
                    </a:lnTo>
                    <a:lnTo>
                      <a:pt x="2549" y="2702"/>
                    </a:lnTo>
                    <a:lnTo>
                      <a:pt x="2580" y="2641"/>
                    </a:lnTo>
                    <a:lnTo>
                      <a:pt x="2703" y="2518"/>
                    </a:lnTo>
                    <a:lnTo>
                      <a:pt x="2826" y="2487"/>
                    </a:lnTo>
                    <a:lnTo>
                      <a:pt x="2887" y="2272"/>
                    </a:lnTo>
                    <a:lnTo>
                      <a:pt x="2887" y="2058"/>
                    </a:lnTo>
                    <a:lnTo>
                      <a:pt x="3102" y="1873"/>
                    </a:lnTo>
                    <a:lnTo>
                      <a:pt x="3102" y="1689"/>
                    </a:lnTo>
                    <a:lnTo>
                      <a:pt x="3010" y="1628"/>
                    </a:lnTo>
                    <a:lnTo>
                      <a:pt x="3010" y="1536"/>
                    </a:lnTo>
                    <a:lnTo>
                      <a:pt x="3102" y="1505"/>
                    </a:lnTo>
                    <a:lnTo>
                      <a:pt x="3194" y="1413"/>
                    </a:lnTo>
                    <a:lnTo>
                      <a:pt x="3409" y="1382"/>
                    </a:lnTo>
                    <a:lnTo>
                      <a:pt x="3471" y="1382"/>
                    </a:lnTo>
                    <a:lnTo>
                      <a:pt x="3716" y="1198"/>
                    </a:lnTo>
                    <a:lnTo>
                      <a:pt x="3931" y="1136"/>
                    </a:lnTo>
                    <a:lnTo>
                      <a:pt x="4085" y="1228"/>
                    </a:lnTo>
                    <a:lnTo>
                      <a:pt x="4269" y="1198"/>
                    </a:lnTo>
                    <a:lnTo>
                      <a:pt x="4330" y="1259"/>
                    </a:lnTo>
                    <a:lnTo>
                      <a:pt x="4607" y="1167"/>
                    </a:lnTo>
                    <a:lnTo>
                      <a:pt x="4760" y="1259"/>
                    </a:lnTo>
                    <a:lnTo>
                      <a:pt x="4883" y="1413"/>
                    </a:lnTo>
                    <a:lnTo>
                      <a:pt x="4975" y="1413"/>
                    </a:lnTo>
                    <a:lnTo>
                      <a:pt x="5129" y="1290"/>
                    </a:lnTo>
                    <a:lnTo>
                      <a:pt x="5282" y="1290"/>
                    </a:lnTo>
                    <a:lnTo>
                      <a:pt x="5436" y="1536"/>
                    </a:lnTo>
                    <a:lnTo>
                      <a:pt x="5559" y="1597"/>
                    </a:lnTo>
                    <a:lnTo>
                      <a:pt x="5835" y="1536"/>
                    </a:lnTo>
                    <a:lnTo>
                      <a:pt x="6019" y="1443"/>
                    </a:lnTo>
                    <a:lnTo>
                      <a:pt x="6111" y="1290"/>
                    </a:lnTo>
                    <a:lnTo>
                      <a:pt x="6203" y="1290"/>
                    </a:lnTo>
                    <a:lnTo>
                      <a:pt x="6295" y="1198"/>
                    </a:lnTo>
                    <a:lnTo>
                      <a:pt x="6388" y="1259"/>
                    </a:lnTo>
                    <a:lnTo>
                      <a:pt x="6480" y="1382"/>
                    </a:lnTo>
                    <a:lnTo>
                      <a:pt x="6756" y="1382"/>
                    </a:lnTo>
                    <a:lnTo>
                      <a:pt x="6756" y="1259"/>
                    </a:lnTo>
                    <a:lnTo>
                      <a:pt x="6664" y="1198"/>
                    </a:lnTo>
                    <a:lnTo>
                      <a:pt x="6695" y="1075"/>
                    </a:lnTo>
                    <a:lnTo>
                      <a:pt x="6879" y="1014"/>
                    </a:lnTo>
                    <a:lnTo>
                      <a:pt x="6940" y="921"/>
                    </a:lnTo>
                    <a:lnTo>
                      <a:pt x="7032" y="921"/>
                    </a:lnTo>
                    <a:lnTo>
                      <a:pt x="7032" y="1014"/>
                    </a:lnTo>
                    <a:lnTo>
                      <a:pt x="7217" y="1014"/>
                    </a:lnTo>
                    <a:lnTo>
                      <a:pt x="7339" y="829"/>
                    </a:lnTo>
                    <a:lnTo>
                      <a:pt x="7278" y="614"/>
                    </a:lnTo>
                    <a:lnTo>
                      <a:pt x="7370" y="492"/>
                    </a:lnTo>
                    <a:lnTo>
                      <a:pt x="7462" y="399"/>
                    </a:lnTo>
                    <a:lnTo>
                      <a:pt x="7493" y="154"/>
                    </a:lnTo>
                    <a:lnTo>
                      <a:pt x="7585" y="0"/>
                    </a:lnTo>
                    <a:lnTo>
                      <a:pt x="7769" y="0"/>
                    </a:lnTo>
                    <a:lnTo>
                      <a:pt x="7923" y="123"/>
                    </a:lnTo>
                    <a:lnTo>
                      <a:pt x="8076" y="185"/>
                    </a:lnTo>
                    <a:lnTo>
                      <a:pt x="8076" y="307"/>
                    </a:lnTo>
                    <a:lnTo>
                      <a:pt x="8046" y="522"/>
                    </a:lnTo>
                    <a:lnTo>
                      <a:pt x="8076" y="676"/>
                    </a:lnTo>
                    <a:lnTo>
                      <a:pt x="8230" y="676"/>
                    </a:lnTo>
                    <a:lnTo>
                      <a:pt x="8261" y="829"/>
                    </a:lnTo>
                    <a:lnTo>
                      <a:pt x="8261" y="1014"/>
                    </a:lnTo>
                    <a:lnTo>
                      <a:pt x="8291" y="1198"/>
                    </a:lnTo>
                    <a:lnTo>
                      <a:pt x="8291" y="1505"/>
                    </a:lnTo>
                    <a:lnTo>
                      <a:pt x="8414" y="1689"/>
                    </a:lnTo>
                    <a:lnTo>
                      <a:pt x="8414" y="1781"/>
                    </a:lnTo>
                    <a:lnTo>
                      <a:pt x="8568" y="1843"/>
                    </a:lnTo>
                    <a:lnTo>
                      <a:pt x="8783" y="1843"/>
                    </a:lnTo>
                    <a:lnTo>
                      <a:pt x="8936" y="1750"/>
                    </a:lnTo>
                    <a:lnTo>
                      <a:pt x="8967" y="1658"/>
                    </a:lnTo>
                    <a:lnTo>
                      <a:pt x="9243" y="1536"/>
                    </a:lnTo>
                    <a:lnTo>
                      <a:pt x="9366" y="1413"/>
                    </a:lnTo>
                    <a:lnTo>
                      <a:pt x="9397" y="1259"/>
                    </a:lnTo>
                    <a:close/>
                  </a:path>
                </a:pathLst>
              </a:custGeom>
              <a:solidFill>
                <a:srgbClr val="D9D9D9"/>
              </a:solidFill>
              <a:ln cap="flat" cmpd="sng" w="9525">
                <a:solidFill>
                  <a:schemeClr val="lt1"/>
                </a:solidFill>
                <a:prstDash val="solid"/>
                <a:round/>
                <a:headEnd len="sm" w="sm" type="none"/>
                <a:tailEnd len="sm" w="sm" type="none"/>
              </a:ln>
            </p:spPr>
          </p:sp>
          <p:sp>
            <p:nvSpPr>
              <p:cNvPr id="369" name="Google Shape;369;p54"/>
              <p:cNvSpPr/>
              <p:nvPr/>
            </p:nvSpPr>
            <p:spPr>
              <a:xfrm>
                <a:off x="5647680" y="2157480"/>
                <a:ext cx="99356" cy="77758"/>
              </a:xfrm>
              <a:custGeom>
                <a:rect b="b" l="l" r="r" t="t"/>
                <a:pathLst>
                  <a:path extrusionOk="0" h="4085" w="5221">
                    <a:moveTo>
                      <a:pt x="3746" y="3992"/>
                    </a:moveTo>
                    <a:lnTo>
                      <a:pt x="3777" y="4023"/>
                    </a:lnTo>
                    <a:lnTo>
                      <a:pt x="3961" y="4084"/>
                    </a:lnTo>
                    <a:lnTo>
                      <a:pt x="4053" y="3931"/>
                    </a:lnTo>
                    <a:lnTo>
                      <a:pt x="4145" y="3961"/>
                    </a:lnTo>
                    <a:lnTo>
                      <a:pt x="4145" y="3900"/>
                    </a:lnTo>
                    <a:lnTo>
                      <a:pt x="4084" y="3777"/>
                    </a:lnTo>
                    <a:lnTo>
                      <a:pt x="4115" y="3624"/>
                    </a:lnTo>
                    <a:lnTo>
                      <a:pt x="3992" y="3624"/>
                    </a:lnTo>
                    <a:lnTo>
                      <a:pt x="3931" y="3654"/>
                    </a:lnTo>
                    <a:lnTo>
                      <a:pt x="3900" y="3624"/>
                    </a:lnTo>
                    <a:lnTo>
                      <a:pt x="3746" y="3654"/>
                    </a:lnTo>
                    <a:lnTo>
                      <a:pt x="3746" y="3746"/>
                    </a:lnTo>
                    <a:lnTo>
                      <a:pt x="3900" y="3746"/>
                    </a:lnTo>
                    <a:lnTo>
                      <a:pt x="3838" y="3777"/>
                    </a:lnTo>
                    <a:lnTo>
                      <a:pt x="3746" y="3838"/>
                    </a:lnTo>
                    <a:lnTo>
                      <a:pt x="3716" y="3961"/>
                    </a:lnTo>
                    <a:close/>
                    <a:moveTo>
                      <a:pt x="4913" y="2825"/>
                    </a:moveTo>
                    <a:lnTo>
                      <a:pt x="4882" y="3040"/>
                    </a:lnTo>
                    <a:lnTo>
                      <a:pt x="4913" y="3194"/>
                    </a:lnTo>
                    <a:lnTo>
                      <a:pt x="5189" y="3286"/>
                    </a:lnTo>
                    <a:lnTo>
                      <a:pt x="5220" y="3132"/>
                    </a:lnTo>
                    <a:lnTo>
                      <a:pt x="5067" y="2917"/>
                    </a:lnTo>
                    <a:close/>
                    <a:moveTo>
                      <a:pt x="3316" y="2457"/>
                    </a:moveTo>
                    <a:lnTo>
                      <a:pt x="3255" y="2610"/>
                    </a:lnTo>
                    <a:lnTo>
                      <a:pt x="3347" y="2641"/>
                    </a:lnTo>
                    <a:close/>
                    <a:moveTo>
                      <a:pt x="2887" y="3286"/>
                    </a:moveTo>
                    <a:lnTo>
                      <a:pt x="2764" y="3286"/>
                    </a:lnTo>
                    <a:lnTo>
                      <a:pt x="2702" y="3194"/>
                    </a:lnTo>
                    <a:lnTo>
                      <a:pt x="2764" y="3102"/>
                    </a:lnTo>
                    <a:lnTo>
                      <a:pt x="2733" y="3009"/>
                    </a:lnTo>
                    <a:lnTo>
                      <a:pt x="2549" y="2979"/>
                    </a:lnTo>
                    <a:lnTo>
                      <a:pt x="2457" y="2979"/>
                    </a:lnTo>
                    <a:lnTo>
                      <a:pt x="2365" y="2856"/>
                    </a:lnTo>
                    <a:lnTo>
                      <a:pt x="2365" y="2672"/>
                    </a:lnTo>
                    <a:lnTo>
                      <a:pt x="2303" y="2580"/>
                    </a:lnTo>
                    <a:lnTo>
                      <a:pt x="2272" y="2457"/>
                    </a:lnTo>
                    <a:lnTo>
                      <a:pt x="2365" y="2426"/>
                    </a:lnTo>
                    <a:lnTo>
                      <a:pt x="2426" y="2303"/>
                    </a:lnTo>
                    <a:lnTo>
                      <a:pt x="2518" y="2242"/>
                    </a:lnTo>
                    <a:lnTo>
                      <a:pt x="2579" y="2365"/>
                    </a:lnTo>
                    <a:lnTo>
                      <a:pt x="2579" y="2426"/>
                    </a:lnTo>
                    <a:lnTo>
                      <a:pt x="2733" y="2549"/>
                    </a:lnTo>
                    <a:lnTo>
                      <a:pt x="2764" y="2487"/>
                    </a:lnTo>
                    <a:lnTo>
                      <a:pt x="2856" y="2518"/>
                    </a:lnTo>
                    <a:lnTo>
                      <a:pt x="2856" y="2426"/>
                    </a:lnTo>
                    <a:lnTo>
                      <a:pt x="2733" y="2334"/>
                    </a:lnTo>
                    <a:lnTo>
                      <a:pt x="2672" y="2272"/>
                    </a:lnTo>
                    <a:lnTo>
                      <a:pt x="2764" y="2119"/>
                    </a:lnTo>
                    <a:lnTo>
                      <a:pt x="2979" y="2058"/>
                    </a:lnTo>
                    <a:lnTo>
                      <a:pt x="3163" y="2058"/>
                    </a:lnTo>
                    <a:lnTo>
                      <a:pt x="3194" y="2211"/>
                    </a:lnTo>
                    <a:lnTo>
                      <a:pt x="3194" y="2395"/>
                    </a:lnTo>
                    <a:lnTo>
                      <a:pt x="3163" y="2580"/>
                    </a:lnTo>
                    <a:lnTo>
                      <a:pt x="2979" y="2672"/>
                    </a:lnTo>
                    <a:lnTo>
                      <a:pt x="2979" y="2733"/>
                    </a:lnTo>
                    <a:lnTo>
                      <a:pt x="3132" y="2825"/>
                    </a:lnTo>
                    <a:lnTo>
                      <a:pt x="3163" y="2917"/>
                    </a:lnTo>
                    <a:lnTo>
                      <a:pt x="3071" y="3009"/>
                    </a:lnTo>
                    <a:lnTo>
                      <a:pt x="2917" y="3071"/>
                    </a:lnTo>
                    <a:lnTo>
                      <a:pt x="2917" y="3194"/>
                    </a:lnTo>
                    <a:lnTo>
                      <a:pt x="2825" y="3286"/>
                    </a:lnTo>
                    <a:close/>
                    <a:moveTo>
                      <a:pt x="2979" y="3316"/>
                    </a:moveTo>
                    <a:lnTo>
                      <a:pt x="3009" y="3378"/>
                    </a:lnTo>
                    <a:lnTo>
                      <a:pt x="3101" y="3286"/>
                    </a:lnTo>
                    <a:lnTo>
                      <a:pt x="3194" y="3255"/>
                    </a:lnTo>
                    <a:lnTo>
                      <a:pt x="3163" y="3163"/>
                    </a:lnTo>
                    <a:lnTo>
                      <a:pt x="3071" y="3224"/>
                    </a:lnTo>
                    <a:close/>
                    <a:moveTo>
                      <a:pt x="2365" y="3286"/>
                    </a:moveTo>
                    <a:lnTo>
                      <a:pt x="2518" y="3501"/>
                    </a:lnTo>
                    <a:lnTo>
                      <a:pt x="2641" y="3470"/>
                    </a:lnTo>
                    <a:lnTo>
                      <a:pt x="2702" y="3470"/>
                    </a:lnTo>
                    <a:lnTo>
                      <a:pt x="2764" y="3347"/>
                    </a:lnTo>
                    <a:lnTo>
                      <a:pt x="2887" y="3347"/>
                    </a:lnTo>
                    <a:lnTo>
                      <a:pt x="2917" y="3316"/>
                    </a:lnTo>
                    <a:lnTo>
                      <a:pt x="2948" y="3439"/>
                    </a:lnTo>
                    <a:lnTo>
                      <a:pt x="2887" y="3593"/>
                    </a:lnTo>
                    <a:lnTo>
                      <a:pt x="2887" y="3746"/>
                    </a:lnTo>
                    <a:lnTo>
                      <a:pt x="2856" y="3716"/>
                    </a:lnTo>
                    <a:lnTo>
                      <a:pt x="2794" y="3593"/>
                    </a:lnTo>
                    <a:lnTo>
                      <a:pt x="2733" y="3716"/>
                    </a:lnTo>
                    <a:lnTo>
                      <a:pt x="2487" y="3716"/>
                    </a:lnTo>
                    <a:lnTo>
                      <a:pt x="2242" y="3624"/>
                    </a:lnTo>
                    <a:lnTo>
                      <a:pt x="2180" y="3531"/>
                    </a:lnTo>
                    <a:lnTo>
                      <a:pt x="2272" y="3501"/>
                    </a:lnTo>
                    <a:lnTo>
                      <a:pt x="2211" y="3409"/>
                    </a:lnTo>
                    <a:lnTo>
                      <a:pt x="2272" y="3316"/>
                    </a:lnTo>
                    <a:lnTo>
                      <a:pt x="2365" y="3316"/>
                    </a:lnTo>
                    <a:close/>
                    <a:moveTo>
                      <a:pt x="1781" y="2457"/>
                    </a:moveTo>
                    <a:lnTo>
                      <a:pt x="1873" y="2334"/>
                    </a:lnTo>
                    <a:lnTo>
                      <a:pt x="1873" y="2119"/>
                    </a:lnTo>
                    <a:lnTo>
                      <a:pt x="1935" y="2334"/>
                    </a:lnTo>
                    <a:lnTo>
                      <a:pt x="1935" y="2457"/>
                    </a:lnTo>
                    <a:lnTo>
                      <a:pt x="1781" y="2457"/>
                    </a:lnTo>
                    <a:close/>
                    <a:moveTo>
                      <a:pt x="1689" y="3347"/>
                    </a:moveTo>
                    <a:lnTo>
                      <a:pt x="1812" y="3470"/>
                    </a:lnTo>
                    <a:lnTo>
                      <a:pt x="1873" y="3409"/>
                    </a:lnTo>
                    <a:close/>
                    <a:moveTo>
                      <a:pt x="2088" y="3071"/>
                    </a:moveTo>
                    <a:lnTo>
                      <a:pt x="2027" y="3316"/>
                    </a:lnTo>
                    <a:lnTo>
                      <a:pt x="1965" y="3439"/>
                    </a:lnTo>
                    <a:lnTo>
                      <a:pt x="1996" y="3531"/>
                    </a:lnTo>
                    <a:lnTo>
                      <a:pt x="2088" y="3409"/>
                    </a:lnTo>
                    <a:lnTo>
                      <a:pt x="2180" y="3194"/>
                    </a:lnTo>
                    <a:cubicBezTo>
                      <a:pt x="2180" y="3194"/>
                      <a:pt x="2057" y="3102"/>
                      <a:pt x="2088" y="3071"/>
                    </a:cubicBezTo>
                    <a:close/>
                    <a:moveTo>
                      <a:pt x="1321" y="2672"/>
                    </a:moveTo>
                    <a:lnTo>
                      <a:pt x="1566" y="2610"/>
                    </a:lnTo>
                    <a:lnTo>
                      <a:pt x="1750" y="2702"/>
                    </a:lnTo>
                    <a:lnTo>
                      <a:pt x="1843" y="2702"/>
                    </a:lnTo>
                    <a:lnTo>
                      <a:pt x="1965" y="2917"/>
                    </a:lnTo>
                    <a:lnTo>
                      <a:pt x="1996" y="3071"/>
                    </a:lnTo>
                    <a:lnTo>
                      <a:pt x="1904" y="3255"/>
                    </a:lnTo>
                    <a:lnTo>
                      <a:pt x="1750" y="3286"/>
                    </a:lnTo>
                    <a:lnTo>
                      <a:pt x="1658" y="3224"/>
                    </a:lnTo>
                    <a:lnTo>
                      <a:pt x="1505" y="3224"/>
                    </a:lnTo>
                    <a:lnTo>
                      <a:pt x="1351" y="3071"/>
                    </a:lnTo>
                    <a:lnTo>
                      <a:pt x="1290" y="2887"/>
                    </a:lnTo>
                    <a:lnTo>
                      <a:pt x="1321" y="2672"/>
                    </a:lnTo>
                    <a:close/>
                    <a:moveTo>
                      <a:pt x="1965" y="584"/>
                    </a:moveTo>
                    <a:lnTo>
                      <a:pt x="2057" y="492"/>
                    </a:lnTo>
                    <a:lnTo>
                      <a:pt x="2242" y="492"/>
                    </a:lnTo>
                    <a:lnTo>
                      <a:pt x="2088" y="584"/>
                    </a:lnTo>
                    <a:close/>
                    <a:moveTo>
                      <a:pt x="491" y="1351"/>
                    </a:moveTo>
                    <a:lnTo>
                      <a:pt x="491" y="1198"/>
                    </a:lnTo>
                    <a:lnTo>
                      <a:pt x="614" y="1075"/>
                    </a:lnTo>
                    <a:lnTo>
                      <a:pt x="768" y="1075"/>
                    </a:lnTo>
                    <a:lnTo>
                      <a:pt x="737" y="1198"/>
                    </a:lnTo>
                    <a:lnTo>
                      <a:pt x="614" y="1321"/>
                    </a:lnTo>
                    <a:lnTo>
                      <a:pt x="522" y="1382"/>
                    </a:lnTo>
                    <a:close/>
                    <a:moveTo>
                      <a:pt x="461" y="1443"/>
                    </a:moveTo>
                    <a:lnTo>
                      <a:pt x="430" y="1228"/>
                    </a:lnTo>
                    <a:lnTo>
                      <a:pt x="461" y="1106"/>
                    </a:lnTo>
                    <a:lnTo>
                      <a:pt x="737" y="952"/>
                    </a:lnTo>
                    <a:lnTo>
                      <a:pt x="768" y="983"/>
                    </a:lnTo>
                    <a:lnTo>
                      <a:pt x="891" y="952"/>
                    </a:lnTo>
                    <a:lnTo>
                      <a:pt x="1075" y="983"/>
                    </a:lnTo>
                    <a:lnTo>
                      <a:pt x="1198" y="952"/>
                    </a:lnTo>
                    <a:lnTo>
                      <a:pt x="1351" y="952"/>
                    </a:lnTo>
                    <a:lnTo>
                      <a:pt x="1505" y="1014"/>
                    </a:lnTo>
                    <a:lnTo>
                      <a:pt x="1597" y="952"/>
                    </a:lnTo>
                    <a:lnTo>
                      <a:pt x="1750" y="676"/>
                    </a:lnTo>
                    <a:lnTo>
                      <a:pt x="1720" y="522"/>
                    </a:lnTo>
                    <a:lnTo>
                      <a:pt x="1750" y="430"/>
                    </a:lnTo>
                    <a:lnTo>
                      <a:pt x="1689" y="277"/>
                    </a:lnTo>
                    <a:lnTo>
                      <a:pt x="1812" y="62"/>
                    </a:lnTo>
                    <a:lnTo>
                      <a:pt x="1812" y="0"/>
                    </a:lnTo>
                    <a:lnTo>
                      <a:pt x="1566" y="215"/>
                    </a:lnTo>
                    <a:lnTo>
                      <a:pt x="1382" y="307"/>
                    </a:lnTo>
                    <a:lnTo>
                      <a:pt x="1228" y="307"/>
                    </a:lnTo>
                    <a:lnTo>
                      <a:pt x="1106" y="461"/>
                    </a:lnTo>
                    <a:lnTo>
                      <a:pt x="1044" y="676"/>
                    </a:lnTo>
                    <a:lnTo>
                      <a:pt x="860" y="768"/>
                    </a:lnTo>
                    <a:lnTo>
                      <a:pt x="706" y="768"/>
                    </a:lnTo>
                    <a:lnTo>
                      <a:pt x="491" y="952"/>
                    </a:lnTo>
                    <a:lnTo>
                      <a:pt x="430" y="891"/>
                    </a:lnTo>
                    <a:lnTo>
                      <a:pt x="307" y="891"/>
                    </a:lnTo>
                    <a:lnTo>
                      <a:pt x="246" y="1075"/>
                    </a:lnTo>
                    <a:lnTo>
                      <a:pt x="123" y="1198"/>
                    </a:lnTo>
                    <a:lnTo>
                      <a:pt x="215" y="1259"/>
                    </a:lnTo>
                    <a:lnTo>
                      <a:pt x="277" y="1228"/>
                    </a:lnTo>
                    <a:lnTo>
                      <a:pt x="461" y="1413"/>
                    </a:lnTo>
                    <a:close/>
                    <a:moveTo>
                      <a:pt x="1167" y="3409"/>
                    </a:moveTo>
                    <a:lnTo>
                      <a:pt x="1167" y="3409"/>
                    </a:lnTo>
                    <a:lnTo>
                      <a:pt x="1198" y="3316"/>
                    </a:lnTo>
                    <a:lnTo>
                      <a:pt x="1106" y="3194"/>
                    </a:lnTo>
                    <a:lnTo>
                      <a:pt x="1044" y="3194"/>
                    </a:lnTo>
                    <a:lnTo>
                      <a:pt x="1044" y="3071"/>
                    </a:lnTo>
                    <a:lnTo>
                      <a:pt x="1136" y="3009"/>
                    </a:lnTo>
                    <a:lnTo>
                      <a:pt x="1136" y="2887"/>
                    </a:lnTo>
                    <a:lnTo>
                      <a:pt x="1044" y="2825"/>
                    </a:lnTo>
                    <a:lnTo>
                      <a:pt x="1044" y="2733"/>
                    </a:lnTo>
                    <a:lnTo>
                      <a:pt x="1351" y="2549"/>
                    </a:lnTo>
                    <a:lnTo>
                      <a:pt x="1290" y="2518"/>
                    </a:lnTo>
                    <a:lnTo>
                      <a:pt x="1413" y="2365"/>
                    </a:lnTo>
                    <a:lnTo>
                      <a:pt x="1474" y="2426"/>
                    </a:lnTo>
                    <a:lnTo>
                      <a:pt x="1658" y="2365"/>
                    </a:lnTo>
                    <a:lnTo>
                      <a:pt x="1658" y="2119"/>
                    </a:lnTo>
                    <a:lnTo>
                      <a:pt x="1566" y="1965"/>
                    </a:lnTo>
                    <a:lnTo>
                      <a:pt x="1658" y="1873"/>
                    </a:lnTo>
                    <a:lnTo>
                      <a:pt x="1812" y="1873"/>
                    </a:lnTo>
                    <a:lnTo>
                      <a:pt x="1904" y="1996"/>
                    </a:lnTo>
                    <a:lnTo>
                      <a:pt x="1965" y="1935"/>
                    </a:lnTo>
                    <a:lnTo>
                      <a:pt x="2027" y="1965"/>
                    </a:lnTo>
                    <a:lnTo>
                      <a:pt x="2088" y="1904"/>
                    </a:lnTo>
                    <a:lnTo>
                      <a:pt x="2150" y="1750"/>
                    </a:lnTo>
                    <a:lnTo>
                      <a:pt x="1996" y="1597"/>
                    </a:lnTo>
                    <a:lnTo>
                      <a:pt x="1904" y="1658"/>
                    </a:lnTo>
                    <a:lnTo>
                      <a:pt x="1720" y="1658"/>
                    </a:lnTo>
                    <a:lnTo>
                      <a:pt x="1628" y="1566"/>
                    </a:lnTo>
                    <a:lnTo>
                      <a:pt x="1535" y="1443"/>
                    </a:lnTo>
                    <a:lnTo>
                      <a:pt x="1474" y="1443"/>
                    </a:lnTo>
                    <a:lnTo>
                      <a:pt x="1535" y="1351"/>
                    </a:lnTo>
                    <a:lnTo>
                      <a:pt x="1535" y="1167"/>
                    </a:lnTo>
                    <a:lnTo>
                      <a:pt x="1382" y="1075"/>
                    </a:lnTo>
                    <a:lnTo>
                      <a:pt x="1136" y="1075"/>
                    </a:lnTo>
                    <a:lnTo>
                      <a:pt x="1013" y="1136"/>
                    </a:lnTo>
                    <a:lnTo>
                      <a:pt x="891" y="1106"/>
                    </a:lnTo>
                    <a:lnTo>
                      <a:pt x="829" y="1167"/>
                    </a:lnTo>
                    <a:lnTo>
                      <a:pt x="952" y="1351"/>
                    </a:lnTo>
                    <a:lnTo>
                      <a:pt x="921" y="1413"/>
                    </a:lnTo>
                    <a:lnTo>
                      <a:pt x="1044" y="1566"/>
                    </a:lnTo>
                    <a:lnTo>
                      <a:pt x="1044" y="1628"/>
                    </a:lnTo>
                    <a:lnTo>
                      <a:pt x="921" y="1566"/>
                    </a:lnTo>
                    <a:lnTo>
                      <a:pt x="799" y="1597"/>
                    </a:lnTo>
                    <a:lnTo>
                      <a:pt x="768" y="1536"/>
                    </a:lnTo>
                    <a:lnTo>
                      <a:pt x="860" y="1443"/>
                    </a:lnTo>
                    <a:lnTo>
                      <a:pt x="768" y="1290"/>
                    </a:lnTo>
                    <a:lnTo>
                      <a:pt x="706" y="1290"/>
                    </a:lnTo>
                    <a:lnTo>
                      <a:pt x="584" y="1443"/>
                    </a:lnTo>
                    <a:lnTo>
                      <a:pt x="676" y="1566"/>
                    </a:lnTo>
                    <a:lnTo>
                      <a:pt x="522" y="1658"/>
                    </a:lnTo>
                    <a:lnTo>
                      <a:pt x="430" y="1566"/>
                    </a:lnTo>
                    <a:lnTo>
                      <a:pt x="277" y="1566"/>
                    </a:lnTo>
                    <a:lnTo>
                      <a:pt x="184" y="1505"/>
                    </a:lnTo>
                    <a:lnTo>
                      <a:pt x="62" y="1628"/>
                    </a:lnTo>
                    <a:lnTo>
                      <a:pt x="246" y="1750"/>
                    </a:lnTo>
                    <a:lnTo>
                      <a:pt x="246" y="1904"/>
                    </a:lnTo>
                    <a:lnTo>
                      <a:pt x="123" y="1843"/>
                    </a:lnTo>
                    <a:lnTo>
                      <a:pt x="62" y="1843"/>
                    </a:lnTo>
                    <a:lnTo>
                      <a:pt x="92" y="2058"/>
                    </a:lnTo>
                    <a:lnTo>
                      <a:pt x="215" y="2119"/>
                    </a:lnTo>
                    <a:lnTo>
                      <a:pt x="215" y="2303"/>
                    </a:lnTo>
                    <a:lnTo>
                      <a:pt x="307" y="2395"/>
                    </a:lnTo>
                    <a:lnTo>
                      <a:pt x="92" y="2518"/>
                    </a:lnTo>
                    <a:lnTo>
                      <a:pt x="0" y="2733"/>
                    </a:lnTo>
                    <a:lnTo>
                      <a:pt x="92" y="2825"/>
                    </a:lnTo>
                    <a:lnTo>
                      <a:pt x="215" y="2733"/>
                    </a:lnTo>
                    <a:lnTo>
                      <a:pt x="399" y="2917"/>
                    </a:lnTo>
                    <a:lnTo>
                      <a:pt x="461" y="3163"/>
                    </a:lnTo>
                    <a:lnTo>
                      <a:pt x="369" y="3194"/>
                    </a:lnTo>
                    <a:lnTo>
                      <a:pt x="399" y="3347"/>
                    </a:lnTo>
                    <a:lnTo>
                      <a:pt x="645" y="3347"/>
                    </a:lnTo>
                    <a:lnTo>
                      <a:pt x="921" y="3409"/>
                    </a:lnTo>
                    <a:lnTo>
                      <a:pt x="1013" y="3470"/>
                    </a:lnTo>
                    <a:close/>
                  </a:path>
                </a:pathLst>
              </a:custGeom>
              <a:solidFill>
                <a:srgbClr val="D9D9D9"/>
              </a:solidFill>
              <a:ln cap="flat" cmpd="sng" w="9525">
                <a:solidFill>
                  <a:schemeClr val="lt1"/>
                </a:solidFill>
                <a:prstDash val="solid"/>
                <a:round/>
                <a:headEnd len="sm" w="sm" type="none"/>
                <a:tailEnd len="sm" w="sm" type="none"/>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370" name="Google Shape;370;p54"/>
              <p:cNvSpPr/>
              <p:nvPr/>
            </p:nvSpPr>
            <p:spPr>
              <a:xfrm>
                <a:off x="5597280" y="1784520"/>
                <a:ext cx="321459" cy="365400"/>
              </a:xfrm>
              <a:custGeom>
                <a:rect b="b" l="l" r="r" t="t"/>
                <a:pathLst>
                  <a:path extrusionOk="0" h="19161" w="16859">
                    <a:moveTo>
                      <a:pt x="15599" y="3501"/>
                    </a:moveTo>
                    <a:lnTo>
                      <a:pt x="15722" y="3501"/>
                    </a:lnTo>
                    <a:lnTo>
                      <a:pt x="15722" y="3194"/>
                    </a:lnTo>
                    <a:lnTo>
                      <a:pt x="15937" y="2979"/>
                    </a:lnTo>
                    <a:lnTo>
                      <a:pt x="16121" y="2948"/>
                    </a:lnTo>
                    <a:lnTo>
                      <a:pt x="16244" y="2795"/>
                    </a:lnTo>
                    <a:lnTo>
                      <a:pt x="16244" y="2549"/>
                    </a:lnTo>
                    <a:lnTo>
                      <a:pt x="16397" y="2549"/>
                    </a:lnTo>
                    <a:lnTo>
                      <a:pt x="16551" y="2610"/>
                    </a:lnTo>
                    <a:lnTo>
                      <a:pt x="16674" y="2488"/>
                    </a:lnTo>
                    <a:lnTo>
                      <a:pt x="16674" y="2334"/>
                    </a:lnTo>
                    <a:lnTo>
                      <a:pt x="16612" y="2334"/>
                    </a:lnTo>
                    <a:lnTo>
                      <a:pt x="16490" y="2211"/>
                    </a:lnTo>
                    <a:lnTo>
                      <a:pt x="16428" y="2211"/>
                    </a:lnTo>
                    <a:lnTo>
                      <a:pt x="16367" y="2273"/>
                    </a:lnTo>
                    <a:lnTo>
                      <a:pt x="16367" y="2365"/>
                    </a:lnTo>
                    <a:lnTo>
                      <a:pt x="16305" y="2303"/>
                    </a:lnTo>
                    <a:lnTo>
                      <a:pt x="16275" y="2211"/>
                    </a:lnTo>
                    <a:lnTo>
                      <a:pt x="16183" y="2211"/>
                    </a:lnTo>
                    <a:lnTo>
                      <a:pt x="16213" y="2303"/>
                    </a:lnTo>
                    <a:lnTo>
                      <a:pt x="16183" y="2457"/>
                    </a:lnTo>
                    <a:lnTo>
                      <a:pt x="16121" y="2426"/>
                    </a:lnTo>
                    <a:lnTo>
                      <a:pt x="16060" y="2303"/>
                    </a:lnTo>
                    <a:lnTo>
                      <a:pt x="15937" y="2395"/>
                    </a:lnTo>
                    <a:lnTo>
                      <a:pt x="15875" y="2488"/>
                    </a:lnTo>
                    <a:lnTo>
                      <a:pt x="15845" y="2334"/>
                    </a:lnTo>
                    <a:lnTo>
                      <a:pt x="15814" y="2180"/>
                    </a:lnTo>
                    <a:lnTo>
                      <a:pt x="15753" y="2180"/>
                    </a:lnTo>
                    <a:lnTo>
                      <a:pt x="15691" y="1996"/>
                    </a:lnTo>
                    <a:lnTo>
                      <a:pt x="15599" y="1966"/>
                    </a:lnTo>
                    <a:lnTo>
                      <a:pt x="15476" y="1966"/>
                    </a:lnTo>
                    <a:lnTo>
                      <a:pt x="15353" y="1935"/>
                    </a:lnTo>
                    <a:lnTo>
                      <a:pt x="15169" y="1904"/>
                    </a:lnTo>
                    <a:lnTo>
                      <a:pt x="15077" y="1781"/>
                    </a:lnTo>
                    <a:lnTo>
                      <a:pt x="15108" y="1751"/>
                    </a:lnTo>
                    <a:lnTo>
                      <a:pt x="15353" y="1812"/>
                    </a:lnTo>
                    <a:lnTo>
                      <a:pt x="15538" y="1781"/>
                    </a:lnTo>
                    <a:lnTo>
                      <a:pt x="15722" y="1812"/>
                    </a:lnTo>
                    <a:lnTo>
                      <a:pt x="16029" y="1843"/>
                    </a:lnTo>
                    <a:lnTo>
                      <a:pt x="16275" y="1781"/>
                    </a:lnTo>
                    <a:lnTo>
                      <a:pt x="16397" y="1474"/>
                    </a:lnTo>
                    <a:lnTo>
                      <a:pt x="16735" y="1413"/>
                    </a:lnTo>
                    <a:lnTo>
                      <a:pt x="16858" y="1290"/>
                    </a:lnTo>
                    <a:lnTo>
                      <a:pt x="16858" y="1259"/>
                    </a:lnTo>
                    <a:lnTo>
                      <a:pt x="16766" y="1198"/>
                    </a:lnTo>
                    <a:lnTo>
                      <a:pt x="16735" y="1136"/>
                    </a:lnTo>
                    <a:lnTo>
                      <a:pt x="16612" y="1106"/>
                    </a:lnTo>
                    <a:lnTo>
                      <a:pt x="16459" y="1136"/>
                    </a:lnTo>
                    <a:lnTo>
                      <a:pt x="16275" y="952"/>
                    </a:lnTo>
                    <a:lnTo>
                      <a:pt x="16152" y="952"/>
                    </a:lnTo>
                    <a:lnTo>
                      <a:pt x="16029" y="1106"/>
                    </a:lnTo>
                    <a:lnTo>
                      <a:pt x="15937" y="1106"/>
                    </a:lnTo>
                    <a:lnTo>
                      <a:pt x="15906" y="1014"/>
                    </a:lnTo>
                    <a:lnTo>
                      <a:pt x="16029" y="922"/>
                    </a:lnTo>
                    <a:lnTo>
                      <a:pt x="16060" y="829"/>
                    </a:lnTo>
                    <a:lnTo>
                      <a:pt x="15906" y="768"/>
                    </a:lnTo>
                    <a:lnTo>
                      <a:pt x="15875" y="707"/>
                    </a:lnTo>
                    <a:lnTo>
                      <a:pt x="15753" y="707"/>
                    </a:lnTo>
                    <a:lnTo>
                      <a:pt x="15630" y="891"/>
                    </a:lnTo>
                    <a:lnTo>
                      <a:pt x="15568" y="891"/>
                    </a:lnTo>
                    <a:lnTo>
                      <a:pt x="15568" y="768"/>
                    </a:lnTo>
                    <a:lnTo>
                      <a:pt x="15507" y="768"/>
                    </a:lnTo>
                    <a:lnTo>
                      <a:pt x="15446" y="860"/>
                    </a:lnTo>
                    <a:lnTo>
                      <a:pt x="15384" y="860"/>
                    </a:lnTo>
                    <a:lnTo>
                      <a:pt x="15353" y="768"/>
                    </a:lnTo>
                    <a:lnTo>
                      <a:pt x="15446" y="707"/>
                    </a:lnTo>
                    <a:lnTo>
                      <a:pt x="15446" y="645"/>
                    </a:lnTo>
                    <a:lnTo>
                      <a:pt x="15292" y="522"/>
                    </a:lnTo>
                    <a:lnTo>
                      <a:pt x="15139" y="522"/>
                    </a:lnTo>
                    <a:lnTo>
                      <a:pt x="15016" y="584"/>
                    </a:lnTo>
                    <a:lnTo>
                      <a:pt x="15016" y="829"/>
                    </a:lnTo>
                    <a:lnTo>
                      <a:pt x="14893" y="860"/>
                    </a:lnTo>
                    <a:lnTo>
                      <a:pt x="14893" y="952"/>
                    </a:lnTo>
                    <a:lnTo>
                      <a:pt x="14985" y="1198"/>
                    </a:lnTo>
                    <a:lnTo>
                      <a:pt x="14985" y="1290"/>
                    </a:lnTo>
                    <a:lnTo>
                      <a:pt x="14893" y="1351"/>
                    </a:lnTo>
                    <a:lnTo>
                      <a:pt x="14831" y="1229"/>
                    </a:lnTo>
                    <a:lnTo>
                      <a:pt x="14739" y="1229"/>
                    </a:lnTo>
                    <a:lnTo>
                      <a:pt x="14709" y="1259"/>
                    </a:lnTo>
                    <a:lnTo>
                      <a:pt x="14586" y="1259"/>
                    </a:lnTo>
                    <a:lnTo>
                      <a:pt x="14371" y="1351"/>
                    </a:lnTo>
                    <a:lnTo>
                      <a:pt x="14524" y="1106"/>
                    </a:lnTo>
                    <a:lnTo>
                      <a:pt x="14647" y="1075"/>
                    </a:lnTo>
                    <a:lnTo>
                      <a:pt x="14739" y="922"/>
                    </a:lnTo>
                    <a:lnTo>
                      <a:pt x="14709" y="860"/>
                    </a:lnTo>
                    <a:lnTo>
                      <a:pt x="14647" y="860"/>
                    </a:lnTo>
                    <a:lnTo>
                      <a:pt x="14494" y="983"/>
                    </a:lnTo>
                    <a:lnTo>
                      <a:pt x="14402" y="952"/>
                    </a:lnTo>
                    <a:lnTo>
                      <a:pt x="14432" y="891"/>
                    </a:lnTo>
                    <a:lnTo>
                      <a:pt x="14524" y="799"/>
                    </a:lnTo>
                    <a:lnTo>
                      <a:pt x="14524" y="707"/>
                    </a:lnTo>
                    <a:lnTo>
                      <a:pt x="14371" y="676"/>
                    </a:lnTo>
                    <a:lnTo>
                      <a:pt x="14340" y="614"/>
                    </a:lnTo>
                    <a:lnTo>
                      <a:pt x="14463" y="584"/>
                    </a:lnTo>
                    <a:lnTo>
                      <a:pt x="14524" y="645"/>
                    </a:lnTo>
                    <a:lnTo>
                      <a:pt x="14709" y="645"/>
                    </a:lnTo>
                    <a:lnTo>
                      <a:pt x="14801" y="369"/>
                    </a:lnTo>
                    <a:lnTo>
                      <a:pt x="14770" y="277"/>
                    </a:lnTo>
                    <a:lnTo>
                      <a:pt x="14617" y="307"/>
                    </a:lnTo>
                    <a:lnTo>
                      <a:pt x="14524" y="277"/>
                    </a:lnTo>
                    <a:lnTo>
                      <a:pt x="14555" y="154"/>
                    </a:lnTo>
                    <a:lnTo>
                      <a:pt x="14524" y="31"/>
                    </a:lnTo>
                    <a:lnTo>
                      <a:pt x="14402" y="123"/>
                    </a:lnTo>
                    <a:lnTo>
                      <a:pt x="14309" y="123"/>
                    </a:lnTo>
                    <a:lnTo>
                      <a:pt x="14217" y="62"/>
                    </a:lnTo>
                    <a:lnTo>
                      <a:pt x="14125" y="154"/>
                    </a:lnTo>
                    <a:lnTo>
                      <a:pt x="14125" y="246"/>
                    </a:lnTo>
                    <a:lnTo>
                      <a:pt x="14217" y="369"/>
                    </a:lnTo>
                    <a:lnTo>
                      <a:pt x="14156" y="461"/>
                    </a:lnTo>
                    <a:lnTo>
                      <a:pt x="14064" y="461"/>
                    </a:lnTo>
                    <a:lnTo>
                      <a:pt x="13972" y="246"/>
                    </a:lnTo>
                    <a:lnTo>
                      <a:pt x="13880" y="338"/>
                    </a:lnTo>
                    <a:lnTo>
                      <a:pt x="13849" y="461"/>
                    </a:lnTo>
                    <a:lnTo>
                      <a:pt x="13880" y="522"/>
                    </a:lnTo>
                    <a:lnTo>
                      <a:pt x="14002" y="522"/>
                    </a:lnTo>
                    <a:lnTo>
                      <a:pt x="14064" y="584"/>
                    </a:lnTo>
                    <a:lnTo>
                      <a:pt x="14064" y="645"/>
                    </a:lnTo>
                    <a:lnTo>
                      <a:pt x="13972" y="707"/>
                    </a:lnTo>
                    <a:lnTo>
                      <a:pt x="13972" y="799"/>
                    </a:lnTo>
                    <a:lnTo>
                      <a:pt x="13880" y="860"/>
                    </a:lnTo>
                    <a:lnTo>
                      <a:pt x="13880" y="983"/>
                    </a:lnTo>
                    <a:lnTo>
                      <a:pt x="13910" y="1014"/>
                    </a:lnTo>
                    <a:lnTo>
                      <a:pt x="13818" y="1075"/>
                    </a:lnTo>
                    <a:lnTo>
                      <a:pt x="13849" y="1229"/>
                    </a:lnTo>
                    <a:lnTo>
                      <a:pt x="13818" y="1290"/>
                    </a:lnTo>
                    <a:lnTo>
                      <a:pt x="13695" y="1229"/>
                    </a:lnTo>
                    <a:lnTo>
                      <a:pt x="13603" y="1290"/>
                    </a:lnTo>
                    <a:lnTo>
                      <a:pt x="13603" y="1351"/>
                    </a:lnTo>
                    <a:lnTo>
                      <a:pt x="13480" y="1444"/>
                    </a:lnTo>
                    <a:lnTo>
                      <a:pt x="13480" y="1290"/>
                    </a:lnTo>
                    <a:lnTo>
                      <a:pt x="13634" y="983"/>
                    </a:lnTo>
                    <a:lnTo>
                      <a:pt x="13480" y="952"/>
                    </a:lnTo>
                    <a:lnTo>
                      <a:pt x="13480" y="860"/>
                    </a:lnTo>
                    <a:lnTo>
                      <a:pt x="13573" y="768"/>
                    </a:lnTo>
                    <a:lnTo>
                      <a:pt x="13573" y="522"/>
                    </a:lnTo>
                    <a:lnTo>
                      <a:pt x="13542" y="430"/>
                    </a:lnTo>
                    <a:lnTo>
                      <a:pt x="13450" y="430"/>
                    </a:lnTo>
                    <a:lnTo>
                      <a:pt x="13235" y="799"/>
                    </a:lnTo>
                    <a:lnTo>
                      <a:pt x="13235" y="983"/>
                    </a:lnTo>
                    <a:lnTo>
                      <a:pt x="13051" y="1259"/>
                    </a:lnTo>
                    <a:lnTo>
                      <a:pt x="12989" y="1474"/>
                    </a:lnTo>
                    <a:lnTo>
                      <a:pt x="13020" y="1536"/>
                    </a:lnTo>
                    <a:lnTo>
                      <a:pt x="13020" y="1720"/>
                    </a:lnTo>
                    <a:lnTo>
                      <a:pt x="12805" y="1966"/>
                    </a:lnTo>
                    <a:lnTo>
                      <a:pt x="12682" y="1996"/>
                    </a:lnTo>
                    <a:lnTo>
                      <a:pt x="12682" y="1843"/>
                    </a:lnTo>
                    <a:lnTo>
                      <a:pt x="12651" y="1751"/>
                    </a:lnTo>
                    <a:lnTo>
                      <a:pt x="12774" y="1536"/>
                    </a:lnTo>
                    <a:lnTo>
                      <a:pt x="12743" y="1382"/>
                    </a:lnTo>
                    <a:lnTo>
                      <a:pt x="12805" y="1290"/>
                    </a:lnTo>
                    <a:lnTo>
                      <a:pt x="12743" y="1136"/>
                    </a:lnTo>
                    <a:lnTo>
                      <a:pt x="12989" y="860"/>
                    </a:lnTo>
                    <a:lnTo>
                      <a:pt x="13020" y="707"/>
                    </a:lnTo>
                    <a:lnTo>
                      <a:pt x="13051" y="676"/>
                    </a:lnTo>
                    <a:lnTo>
                      <a:pt x="13051" y="584"/>
                    </a:lnTo>
                    <a:lnTo>
                      <a:pt x="12928" y="584"/>
                    </a:lnTo>
                    <a:lnTo>
                      <a:pt x="12805" y="461"/>
                    </a:lnTo>
                    <a:lnTo>
                      <a:pt x="12743" y="492"/>
                    </a:lnTo>
                    <a:lnTo>
                      <a:pt x="12743" y="645"/>
                    </a:lnTo>
                    <a:lnTo>
                      <a:pt x="12651" y="737"/>
                    </a:lnTo>
                    <a:lnTo>
                      <a:pt x="12651" y="584"/>
                    </a:lnTo>
                    <a:lnTo>
                      <a:pt x="12559" y="492"/>
                    </a:lnTo>
                    <a:lnTo>
                      <a:pt x="12406" y="461"/>
                    </a:lnTo>
                    <a:lnTo>
                      <a:pt x="12314" y="522"/>
                    </a:lnTo>
                    <a:lnTo>
                      <a:pt x="12344" y="707"/>
                    </a:lnTo>
                    <a:lnTo>
                      <a:pt x="12283" y="799"/>
                    </a:lnTo>
                    <a:lnTo>
                      <a:pt x="12221" y="737"/>
                    </a:lnTo>
                    <a:lnTo>
                      <a:pt x="12129" y="676"/>
                    </a:lnTo>
                    <a:lnTo>
                      <a:pt x="12068" y="737"/>
                    </a:lnTo>
                    <a:lnTo>
                      <a:pt x="12099" y="799"/>
                    </a:lnTo>
                    <a:lnTo>
                      <a:pt x="12283" y="922"/>
                    </a:lnTo>
                    <a:lnTo>
                      <a:pt x="12314" y="1075"/>
                    </a:lnTo>
                    <a:lnTo>
                      <a:pt x="12283" y="1106"/>
                    </a:lnTo>
                    <a:lnTo>
                      <a:pt x="12191" y="1044"/>
                    </a:lnTo>
                    <a:lnTo>
                      <a:pt x="12099" y="1136"/>
                    </a:lnTo>
                    <a:lnTo>
                      <a:pt x="12099" y="1198"/>
                    </a:lnTo>
                    <a:lnTo>
                      <a:pt x="12129" y="1259"/>
                    </a:lnTo>
                    <a:lnTo>
                      <a:pt x="12099" y="1321"/>
                    </a:lnTo>
                    <a:lnTo>
                      <a:pt x="11945" y="1229"/>
                    </a:lnTo>
                    <a:lnTo>
                      <a:pt x="11853" y="1229"/>
                    </a:lnTo>
                    <a:lnTo>
                      <a:pt x="11792" y="1413"/>
                    </a:lnTo>
                    <a:lnTo>
                      <a:pt x="11669" y="1444"/>
                    </a:lnTo>
                    <a:lnTo>
                      <a:pt x="11669" y="1505"/>
                    </a:lnTo>
                    <a:lnTo>
                      <a:pt x="11730" y="1566"/>
                    </a:lnTo>
                    <a:lnTo>
                      <a:pt x="11577" y="1658"/>
                    </a:lnTo>
                    <a:lnTo>
                      <a:pt x="11546" y="1781"/>
                    </a:lnTo>
                    <a:lnTo>
                      <a:pt x="11669" y="1904"/>
                    </a:lnTo>
                    <a:lnTo>
                      <a:pt x="11577" y="1996"/>
                    </a:lnTo>
                    <a:lnTo>
                      <a:pt x="11699" y="2058"/>
                    </a:lnTo>
                    <a:lnTo>
                      <a:pt x="11761" y="2119"/>
                    </a:lnTo>
                    <a:lnTo>
                      <a:pt x="11699" y="2180"/>
                    </a:lnTo>
                    <a:lnTo>
                      <a:pt x="11485" y="2180"/>
                    </a:lnTo>
                    <a:lnTo>
                      <a:pt x="11423" y="1966"/>
                    </a:lnTo>
                    <a:lnTo>
                      <a:pt x="11331" y="1935"/>
                    </a:lnTo>
                    <a:lnTo>
                      <a:pt x="11423" y="1843"/>
                    </a:lnTo>
                    <a:lnTo>
                      <a:pt x="11300" y="1751"/>
                    </a:lnTo>
                    <a:lnTo>
                      <a:pt x="11147" y="1751"/>
                    </a:lnTo>
                    <a:lnTo>
                      <a:pt x="10993" y="1751"/>
                    </a:lnTo>
                    <a:lnTo>
                      <a:pt x="10717" y="1566"/>
                    </a:lnTo>
                    <a:lnTo>
                      <a:pt x="10655" y="1566"/>
                    </a:lnTo>
                    <a:lnTo>
                      <a:pt x="10563" y="1658"/>
                    </a:lnTo>
                    <a:lnTo>
                      <a:pt x="10502" y="1566"/>
                    </a:lnTo>
                    <a:lnTo>
                      <a:pt x="10379" y="1689"/>
                    </a:lnTo>
                    <a:lnTo>
                      <a:pt x="10226" y="1720"/>
                    </a:lnTo>
                    <a:lnTo>
                      <a:pt x="10226" y="1781"/>
                    </a:lnTo>
                    <a:lnTo>
                      <a:pt x="10410" y="1996"/>
                    </a:lnTo>
                    <a:lnTo>
                      <a:pt x="10533" y="1996"/>
                    </a:lnTo>
                    <a:lnTo>
                      <a:pt x="10625" y="2088"/>
                    </a:lnTo>
                    <a:lnTo>
                      <a:pt x="10809" y="2088"/>
                    </a:lnTo>
                    <a:lnTo>
                      <a:pt x="10717" y="2242"/>
                    </a:lnTo>
                    <a:lnTo>
                      <a:pt x="10717" y="2365"/>
                    </a:lnTo>
                    <a:lnTo>
                      <a:pt x="10840" y="2549"/>
                    </a:lnTo>
                    <a:lnTo>
                      <a:pt x="10840" y="2641"/>
                    </a:lnTo>
                    <a:lnTo>
                      <a:pt x="10748" y="2580"/>
                    </a:lnTo>
                    <a:lnTo>
                      <a:pt x="10625" y="2395"/>
                    </a:lnTo>
                    <a:lnTo>
                      <a:pt x="10471" y="2334"/>
                    </a:lnTo>
                    <a:lnTo>
                      <a:pt x="10410" y="2242"/>
                    </a:lnTo>
                    <a:lnTo>
                      <a:pt x="10348" y="2365"/>
                    </a:lnTo>
                    <a:lnTo>
                      <a:pt x="10226" y="2457"/>
                    </a:lnTo>
                    <a:lnTo>
                      <a:pt x="10195" y="2273"/>
                    </a:lnTo>
                    <a:lnTo>
                      <a:pt x="10072" y="2365"/>
                    </a:lnTo>
                    <a:lnTo>
                      <a:pt x="10072" y="2457"/>
                    </a:lnTo>
                    <a:lnTo>
                      <a:pt x="9949" y="2580"/>
                    </a:lnTo>
                    <a:lnTo>
                      <a:pt x="9949" y="2702"/>
                    </a:lnTo>
                    <a:lnTo>
                      <a:pt x="10103" y="2795"/>
                    </a:lnTo>
                    <a:lnTo>
                      <a:pt x="10195" y="2948"/>
                    </a:lnTo>
                    <a:lnTo>
                      <a:pt x="10041" y="2948"/>
                    </a:lnTo>
                    <a:lnTo>
                      <a:pt x="9980" y="2887"/>
                    </a:lnTo>
                    <a:lnTo>
                      <a:pt x="9857" y="3040"/>
                    </a:lnTo>
                    <a:lnTo>
                      <a:pt x="9826" y="3163"/>
                    </a:lnTo>
                    <a:lnTo>
                      <a:pt x="9642" y="3317"/>
                    </a:lnTo>
                    <a:lnTo>
                      <a:pt x="9642" y="3224"/>
                    </a:lnTo>
                    <a:lnTo>
                      <a:pt x="9765" y="3132"/>
                    </a:lnTo>
                    <a:lnTo>
                      <a:pt x="9734" y="3010"/>
                    </a:lnTo>
                    <a:lnTo>
                      <a:pt x="9857" y="2795"/>
                    </a:lnTo>
                    <a:lnTo>
                      <a:pt x="9765" y="2334"/>
                    </a:lnTo>
                    <a:lnTo>
                      <a:pt x="9642" y="2395"/>
                    </a:lnTo>
                    <a:lnTo>
                      <a:pt x="9458" y="2702"/>
                    </a:lnTo>
                    <a:lnTo>
                      <a:pt x="9458" y="2887"/>
                    </a:lnTo>
                    <a:lnTo>
                      <a:pt x="9489" y="2979"/>
                    </a:lnTo>
                    <a:lnTo>
                      <a:pt x="9366" y="3132"/>
                    </a:lnTo>
                    <a:lnTo>
                      <a:pt x="9366" y="2979"/>
                    </a:lnTo>
                    <a:lnTo>
                      <a:pt x="9427" y="2825"/>
                    </a:lnTo>
                    <a:lnTo>
                      <a:pt x="9366" y="2580"/>
                    </a:lnTo>
                    <a:lnTo>
                      <a:pt x="9304" y="2580"/>
                    </a:lnTo>
                    <a:lnTo>
                      <a:pt x="9120" y="2672"/>
                    </a:lnTo>
                    <a:lnTo>
                      <a:pt x="9028" y="2887"/>
                    </a:lnTo>
                    <a:lnTo>
                      <a:pt x="9089" y="3040"/>
                    </a:lnTo>
                    <a:lnTo>
                      <a:pt x="9089" y="3194"/>
                    </a:lnTo>
                    <a:lnTo>
                      <a:pt x="9335" y="3347"/>
                    </a:lnTo>
                    <a:lnTo>
                      <a:pt x="9396" y="3470"/>
                    </a:lnTo>
                    <a:lnTo>
                      <a:pt x="9304" y="3624"/>
                    </a:lnTo>
                    <a:lnTo>
                      <a:pt x="9212" y="3409"/>
                    </a:lnTo>
                    <a:lnTo>
                      <a:pt x="9059" y="3347"/>
                    </a:lnTo>
                    <a:lnTo>
                      <a:pt x="8936" y="3040"/>
                    </a:lnTo>
                    <a:lnTo>
                      <a:pt x="8905" y="3010"/>
                    </a:lnTo>
                    <a:lnTo>
                      <a:pt x="8690" y="3071"/>
                    </a:lnTo>
                    <a:lnTo>
                      <a:pt x="8660" y="3194"/>
                    </a:lnTo>
                    <a:lnTo>
                      <a:pt x="8874" y="3347"/>
                    </a:lnTo>
                    <a:lnTo>
                      <a:pt x="8967" y="3347"/>
                    </a:lnTo>
                    <a:lnTo>
                      <a:pt x="9028" y="3409"/>
                    </a:lnTo>
                    <a:lnTo>
                      <a:pt x="8874" y="3409"/>
                    </a:lnTo>
                    <a:lnTo>
                      <a:pt x="8752" y="3439"/>
                    </a:lnTo>
                    <a:lnTo>
                      <a:pt x="8844" y="3593"/>
                    </a:lnTo>
                    <a:lnTo>
                      <a:pt x="8660" y="3470"/>
                    </a:lnTo>
                    <a:lnTo>
                      <a:pt x="8660" y="3286"/>
                    </a:lnTo>
                    <a:lnTo>
                      <a:pt x="8598" y="3255"/>
                    </a:lnTo>
                    <a:lnTo>
                      <a:pt x="8567" y="3132"/>
                    </a:lnTo>
                    <a:lnTo>
                      <a:pt x="8475" y="3194"/>
                    </a:lnTo>
                    <a:lnTo>
                      <a:pt x="8445" y="3409"/>
                    </a:lnTo>
                    <a:lnTo>
                      <a:pt x="8506" y="3501"/>
                    </a:lnTo>
                    <a:lnTo>
                      <a:pt x="8475" y="3685"/>
                    </a:lnTo>
                    <a:lnTo>
                      <a:pt x="8352" y="3624"/>
                    </a:lnTo>
                    <a:lnTo>
                      <a:pt x="8230" y="3654"/>
                    </a:lnTo>
                    <a:lnTo>
                      <a:pt x="8076" y="3839"/>
                    </a:lnTo>
                    <a:lnTo>
                      <a:pt x="8107" y="3869"/>
                    </a:lnTo>
                    <a:lnTo>
                      <a:pt x="8230" y="3869"/>
                    </a:lnTo>
                    <a:lnTo>
                      <a:pt x="8322" y="3992"/>
                    </a:lnTo>
                    <a:lnTo>
                      <a:pt x="8168" y="3992"/>
                    </a:lnTo>
                    <a:lnTo>
                      <a:pt x="8076" y="4054"/>
                    </a:lnTo>
                    <a:lnTo>
                      <a:pt x="8168" y="4115"/>
                    </a:lnTo>
                    <a:lnTo>
                      <a:pt x="8107" y="4176"/>
                    </a:lnTo>
                    <a:lnTo>
                      <a:pt x="7984" y="4176"/>
                    </a:lnTo>
                    <a:lnTo>
                      <a:pt x="7984" y="4268"/>
                    </a:lnTo>
                    <a:lnTo>
                      <a:pt x="8045" y="4299"/>
                    </a:lnTo>
                    <a:lnTo>
                      <a:pt x="7953" y="4299"/>
                    </a:lnTo>
                    <a:lnTo>
                      <a:pt x="7861" y="4207"/>
                    </a:lnTo>
                    <a:lnTo>
                      <a:pt x="7769" y="4238"/>
                    </a:lnTo>
                    <a:lnTo>
                      <a:pt x="7646" y="4391"/>
                    </a:lnTo>
                    <a:lnTo>
                      <a:pt x="7708" y="4483"/>
                    </a:lnTo>
                    <a:lnTo>
                      <a:pt x="7646" y="4514"/>
                    </a:lnTo>
                    <a:lnTo>
                      <a:pt x="7493" y="4514"/>
                    </a:lnTo>
                    <a:lnTo>
                      <a:pt x="7401" y="4668"/>
                    </a:lnTo>
                    <a:lnTo>
                      <a:pt x="7554" y="4729"/>
                    </a:lnTo>
                    <a:lnTo>
                      <a:pt x="7892" y="4606"/>
                    </a:lnTo>
                    <a:lnTo>
                      <a:pt x="7984" y="4668"/>
                    </a:lnTo>
                    <a:lnTo>
                      <a:pt x="8138" y="4606"/>
                    </a:lnTo>
                    <a:lnTo>
                      <a:pt x="8230" y="4606"/>
                    </a:lnTo>
                    <a:lnTo>
                      <a:pt x="8230" y="4698"/>
                    </a:lnTo>
                    <a:lnTo>
                      <a:pt x="8107" y="4821"/>
                    </a:lnTo>
                    <a:lnTo>
                      <a:pt x="8076" y="5036"/>
                    </a:lnTo>
                    <a:lnTo>
                      <a:pt x="8045" y="5098"/>
                    </a:lnTo>
                    <a:lnTo>
                      <a:pt x="7984" y="5005"/>
                    </a:lnTo>
                    <a:lnTo>
                      <a:pt x="7953" y="4883"/>
                    </a:lnTo>
                    <a:lnTo>
                      <a:pt x="7830" y="4944"/>
                    </a:lnTo>
                    <a:lnTo>
                      <a:pt x="7769" y="4852"/>
                    </a:lnTo>
                    <a:lnTo>
                      <a:pt x="7616" y="4852"/>
                    </a:lnTo>
                    <a:lnTo>
                      <a:pt x="7646" y="4913"/>
                    </a:lnTo>
                    <a:lnTo>
                      <a:pt x="7616" y="5005"/>
                    </a:lnTo>
                    <a:lnTo>
                      <a:pt x="7493" y="4944"/>
                    </a:lnTo>
                    <a:lnTo>
                      <a:pt x="7401" y="4944"/>
                    </a:lnTo>
                    <a:lnTo>
                      <a:pt x="7523" y="5036"/>
                    </a:lnTo>
                    <a:lnTo>
                      <a:pt x="7554" y="5159"/>
                    </a:lnTo>
                    <a:lnTo>
                      <a:pt x="7493" y="5159"/>
                    </a:lnTo>
                    <a:lnTo>
                      <a:pt x="7431" y="5251"/>
                    </a:lnTo>
                    <a:lnTo>
                      <a:pt x="7462" y="5374"/>
                    </a:lnTo>
                    <a:lnTo>
                      <a:pt x="7431" y="5466"/>
                    </a:lnTo>
                    <a:lnTo>
                      <a:pt x="7370" y="5343"/>
                    </a:lnTo>
                    <a:lnTo>
                      <a:pt x="7370" y="5251"/>
                    </a:lnTo>
                    <a:lnTo>
                      <a:pt x="7247" y="5098"/>
                    </a:lnTo>
                    <a:lnTo>
                      <a:pt x="7155" y="5220"/>
                    </a:lnTo>
                    <a:lnTo>
                      <a:pt x="7032" y="5251"/>
                    </a:lnTo>
                    <a:lnTo>
                      <a:pt x="6971" y="5159"/>
                    </a:lnTo>
                    <a:lnTo>
                      <a:pt x="7001" y="5067"/>
                    </a:lnTo>
                    <a:lnTo>
                      <a:pt x="6909" y="5067"/>
                    </a:lnTo>
                    <a:lnTo>
                      <a:pt x="6786" y="5220"/>
                    </a:lnTo>
                    <a:lnTo>
                      <a:pt x="6909" y="5343"/>
                    </a:lnTo>
                    <a:lnTo>
                      <a:pt x="7094" y="5343"/>
                    </a:lnTo>
                    <a:lnTo>
                      <a:pt x="7216" y="5435"/>
                    </a:lnTo>
                    <a:lnTo>
                      <a:pt x="7155" y="5558"/>
                    </a:lnTo>
                    <a:lnTo>
                      <a:pt x="6848" y="5589"/>
                    </a:lnTo>
                    <a:lnTo>
                      <a:pt x="6786" y="5558"/>
                    </a:lnTo>
                    <a:lnTo>
                      <a:pt x="6664" y="5558"/>
                    </a:lnTo>
                    <a:lnTo>
                      <a:pt x="6602" y="5681"/>
                    </a:lnTo>
                    <a:lnTo>
                      <a:pt x="6694" y="5773"/>
                    </a:lnTo>
                    <a:lnTo>
                      <a:pt x="6602" y="5927"/>
                    </a:lnTo>
                    <a:lnTo>
                      <a:pt x="6725" y="5896"/>
                    </a:lnTo>
                    <a:lnTo>
                      <a:pt x="6879" y="5712"/>
                    </a:lnTo>
                    <a:lnTo>
                      <a:pt x="7001" y="5712"/>
                    </a:lnTo>
                    <a:lnTo>
                      <a:pt x="7063" y="5834"/>
                    </a:lnTo>
                    <a:lnTo>
                      <a:pt x="6848" y="5865"/>
                    </a:lnTo>
                    <a:lnTo>
                      <a:pt x="6817" y="6019"/>
                    </a:lnTo>
                    <a:lnTo>
                      <a:pt x="6909" y="6142"/>
                    </a:lnTo>
                    <a:lnTo>
                      <a:pt x="7094" y="6234"/>
                    </a:lnTo>
                    <a:lnTo>
                      <a:pt x="7094" y="6356"/>
                    </a:lnTo>
                    <a:lnTo>
                      <a:pt x="6971" y="6264"/>
                    </a:lnTo>
                    <a:lnTo>
                      <a:pt x="6848" y="6264"/>
                    </a:lnTo>
                    <a:lnTo>
                      <a:pt x="6725" y="6111"/>
                    </a:lnTo>
                    <a:lnTo>
                      <a:pt x="6664" y="6111"/>
                    </a:lnTo>
                    <a:lnTo>
                      <a:pt x="6572" y="6234"/>
                    </a:lnTo>
                    <a:lnTo>
                      <a:pt x="6664" y="6295"/>
                    </a:lnTo>
                    <a:lnTo>
                      <a:pt x="6510" y="6295"/>
                    </a:lnTo>
                    <a:lnTo>
                      <a:pt x="6387" y="6418"/>
                    </a:lnTo>
                    <a:lnTo>
                      <a:pt x="6387" y="6510"/>
                    </a:lnTo>
                    <a:lnTo>
                      <a:pt x="6541" y="6571"/>
                    </a:lnTo>
                    <a:lnTo>
                      <a:pt x="6664" y="6510"/>
                    </a:lnTo>
                    <a:lnTo>
                      <a:pt x="6756" y="6571"/>
                    </a:lnTo>
                    <a:lnTo>
                      <a:pt x="6909" y="6541"/>
                    </a:lnTo>
                    <a:lnTo>
                      <a:pt x="6940" y="6664"/>
                    </a:lnTo>
                    <a:lnTo>
                      <a:pt x="7032" y="6725"/>
                    </a:lnTo>
                    <a:lnTo>
                      <a:pt x="7032" y="6817"/>
                    </a:lnTo>
                    <a:lnTo>
                      <a:pt x="6817" y="6694"/>
                    </a:lnTo>
                    <a:lnTo>
                      <a:pt x="6664" y="6694"/>
                    </a:lnTo>
                    <a:lnTo>
                      <a:pt x="6572" y="6725"/>
                    </a:lnTo>
                    <a:lnTo>
                      <a:pt x="6357" y="6756"/>
                    </a:lnTo>
                    <a:lnTo>
                      <a:pt x="6357" y="6909"/>
                    </a:lnTo>
                    <a:lnTo>
                      <a:pt x="6203" y="6971"/>
                    </a:lnTo>
                    <a:lnTo>
                      <a:pt x="6172" y="6909"/>
                    </a:lnTo>
                    <a:lnTo>
                      <a:pt x="5957" y="7032"/>
                    </a:lnTo>
                    <a:lnTo>
                      <a:pt x="5835" y="7032"/>
                    </a:lnTo>
                    <a:lnTo>
                      <a:pt x="5835" y="7093"/>
                    </a:lnTo>
                    <a:lnTo>
                      <a:pt x="5957" y="7155"/>
                    </a:lnTo>
                    <a:lnTo>
                      <a:pt x="6050" y="7278"/>
                    </a:lnTo>
                    <a:lnTo>
                      <a:pt x="5957" y="7308"/>
                    </a:lnTo>
                    <a:lnTo>
                      <a:pt x="5896" y="7278"/>
                    </a:lnTo>
                    <a:lnTo>
                      <a:pt x="5835" y="7308"/>
                    </a:lnTo>
                    <a:lnTo>
                      <a:pt x="5957" y="7400"/>
                    </a:lnTo>
                    <a:lnTo>
                      <a:pt x="5896" y="7462"/>
                    </a:lnTo>
                    <a:lnTo>
                      <a:pt x="5742" y="7431"/>
                    </a:lnTo>
                    <a:lnTo>
                      <a:pt x="5742" y="7400"/>
                    </a:lnTo>
                    <a:lnTo>
                      <a:pt x="5681" y="7462"/>
                    </a:lnTo>
                    <a:lnTo>
                      <a:pt x="5804" y="7523"/>
                    </a:lnTo>
                    <a:lnTo>
                      <a:pt x="5712" y="7585"/>
                    </a:lnTo>
                    <a:lnTo>
                      <a:pt x="5712" y="7677"/>
                    </a:lnTo>
                    <a:lnTo>
                      <a:pt x="5804" y="7677"/>
                    </a:lnTo>
                    <a:lnTo>
                      <a:pt x="5712" y="7738"/>
                    </a:lnTo>
                    <a:lnTo>
                      <a:pt x="5620" y="7738"/>
                    </a:lnTo>
                    <a:lnTo>
                      <a:pt x="5558" y="7677"/>
                    </a:lnTo>
                    <a:lnTo>
                      <a:pt x="5558" y="7769"/>
                    </a:lnTo>
                    <a:lnTo>
                      <a:pt x="5528" y="7861"/>
                    </a:lnTo>
                    <a:lnTo>
                      <a:pt x="5620" y="7892"/>
                    </a:lnTo>
                    <a:lnTo>
                      <a:pt x="5835" y="7984"/>
                    </a:lnTo>
                    <a:lnTo>
                      <a:pt x="5865" y="8076"/>
                    </a:lnTo>
                    <a:lnTo>
                      <a:pt x="5957" y="8107"/>
                    </a:lnTo>
                    <a:lnTo>
                      <a:pt x="6080" y="8045"/>
                    </a:lnTo>
                    <a:lnTo>
                      <a:pt x="5957" y="8137"/>
                    </a:lnTo>
                    <a:lnTo>
                      <a:pt x="5957" y="8230"/>
                    </a:lnTo>
                    <a:lnTo>
                      <a:pt x="5835" y="8230"/>
                    </a:lnTo>
                    <a:lnTo>
                      <a:pt x="5773" y="8168"/>
                    </a:lnTo>
                    <a:lnTo>
                      <a:pt x="5558" y="8168"/>
                    </a:lnTo>
                    <a:lnTo>
                      <a:pt x="5405" y="8291"/>
                    </a:lnTo>
                    <a:lnTo>
                      <a:pt x="5435" y="8352"/>
                    </a:lnTo>
                    <a:lnTo>
                      <a:pt x="5589" y="8352"/>
                    </a:lnTo>
                    <a:lnTo>
                      <a:pt x="5589" y="8444"/>
                    </a:lnTo>
                    <a:lnTo>
                      <a:pt x="5681" y="8537"/>
                    </a:lnTo>
                    <a:lnTo>
                      <a:pt x="5681" y="8659"/>
                    </a:lnTo>
                    <a:lnTo>
                      <a:pt x="5589" y="8567"/>
                    </a:lnTo>
                    <a:lnTo>
                      <a:pt x="5528" y="8567"/>
                    </a:lnTo>
                    <a:lnTo>
                      <a:pt x="5435" y="8659"/>
                    </a:lnTo>
                    <a:lnTo>
                      <a:pt x="5435" y="8752"/>
                    </a:lnTo>
                    <a:lnTo>
                      <a:pt x="5405" y="8782"/>
                    </a:lnTo>
                    <a:lnTo>
                      <a:pt x="5466" y="8874"/>
                    </a:lnTo>
                    <a:lnTo>
                      <a:pt x="5497" y="8966"/>
                    </a:lnTo>
                    <a:lnTo>
                      <a:pt x="5405" y="8966"/>
                    </a:lnTo>
                    <a:lnTo>
                      <a:pt x="5343" y="8905"/>
                    </a:lnTo>
                    <a:lnTo>
                      <a:pt x="5282" y="8936"/>
                    </a:lnTo>
                    <a:lnTo>
                      <a:pt x="5282" y="9059"/>
                    </a:lnTo>
                    <a:lnTo>
                      <a:pt x="5405" y="9120"/>
                    </a:lnTo>
                    <a:lnTo>
                      <a:pt x="5435" y="9181"/>
                    </a:lnTo>
                    <a:lnTo>
                      <a:pt x="5435" y="9274"/>
                    </a:lnTo>
                    <a:lnTo>
                      <a:pt x="5251" y="9151"/>
                    </a:lnTo>
                    <a:lnTo>
                      <a:pt x="5190" y="9181"/>
                    </a:lnTo>
                    <a:lnTo>
                      <a:pt x="5190" y="9335"/>
                    </a:lnTo>
                    <a:lnTo>
                      <a:pt x="5220" y="9335"/>
                    </a:lnTo>
                    <a:lnTo>
                      <a:pt x="5220" y="9458"/>
                    </a:lnTo>
                    <a:lnTo>
                      <a:pt x="5282" y="9611"/>
                    </a:lnTo>
                    <a:lnTo>
                      <a:pt x="5374" y="9611"/>
                    </a:lnTo>
                    <a:lnTo>
                      <a:pt x="5466" y="9488"/>
                    </a:lnTo>
                    <a:lnTo>
                      <a:pt x="5528" y="9488"/>
                    </a:lnTo>
                    <a:lnTo>
                      <a:pt x="5466" y="9673"/>
                    </a:lnTo>
                    <a:lnTo>
                      <a:pt x="5374" y="9673"/>
                    </a:lnTo>
                    <a:lnTo>
                      <a:pt x="5220" y="9826"/>
                    </a:lnTo>
                    <a:lnTo>
                      <a:pt x="5098" y="9826"/>
                    </a:lnTo>
                    <a:lnTo>
                      <a:pt x="5006" y="9857"/>
                    </a:lnTo>
                    <a:lnTo>
                      <a:pt x="5006" y="9949"/>
                    </a:lnTo>
                    <a:lnTo>
                      <a:pt x="4883" y="9980"/>
                    </a:lnTo>
                    <a:lnTo>
                      <a:pt x="4760" y="10072"/>
                    </a:lnTo>
                    <a:lnTo>
                      <a:pt x="4883" y="10133"/>
                    </a:lnTo>
                    <a:lnTo>
                      <a:pt x="4852" y="10195"/>
                    </a:lnTo>
                    <a:lnTo>
                      <a:pt x="4637" y="10225"/>
                    </a:lnTo>
                    <a:lnTo>
                      <a:pt x="4545" y="10348"/>
                    </a:lnTo>
                    <a:lnTo>
                      <a:pt x="4545" y="10410"/>
                    </a:lnTo>
                    <a:lnTo>
                      <a:pt x="4698" y="10471"/>
                    </a:lnTo>
                    <a:lnTo>
                      <a:pt x="4576" y="10532"/>
                    </a:lnTo>
                    <a:lnTo>
                      <a:pt x="4514" y="10686"/>
                    </a:lnTo>
                    <a:lnTo>
                      <a:pt x="4391" y="10686"/>
                    </a:lnTo>
                    <a:lnTo>
                      <a:pt x="4361" y="10563"/>
                    </a:lnTo>
                    <a:lnTo>
                      <a:pt x="4299" y="10502"/>
                    </a:lnTo>
                    <a:lnTo>
                      <a:pt x="4238" y="10563"/>
                    </a:lnTo>
                    <a:lnTo>
                      <a:pt x="4146" y="10563"/>
                    </a:lnTo>
                    <a:lnTo>
                      <a:pt x="4176" y="10655"/>
                    </a:lnTo>
                    <a:lnTo>
                      <a:pt x="4084" y="10747"/>
                    </a:lnTo>
                    <a:lnTo>
                      <a:pt x="4084" y="10840"/>
                    </a:lnTo>
                    <a:lnTo>
                      <a:pt x="4146" y="10901"/>
                    </a:lnTo>
                    <a:lnTo>
                      <a:pt x="3962" y="10901"/>
                    </a:lnTo>
                    <a:lnTo>
                      <a:pt x="3869" y="10962"/>
                    </a:lnTo>
                    <a:lnTo>
                      <a:pt x="3869" y="11116"/>
                    </a:lnTo>
                    <a:lnTo>
                      <a:pt x="3716" y="11208"/>
                    </a:lnTo>
                    <a:lnTo>
                      <a:pt x="3747" y="11269"/>
                    </a:lnTo>
                    <a:lnTo>
                      <a:pt x="3716" y="11454"/>
                    </a:lnTo>
                    <a:lnTo>
                      <a:pt x="3624" y="11546"/>
                    </a:lnTo>
                    <a:lnTo>
                      <a:pt x="3470" y="11669"/>
                    </a:lnTo>
                    <a:lnTo>
                      <a:pt x="3501" y="11730"/>
                    </a:lnTo>
                    <a:lnTo>
                      <a:pt x="3685" y="11638"/>
                    </a:lnTo>
                    <a:lnTo>
                      <a:pt x="3777" y="11638"/>
                    </a:lnTo>
                    <a:lnTo>
                      <a:pt x="3777" y="11730"/>
                    </a:lnTo>
                    <a:lnTo>
                      <a:pt x="3654" y="11761"/>
                    </a:lnTo>
                    <a:lnTo>
                      <a:pt x="3654" y="11914"/>
                    </a:lnTo>
                    <a:lnTo>
                      <a:pt x="3747" y="12037"/>
                    </a:lnTo>
                    <a:lnTo>
                      <a:pt x="3931" y="11945"/>
                    </a:lnTo>
                    <a:lnTo>
                      <a:pt x="4115" y="11914"/>
                    </a:lnTo>
                    <a:lnTo>
                      <a:pt x="4361" y="11669"/>
                    </a:lnTo>
                    <a:lnTo>
                      <a:pt x="4361" y="11576"/>
                    </a:lnTo>
                    <a:lnTo>
                      <a:pt x="4238" y="11607"/>
                    </a:lnTo>
                    <a:lnTo>
                      <a:pt x="4361" y="11454"/>
                    </a:lnTo>
                    <a:lnTo>
                      <a:pt x="4391" y="11269"/>
                    </a:lnTo>
                    <a:lnTo>
                      <a:pt x="4422" y="11269"/>
                    </a:lnTo>
                    <a:lnTo>
                      <a:pt x="4514" y="11208"/>
                    </a:lnTo>
                    <a:lnTo>
                      <a:pt x="4668" y="11239"/>
                    </a:lnTo>
                    <a:lnTo>
                      <a:pt x="4729" y="11239"/>
                    </a:lnTo>
                    <a:lnTo>
                      <a:pt x="4514" y="11392"/>
                    </a:lnTo>
                    <a:lnTo>
                      <a:pt x="4514" y="11484"/>
                    </a:lnTo>
                    <a:lnTo>
                      <a:pt x="4729" y="11546"/>
                    </a:lnTo>
                    <a:lnTo>
                      <a:pt x="4668" y="11669"/>
                    </a:lnTo>
                    <a:lnTo>
                      <a:pt x="4545" y="11669"/>
                    </a:lnTo>
                    <a:lnTo>
                      <a:pt x="4299" y="11884"/>
                    </a:lnTo>
                    <a:lnTo>
                      <a:pt x="4453" y="11976"/>
                    </a:lnTo>
                    <a:lnTo>
                      <a:pt x="4361" y="12068"/>
                    </a:lnTo>
                    <a:lnTo>
                      <a:pt x="4361" y="12221"/>
                    </a:lnTo>
                    <a:lnTo>
                      <a:pt x="4238" y="12221"/>
                    </a:lnTo>
                    <a:lnTo>
                      <a:pt x="4115" y="12098"/>
                    </a:lnTo>
                    <a:lnTo>
                      <a:pt x="3931" y="12098"/>
                    </a:lnTo>
                    <a:lnTo>
                      <a:pt x="3839" y="12191"/>
                    </a:lnTo>
                    <a:lnTo>
                      <a:pt x="3839" y="12344"/>
                    </a:lnTo>
                    <a:lnTo>
                      <a:pt x="3716" y="12405"/>
                    </a:lnTo>
                    <a:lnTo>
                      <a:pt x="3593" y="12467"/>
                    </a:lnTo>
                    <a:lnTo>
                      <a:pt x="3685" y="12375"/>
                    </a:lnTo>
                    <a:lnTo>
                      <a:pt x="3747" y="12313"/>
                    </a:lnTo>
                    <a:lnTo>
                      <a:pt x="3654" y="12191"/>
                    </a:lnTo>
                    <a:lnTo>
                      <a:pt x="3654" y="12037"/>
                    </a:lnTo>
                    <a:lnTo>
                      <a:pt x="3532" y="11884"/>
                    </a:lnTo>
                    <a:lnTo>
                      <a:pt x="3440" y="11884"/>
                    </a:lnTo>
                    <a:lnTo>
                      <a:pt x="3378" y="11976"/>
                    </a:lnTo>
                    <a:lnTo>
                      <a:pt x="3194" y="12006"/>
                    </a:lnTo>
                    <a:lnTo>
                      <a:pt x="3194" y="12068"/>
                    </a:lnTo>
                    <a:lnTo>
                      <a:pt x="3409" y="12068"/>
                    </a:lnTo>
                    <a:lnTo>
                      <a:pt x="3194" y="12283"/>
                    </a:lnTo>
                    <a:lnTo>
                      <a:pt x="3071" y="12191"/>
                    </a:lnTo>
                    <a:lnTo>
                      <a:pt x="2948" y="12221"/>
                    </a:lnTo>
                    <a:lnTo>
                      <a:pt x="2795" y="12375"/>
                    </a:lnTo>
                    <a:lnTo>
                      <a:pt x="2887" y="12375"/>
                    </a:lnTo>
                    <a:lnTo>
                      <a:pt x="2948" y="12344"/>
                    </a:lnTo>
                    <a:lnTo>
                      <a:pt x="3010" y="12405"/>
                    </a:lnTo>
                    <a:lnTo>
                      <a:pt x="2825" y="12498"/>
                    </a:lnTo>
                    <a:lnTo>
                      <a:pt x="2764" y="12590"/>
                    </a:lnTo>
                    <a:lnTo>
                      <a:pt x="2672" y="12528"/>
                    </a:lnTo>
                    <a:lnTo>
                      <a:pt x="2580" y="12528"/>
                    </a:lnTo>
                    <a:lnTo>
                      <a:pt x="2549" y="12590"/>
                    </a:lnTo>
                    <a:lnTo>
                      <a:pt x="2733" y="12713"/>
                    </a:lnTo>
                    <a:lnTo>
                      <a:pt x="2948" y="12713"/>
                    </a:lnTo>
                    <a:lnTo>
                      <a:pt x="2887" y="12805"/>
                    </a:lnTo>
                    <a:lnTo>
                      <a:pt x="2979" y="12835"/>
                    </a:lnTo>
                    <a:lnTo>
                      <a:pt x="2979" y="12958"/>
                    </a:lnTo>
                    <a:lnTo>
                      <a:pt x="2795" y="12897"/>
                    </a:lnTo>
                    <a:lnTo>
                      <a:pt x="2764" y="12774"/>
                    </a:lnTo>
                    <a:lnTo>
                      <a:pt x="2457" y="12774"/>
                    </a:lnTo>
                    <a:lnTo>
                      <a:pt x="2334" y="12651"/>
                    </a:lnTo>
                    <a:lnTo>
                      <a:pt x="2303" y="12559"/>
                    </a:lnTo>
                    <a:lnTo>
                      <a:pt x="2242" y="12559"/>
                    </a:lnTo>
                    <a:lnTo>
                      <a:pt x="2211" y="12682"/>
                    </a:lnTo>
                    <a:lnTo>
                      <a:pt x="2365" y="12866"/>
                    </a:lnTo>
                    <a:lnTo>
                      <a:pt x="2488" y="12989"/>
                    </a:lnTo>
                    <a:lnTo>
                      <a:pt x="2641" y="12989"/>
                    </a:lnTo>
                    <a:lnTo>
                      <a:pt x="2703" y="13081"/>
                    </a:lnTo>
                    <a:lnTo>
                      <a:pt x="2549" y="13081"/>
                    </a:lnTo>
                    <a:lnTo>
                      <a:pt x="2334" y="12989"/>
                    </a:lnTo>
                    <a:lnTo>
                      <a:pt x="2119" y="12743"/>
                    </a:lnTo>
                    <a:lnTo>
                      <a:pt x="2027" y="12805"/>
                    </a:lnTo>
                    <a:lnTo>
                      <a:pt x="1904" y="12713"/>
                    </a:lnTo>
                    <a:lnTo>
                      <a:pt x="1720" y="12713"/>
                    </a:lnTo>
                    <a:lnTo>
                      <a:pt x="1659" y="12620"/>
                    </a:lnTo>
                    <a:lnTo>
                      <a:pt x="1597" y="12713"/>
                    </a:lnTo>
                    <a:lnTo>
                      <a:pt x="1628" y="12835"/>
                    </a:lnTo>
                    <a:lnTo>
                      <a:pt x="1536" y="12927"/>
                    </a:lnTo>
                    <a:lnTo>
                      <a:pt x="1659" y="13050"/>
                    </a:lnTo>
                    <a:lnTo>
                      <a:pt x="1935" y="12958"/>
                    </a:lnTo>
                    <a:lnTo>
                      <a:pt x="1966" y="13020"/>
                    </a:lnTo>
                    <a:lnTo>
                      <a:pt x="1843" y="13112"/>
                    </a:lnTo>
                    <a:lnTo>
                      <a:pt x="1904" y="13142"/>
                    </a:lnTo>
                    <a:lnTo>
                      <a:pt x="2119" y="13050"/>
                    </a:lnTo>
                    <a:lnTo>
                      <a:pt x="2211" y="13050"/>
                    </a:lnTo>
                    <a:lnTo>
                      <a:pt x="2150" y="13142"/>
                    </a:lnTo>
                    <a:lnTo>
                      <a:pt x="1935" y="13235"/>
                    </a:lnTo>
                    <a:lnTo>
                      <a:pt x="1812" y="13357"/>
                    </a:lnTo>
                    <a:lnTo>
                      <a:pt x="1659" y="13327"/>
                    </a:lnTo>
                    <a:lnTo>
                      <a:pt x="1536" y="13142"/>
                    </a:lnTo>
                    <a:lnTo>
                      <a:pt x="1444" y="13142"/>
                    </a:lnTo>
                    <a:lnTo>
                      <a:pt x="1382" y="13204"/>
                    </a:lnTo>
                    <a:lnTo>
                      <a:pt x="1259" y="13112"/>
                    </a:lnTo>
                    <a:lnTo>
                      <a:pt x="1167" y="13173"/>
                    </a:lnTo>
                    <a:lnTo>
                      <a:pt x="1075" y="13112"/>
                    </a:lnTo>
                    <a:lnTo>
                      <a:pt x="952" y="13204"/>
                    </a:lnTo>
                    <a:lnTo>
                      <a:pt x="1014" y="13265"/>
                    </a:lnTo>
                    <a:lnTo>
                      <a:pt x="1259" y="13296"/>
                    </a:lnTo>
                    <a:lnTo>
                      <a:pt x="1413" y="13419"/>
                    </a:lnTo>
                    <a:lnTo>
                      <a:pt x="1628" y="13511"/>
                    </a:lnTo>
                    <a:lnTo>
                      <a:pt x="1566" y="13634"/>
                    </a:lnTo>
                    <a:lnTo>
                      <a:pt x="1628" y="13757"/>
                    </a:lnTo>
                    <a:lnTo>
                      <a:pt x="1505" y="13818"/>
                    </a:lnTo>
                    <a:lnTo>
                      <a:pt x="1474" y="13757"/>
                    </a:lnTo>
                    <a:lnTo>
                      <a:pt x="1474" y="13542"/>
                    </a:lnTo>
                    <a:lnTo>
                      <a:pt x="1321" y="13480"/>
                    </a:lnTo>
                    <a:lnTo>
                      <a:pt x="1167" y="13511"/>
                    </a:lnTo>
                    <a:lnTo>
                      <a:pt x="1229" y="13603"/>
                    </a:lnTo>
                    <a:lnTo>
                      <a:pt x="1198" y="13695"/>
                    </a:lnTo>
                    <a:lnTo>
                      <a:pt x="1014" y="13572"/>
                    </a:lnTo>
                    <a:lnTo>
                      <a:pt x="860" y="13757"/>
                    </a:lnTo>
                    <a:lnTo>
                      <a:pt x="1014" y="13849"/>
                    </a:lnTo>
                    <a:lnTo>
                      <a:pt x="891" y="13849"/>
                    </a:lnTo>
                    <a:lnTo>
                      <a:pt x="830" y="13879"/>
                    </a:lnTo>
                    <a:lnTo>
                      <a:pt x="768" y="13726"/>
                    </a:lnTo>
                    <a:lnTo>
                      <a:pt x="553" y="13726"/>
                    </a:lnTo>
                    <a:lnTo>
                      <a:pt x="615" y="13879"/>
                    </a:lnTo>
                    <a:lnTo>
                      <a:pt x="522" y="13971"/>
                    </a:lnTo>
                    <a:lnTo>
                      <a:pt x="461" y="13818"/>
                    </a:lnTo>
                    <a:lnTo>
                      <a:pt x="338" y="13695"/>
                    </a:lnTo>
                    <a:lnTo>
                      <a:pt x="246" y="13695"/>
                    </a:lnTo>
                    <a:lnTo>
                      <a:pt x="277" y="13787"/>
                    </a:lnTo>
                    <a:lnTo>
                      <a:pt x="430" y="13941"/>
                    </a:lnTo>
                    <a:lnTo>
                      <a:pt x="369" y="14033"/>
                    </a:lnTo>
                    <a:lnTo>
                      <a:pt x="430" y="14094"/>
                    </a:lnTo>
                    <a:lnTo>
                      <a:pt x="615" y="14033"/>
                    </a:lnTo>
                    <a:lnTo>
                      <a:pt x="860" y="14094"/>
                    </a:lnTo>
                    <a:lnTo>
                      <a:pt x="1014" y="14186"/>
                    </a:lnTo>
                    <a:lnTo>
                      <a:pt x="1259" y="14186"/>
                    </a:lnTo>
                    <a:lnTo>
                      <a:pt x="1321" y="14125"/>
                    </a:lnTo>
                    <a:lnTo>
                      <a:pt x="1444" y="14125"/>
                    </a:lnTo>
                    <a:lnTo>
                      <a:pt x="1290" y="14309"/>
                    </a:lnTo>
                    <a:lnTo>
                      <a:pt x="1075" y="14279"/>
                    </a:lnTo>
                    <a:lnTo>
                      <a:pt x="983" y="14309"/>
                    </a:lnTo>
                    <a:lnTo>
                      <a:pt x="737" y="14186"/>
                    </a:lnTo>
                    <a:lnTo>
                      <a:pt x="584" y="14217"/>
                    </a:lnTo>
                    <a:lnTo>
                      <a:pt x="492" y="14186"/>
                    </a:lnTo>
                    <a:lnTo>
                      <a:pt x="369" y="14309"/>
                    </a:lnTo>
                    <a:lnTo>
                      <a:pt x="215" y="14309"/>
                    </a:lnTo>
                    <a:lnTo>
                      <a:pt x="215" y="14401"/>
                    </a:lnTo>
                    <a:lnTo>
                      <a:pt x="461" y="14493"/>
                    </a:lnTo>
                    <a:lnTo>
                      <a:pt x="369" y="14616"/>
                    </a:lnTo>
                    <a:lnTo>
                      <a:pt x="522" y="14647"/>
                    </a:lnTo>
                    <a:lnTo>
                      <a:pt x="584" y="14586"/>
                    </a:lnTo>
                    <a:lnTo>
                      <a:pt x="799" y="14586"/>
                    </a:lnTo>
                    <a:lnTo>
                      <a:pt x="645" y="14708"/>
                    </a:lnTo>
                    <a:lnTo>
                      <a:pt x="430" y="14708"/>
                    </a:lnTo>
                    <a:lnTo>
                      <a:pt x="338" y="14739"/>
                    </a:lnTo>
                    <a:lnTo>
                      <a:pt x="277" y="14708"/>
                    </a:lnTo>
                    <a:lnTo>
                      <a:pt x="277" y="14770"/>
                    </a:lnTo>
                    <a:lnTo>
                      <a:pt x="400" y="14801"/>
                    </a:lnTo>
                    <a:lnTo>
                      <a:pt x="492" y="14801"/>
                    </a:lnTo>
                    <a:lnTo>
                      <a:pt x="369" y="14893"/>
                    </a:lnTo>
                    <a:lnTo>
                      <a:pt x="277" y="14923"/>
                    </a:lnTo>
                    <a:lnTo>
                      <a:pt x="308" y="14985"/>
                    </a:lnTo>
                    <a:lnTo>
                      <a:pt x="369" y="15046"/>
                    </a:lnTo>
                    <a:lnTo>
                      <a:pt x="430" y="15138"/>
                    </a:lnTo>
                    <a:lnTo>
                      <a:pt x="615" y="15138"/>
                    </a:lnTo>
                    <a:lnTo>
                      <a:pt x="737" y="15077"/>
                    </a:lnTo>
                    <a:lnTo>
                      <a:pt x="983" y="15046"/>
                    </a:lnTo>
                    <a:lnTo>
                      <a:pt x="1137" y="15077"/>
                    </a:lnTo>
                    <a:lnTo>
                      <a:pt x="1198" y="15108"/>
                    </a:lnTo>
                    <a:lnTo>
                      <a:pt x="1321" y="15046"/>
                    </a:lnTo>
                    <a:lnTo>
                      <a:pt x="1321" y="14923"/>
                    </a:lnTo>
                    <a:lnTo>
                      <a:pt x="1444" y="14893"/>
                    </a:lnTo>
                    <a:lnTo>
                      <a:pt x="1474" y="14985"/>
                    </a:lnTo>
                    <a:lnTo>
                      <a:pt x="1597" y="14985"/>
                    </a:lnTo>
                    <a:lnTo>
                      <a:pt x="1781" y="14862"/>
                    </a:lnTo>
                    <a:lnTo>
                      <a:pt x="1843" y="14893"/>
                    </a:lnTo>
                    <a:lnTo>
                      <a:pt x="1812" y="14954"/>
                    </a:lnTo>
                    <a:lnTo>
                      <a:pt x="1720" y="15015"/>
                    </a:lnTo>
                    <a:lnTo>
                      <a:pt x="1904" y="15077"/>
                    </a:lnTo>
                    <a:lnTo>
                      <a:pt x="1966" y="14985"/>
                    </a:lnTo>
                    <a:lnTo>
                      <a:pt x="1935" y="14893"/>
                    </a:lnTo>
                    <a:lnTo>
                      <a:pt x="2058" y="14708"/>
                    </a:lnTo>
                    <a:lnTo>
                      <a:pt x="2027" y="14862"/>
                    </a:lnTo>
                    <a:lnTo>
                      <a:pt x="2150" y="15015"/>
                    </a:lnTo>
                    <a:lnTo>
                      <a:pt x="2058" y="15138"/>
                    </a:lnTo>
                    <a:lnTo>
                      <a:pt x="1843" y="15200"/>
                    </a:lnTo>
                    <a:lnTo>
                      <a:pt x="1720" y="15261"/>
                    </a:lnTo>
                    <a:lnTo>
                      <a:pt x="1781" y="15323"/>
                    </a:lnTo>
                    <a:lnTo>
                      <a:pt x="1720" y="15445"/>
                    </a:lnTo>
                    <a:lnTo>
                      <a:pt x="1536" y="15445"/>
                    </a:lnTo>
                    <a:lnTo>
                      <a:pt x="1536" y="15353"/>
                    </a:lnTo>
                    <a:lnTo>
                      <a:pt x="1628" y="15292"/>
                    </a:lnTo>
                    <a:lnTo>
                      <a:pt x="1597" y="15138"/>
                    </a:lnTo>
                    <a:lnTo>
                      <a:pt x="1444" y="15108"/>
                    </a:lnTo>
                    <a:lnTo>
                      <a:pt x="1290" y="15292"/>
                    </a:lnTo>
                    <a:lnTo>
                      <a:pt x="1259" y="15384"/>
                    </a:lnTo>
                    <a:lnTo>
                      <a:pt x="1137" y="15230"/>
                    </a:lnTo>
                    <a:lnTo>
                      <a:pt x="983" y="15200"/>
                    </a:lnTo>
                    <a:lnTo>
                      <a:pt x="830" y="15230"/>
                    </a:lnTo>
                    <a:lnTo>
                      <a:pt x="707" y="15200"/>
                    </a:lnTo>
                    <a:lnTo>
                      <a:pt x="522" y="15292"/>
                    </a:lnTo>
                    <a:lnTo>
                      <a:pt x="400" y="15292"/>
                    </a:lnTo>
                    <a:lnTo>
                      <a:pt x="308" y="15200"/>
                    </a:lnTo>
                    <a:lnTo>
                      <a:pt x="246" y="15200"/>
                    </a:lnTo>
                    <a:lnTo>
                      <a:pt x="308" y="15353"/>
                    </a:lnTo>
                    <a:lnTo>
                      <a:pt x="277" y="15445"/>
                    </a:lnTo>
                    <a:lnTo>
                      <a:pt x="338" y="15507"/>
                    </a:lnTo>
                    <a:lnTo>
                      <a:pt x="461" y="15476"/>
                    </a:lnTo>
                    <a:lnTo>
                      <a:pt x="522" y="15415"/>
                    </a:lnTo>
                    <a:lnTo>
                      <a:pt x="615" y="15415"/>
                    </a:lnTo>
                    <a:lnTo>
                      <a:pt x="522" y="15507"/>
                    </a:lnTo>
                    <a:lnTo>
                      <a:pt x="522" y="15660"/>
                    </a:lnTo>
                    <a:lnTo>
                      <a:pt x="461" y="15722"/>
                    </a:lnTo>
                    <a:lnTo>
                      <a:pt x="338" y="15630"/>
                    </a:lnTo>
                    <a:lnTo>
                      <a:pt x="400" y="15814"/>
                    </a:lnTo>
                    <a:lnTo>
                      <a:pt x="492" y="15906"/>
                    </a:lnTo>
                    <a:lnTo>
                      <a:pt x="707" y="15660"/>
                    </a:lnTo>
                    <a:lnTo>
                      <a:pt x="891" y="15722"/>
                    </a:lnTo>
                    <a:lnTo>
                      <a:pt x="799" y="15783"/>
                    </a:lnTo>
                    <a:lnTo>
                      <a:pt x="830" y="15906"/>
                    </a:lnTo>
                    <a:lnTo>
                      <a:pt x="645" y="16029"/>
                    </a:lnTo>
                    <a:lnTo>
                      <a:pt x="676" y="16090"/>
                    </a:lnTo>
                    <a:lnTo>
                      <a:pt x="799" y="16090"/>
                    </a:lnTo>
                    <a:lnTo>
                      <a:pt x="737" y="16182"/>
                    </a:lnTo>
                    <a:lnTo>
                      <a:pt x="799" y="16305"/>
                    </a:lnTo>
                    <a:lnTo>
                      <a:pt x="768" y="16459"/>
                    </a:lnTo>
                    <a:lnTo>
                      <a:pt x="799" y="16459"/>
                    </a:lnTo>
                    <a:lnTo>
                      <a:pt x="922" y="16274"/>
                    </a:lnTo>
                    <a:lnTo>
                      <a:pt x="1044" y="16213"/>
                    </a:lnTo>
                    <a:lnTo>
                      <a:pt x="1075" y="16059"/>
                    </a:lnTo>
                    <a:lnTo>
                      <a:pt x="1382" y="15937"/>
                    </a:lnTo>
                    <a:lnTo>
                      <a:pt x="1505" y="15937"/>
                    </a:lnTo>
                    <a:lnTo>
                      <a:pt x="1659" y="15875"/>
                    </a:lnTo>
                    <a:lnTo>
                      <a:pt x="1566" y="15937"/>
                    </a:lnTo>
                    <a:lnTo>
                      <a:pt x="1413" y="16059"/>
                    </a:lnTo>
                    <a:lnTo>
                      <a:pt x="1413" y="16244"/>
                    </a:lnTo>
                    <a:lnTo>
                      <a:pt x="1444" y="16367"/>
                    </a:lnTo>
                    <a:lnTo>
                      <a:pt x="1321" y="16274"/>
                    </a:lnTo>
                    <a:lnTo>
                      <a:pt x="1321" y="16090"/>
                    </a:lnTo>
                    <a:lnTo>
                      <a:pt x="1229" y="16090"/>
                    </a:lnTo>
                    <a:lnTo>
                      <a:pt x="1106" y="16305"/>
                    </a:lnTo>
                    <a:lnTo>
                      <a:pt x="1014" y="16336"/>
                    </a:lnTo>
                    <a:lnTo>
                      <a:pt x="1167" y="16367"/>
                    </a:lnTo>
                    <a:lnTo>
                      <a:pt x="1044" y="16551"/>
                    </a:lnTo>
                    <a:lnTo>
                      <a:pt x="922" y="16551"/>
                    </a:lnTo>
                    <a:lnTo>
                      <a:pt x="891" y="16674"/>
                    </a:lnTo>
                    <a:lnTo>
                      <a:pt x="952" y="16704"/>
                    </a:lnTo>
                    <a:lnTo>
                      <a:pt x="1198" y="16704"/>
                    </a:lnTo>
                    <a:lnTo>
                      <a:pt x="1229" y="16796"/>
                    </a:lnTo>
                    <a:lnTo>
                      <a:pt x="1075" y="16796"/>
                    </a:lnTo>
                    <a:lnTo>
                      <a:pt x="1014" y="16889"/>
                    </a:lnTo>
                    <a:lnTo>
                      <a:pt x="1014" y="17011"/>
                    </a:lnTo>
                    <a:lnTo>
                      <a:pt x="830" y="16889"/>
                    </a:lnTo>
                    <a:lnTo>
                      <a:pt x="768" y="16919"/>
                    </a:lnTo>
                    <a:lnTo>
                      <a:pt x="737" y="17073"/>
                    </a:lnTo>
                    <a:lnTo>
                      <a:pt x="707" y="16889"/>
                    </a:lnTo>
                    <a:lnTo>
                      <a:pt x="584" y="16981"/>
                    </a:lnTo>
                    <a:lnTo>
                      <a:pt x="430" y="17165"/>
                    </a:lnTo>
                    <a:lnTo>
                      <a:pt x="492" y="17318"/>
                    </a:lnTo>
                    <a:lnTo>
                      <a:pt x="707" y="17533"/>
                    </a:lnTo>
                    <a:lnTo>
                      <a:pt x="768" y="17411"/>
                    </a:lnTo>
                    <a:lnTo>
                      <a:pt x="830" y="17472"/>
                    </a:lnTo>
                    <a:lnTo>
                      <a:pt x="952" y="17411"/>
                    </a:lnTo>
                    <a:lnTo>
                      <a:pt x="922" y="17349"/>
                    </a:lnTo>
                    <a:lnTo>
                      <a:pt x="983" y="17196"/>
                    </a:lnTo>
                    <a:lnTo>
                      <a:pt x="1137" y="17318"/>
                    </a:lnTo>
                    <a:lnTo>
                      <a:pt x="1075" y="17349"/>
                    </a:lnTo>
                    <a:lnTo>
                      <a:pt x="1167" y="17472"/>
                    </a:lnTo>
                    <a:lnTo>
                      <a:pt x="1137" y="17595"/>
                    </a:lnTo>
                    <a:lnTo>
                      <a:pt x="1014" y="17687"/>
                    </a:lnTo>
                    <a:lnTo>
                      <a:pt x="1106" y="17902"/>
                    </a:lnTo>
                    <a:lnTo>
                      <a:pt x="1198" y="17840"/>
                    </a:lnTo>
                    <a:lnTo>
                      <a:pt x="1382" y="17779"/>
                    </a:lnTo>
                    <a:lnTo>
                      <a:pt x="1474" y="17871"/>
                    </a:lnTo>
                    <a:lnTo>
                      <a:pt x="1321" y="17871"/>
                    </a:lnTo>
                    <a:lnTo>
                      <a:pt x="1229" y="17933"/>
                    </a:lnTo>
                    <a:lnTo>
                      <a:pt x="1321" y="18086"/>
                    </a:lnTo>
                    <a:lnTo>
                      <a:pt x="1321" y="18147"/>
                    </a:lnTo>
                    <a:lnTo>
                      <a:pt x="1014" y="17933"/>
                    </a:lnTo>
                    <a:lnTo>
                      <a:pt x="922" y="17963"/>
                    </a:lnTo>
                    <a:lnTo>
                      <a:pt x="830" y="17871"/>
                    </a:lnTo>
                    <a:lnTo>
                      <a:pt x="707" y="17871"/>
                    </a:lnTo>
                    <a:lnTo>
                      <a:pt x="707" y="18025"/>
                    </a:lnTo>
                    <a:lnTo>
                      <a:pt x="615" y="18117"/>
                    </a:lnTo>
                    <a:lnTo>
                      <a:pt x="830" y="18455"/>
                    </a:lnTo>
                    <a:lnTo>
                      <a:pt x="983" y="18485"/>
                    </a:lnTo>
                    <a:lnTo>
                      <a:pt x="1229" y="18669"/>
                    </a:lnTo>
                    <a:lnTo>
                      <a:pt x="1536" y="18792"/>
                    </a:lnTo>
                    <a:lnTo>
                      <a:pt x="1566" y="18884"/>
                    </a:lnTo>
                    <a:lnTo>
                      <a:pt x="1474" y="18946"/>
                    </a:lnTo>
                    <a:lnTo>
                      <a:pt x="1597" y="19038"/>
                    </a:lnTo>
                    <a:lnTo>
                      <a:pt x="1720" y="19007"/>
                    </a:lnTo>
                    <a:lnTo>
                      <a:pt x="1659" y="18823"/>
                    </a:lnTo>
                    <a:lnTo>
                      <a:pt x="1781" y="18823"/>
                    </a:lnTo>
                    <a:lnTo>
                      <a:pt x="1874" y="18915"/>
                    </a:lnTo>
                    <a:lnTo>
                      <a:pt x="1843" y="18977"/>
                    </a:lnTo>
                    <a:lnTo>
                      <a:pt x="2027" y="19161"/>
                    </a:lnTo>
                    <a:lnTo>
                      <a:pt x="2088" y="19069"/>
                    </a:lnTo>
                    <a:lnTo>
                      <a:pt x="2150" y="19099"/>
                    </a:lnTo>
                    <a:lnTo>
                      <a:pt x="2303" y="19038"/>
                    </a:lnTo>
                    <a:lnTo>
                      <a:pt x="2457" y="18884"/>
                    </a:lnTo>
                    <a:lnTo>
                      <a:pt x="2549" y="18884"/>
                    </a:lnTo>
                    <a:lnTo>
                      <a:pt x="2610" y="18792"/>
                    </a:lnTo>
                    <a:lnTo>
                      <a:pt x="2641" y="18792"/>
                    </a:lnTo>
                    <a:lnTo>
                      <a:pt x="2703" y="18915"/>
                    </a:lnTo>
                    <a:lnTo>
                      <a:pt x="2795" y="18915"/>
                    </a:lnTo>
                    <a:lnTo>
                      <a:pt x="3071" y="18639"/>
                    </a:lnTo>
                    <a:lnTo>
                      <a:pt x="3071" y="18547"/>
                    </a:lnTo>
                    <a:lnTo>
                      <a:pt x="2948" y="18393"/>
                    </a:lnTo>
                    <a:lnTo>
                      <a:pt x="3163" y="18516"/>
                    </a:lnTo>
                    <a:lnTo>
                      <a:pt x="3347" y="18332"/>
                    </a:lnTo>
                    <a:lnTo>
                      <a:pt x="3286" y="18270"/>
                    </a:lnTo>
                    <a:lnTo>
                      <a:pt x="3409" y="18209"/>
                    </a:lnTo>
                    <a:lnTo>
                      <a:pt x="3378" y="18086"/>
                    </a:lnTo>
                    <a:lnTo>
                      <a:pt x="3501" y="18025"/>
                    </a:lnTo>
                    <a:lnTo>
                      <a:pt x="3654" y="17994"/>
                    </a:lnTo>
                    <a:lnTo>
                      <a:pt x="3685" y="17902"/>
                    </a:lnTo>
                    <a:lnTo>
                      <a:pt x="3532" y="17718"/>
                    </a:lnTo>
                    <a:lnTo>
                      <a:pt x="3593" y="17625"/>
                    </a:lnTo>
                    <a:lnTo>
                      <a:pt x="3470" y="17472"/>
                    </a:lnTo>
                    <a:lnTo>
                      <a:pt x="3347" y="17349"/>
                    </a:lnTo>
                    <a:lnTo>
                      <a:pt x="3347" y="17226"/>
                    </a:lnTo>
                    <a:lnTo>
                      <a:pt x="3409" y="17257"/>
                    </a:lnTo>
                    <a:lnTo>
                      <a:pt x="3562" y="17441"/>
                    </a:lnTo>
                    <a:lnTo>
                      <a:pt x="3624" y="17687"/>
                    </a:lnTo>
                    <a:lnTo>
                      <a:pt x="3685" y="17748"/>
                    </a:lnTo>
                    <a:lnTo>
                      <a:pt x="3808" y="17748"/>
                    </a:lnTo>
                    <a:lnTo>
                      <a:pt x="3777" y="17840"/>
                    </a:lnTo>
                    <a:lnTo>
                      <a:pt x="3839" y="17933"/>
                    </a:lnTo>
                    <a:lnTo>
                      <a:pt x="3992" y="17840"/>
                    </a:lnTo>
                    <a:lnTo>
                      <a:pt x="3962" y="17779"/>
                    </a:lnTo>
                    <a:lnTo>
                      <a:pt x="3900" y="17718"/>
                    </a:lnTo>
                    <a:lnTo>
                      <a:pt x="3962" y="17595"/>
                    </a:lnTo>
                    <a:lnTo>
                      <a:pt x="4084" y="17718"/>
                    </a:lnTo>
                    <a:lnTo>
                      <a:pt x="4084" y="17779"/>
                    </a:lnTo>
                    <a:lnTo>
                      <a:pt x="4299" y="17595"/>
                    </a:lnTo>
                    <a:lnTo>
                      <a:pt x="4361" y="17411"/>
                    </a:lnTo>
                    <a:lnTo>
                      <a:pt x="4299" y="17257"/>
                    </a:lnTo>
                    <a:lnTo>
                      <a:pt x="4176" y="17196"/>
                    </a:lnTo>
                    <a:lnTo>
                      <a:pt x="4146" y="17103"/>
                    </a:lnTo>
                    <a:lnTo>
                      <a:pt x="4207" y="17073"/>
                    </a:lnTo>
                    <a:lnTo>
                      <a:pt x="4207" y="16981"/>
                    </a:lnTo>
                    <a:lnTo>
                      <a:pt x="4299" y="16981"/>
                    </a:lnTo>
                    <a:lnTo>
                      <a:pt x="4361" y="16919"/>
                    </a:lnTo>
                    <a:lnTo>
                      <a:pt x="4269" y="16827"/>
                    </a:lnTo>
                    <a:lnTo>
                      <a:pt x="4269" y="16674"/>
                    </a:lnTo>
                    <a:lnTo>
                      <a:pt x="4391" y="16581"/>
                    </a:lnTo>
                    <a:lnTo>
                      <a:pt x="4514" y="16704"/>
                    </a:lnTo>
                    <a:lnTo>
                      <a:pt x="4422" y="16827"/>
                    </a:lnTo>
                    <a:lnTo>
                      <a:pt x="4453" y="17042"/>
                    </a:lnTo>
                    <a:lnTo>
                      <a:pt x="4422" y="17165"/>
                    </a:lnTo>
                    <a:lnTo>
                      <a:pt x="4514" y="17318"/>
                    </a:lnTo>
                    <a:lnTo>
                      <a:pt x="4545" y="17441"/>
                    </a:lnTo>
                    <a:lnTo>
                      <a:pt x="4698" y="17595"/>
                    </a:lnTo>
                    <a:lnTo>
                      <a:pt x="4883" y="17595"/>
                    </a:lnTo>
                    <a:lnTo>
                      <a:pt x="4975" y="17656"/>
                    </a:lnTo>
                    <a:lnTo>
                      <a:pt x="4944" y="17718"/>
                    </a:lnTo>
                    <a:lnTo>
                      <a:pt x="5036" y="17779"/>
                    </a:lnTo>
                    <a:lnTo>
                      <a:pt x="5128" y="17963"/>
                    </a:lnTo>
                    <a:lnTo>
                      <a:pt x="5220" y="17779"/>
                    </a:lnTo>
                    <a:lnTo>
                      <a:pt x="5190" y="17288"/>
                    </a:lnTo>
                    <a:lnTo>
                      <a:pt x="5067" y="17042"/>
                    </a:lnTo>
                    <a:lnTo>
                      <a:pt x="5128" y="16919"/>
                    </a:lnTo>
                    <a:lnTo>
                      <a:pt x="5220" y="16858"/>
                    </a:lnTo>
                    <a:lnTo>
                      <a:pt x="5159" y="16674"/>
                    </a:lnTo>
                    <a:lnTo>
                      <a:pt x="5190" y="16581"/>
                    </a:lnTo>
                    <a:lnTo>
                      <a:pt x="5466" y="16581"/>
                    </a:lnTo>
                    <a:lnTo>
                      <a:pt x="5528" y="16459"/>
                    </a:lnTo>
                    <a:lnTo>
                      <a:pt x="5528" y="16274"/>
                    </a:lnTo>
                    <a:lnTo>
                      <a:pt x="5650" y="16029"/>
                    </a:lnTo>
                    <a:lnTo>
                      <a:pt x="5528" y="15845"/>
                    </a:lnTo>
                    <a:lnTo>
                      <a:pt x="5466" y="15476"/>
                    </a:lnTo>
                    <a:lnTo>
                      <a:pt x="5313" y="15169"/>
                    </a:lnTo>
                    <a:lnTo>
                      <a:pt x="5313" y="15015"/>
                    </a:lnTo>
                    <a:lnTo>
                      <a:pt x="5712" y="14893"/>
                    </a:lnTo>
                    <a:lnTo>
                      <a:pt x="5712" y="14647"/>
                    </a:lnTo>
                    <a:lnTo>
                      <a:pt x="5773" y="14432"/>
                    </a:lnTo>
                    <a:lnTo>
                      <a:pt x="5497" y="14125"/>
                    </a:lnTo>
                    <a:lnTo>
                      <a:pt x="5251" y="14002"/>
                    </a:lnTo>
                    <a:lnTo>
                      <a:pt x="5251" y="13695"/>
                    </a:lnTo>
                    <a:lnTo>
                      <a:pt x="5313" y="13388"/>
                    </a:lnTo>
                    <a:lnTo>
                      <a:pt x="5282" y="13081"/>
                    </a:lnTo>
                    <a:lnTo>
                      <a:pt x="5159" y="12835"/>
                    </a:lnTo>
                    <a:lnTo>
                      <a:pt x="5251" y="12590"/>
                    </a:lnTo>
                    <a:lnTo>
                      <a:pt x="5190" y="12160"/>
                    </a:lnTo>
                    <a:lnTo>
                      <a:pt x="5128" y="11730"/>
                    </a:lnTo>
                    <a:lnTo>
                      <a:pt x="5190" y="11331"/>
                    </a:lnTo>
                    <a:lnTo>
                      <a:pt x="5374" y="11024"/>
                    </a:lnTo>
                    <a:lnTo>
                      <a:pt x="5558" y="10901"/>
                    </a:lnTo>
                    <a:lnTo>
                      <a:pt x="5773" y="10962"/>
                    </a:lnTo>
                    <a:lnTo>
                      <a:pt x="6050" y="10962"/>
                    </a:lnTo>
                    <a:lnTo>
                      <a:pt x="6203" y="10778"/>
                    </a:lnTo>
                    <a:lnTo>
                      <a:pt x="6172" y="10471"/>
                    </a:lnTo>
                    <a:lnTo>
                      <a:pt x="6080" y="10348"/>
                    </a:lnTo>
                    <a:lnTo>
                      <a:pt x="6080" y="10133"/>
                    </a:lnTo>
                    <a:lnTo>
                      <a:pt x="6357" y="9458"/>
                    </a:lnTo>
                    <a:lnTo>
                      <a:pt x="6357" y="9059"/>
                    </a:lnTo>
                    <a:lnTo>
                      <a:pt x="6449" y="8690"/>
                    </a:lnTo>
                    <a:lnTo>
                      <a:pt x="6541" y="8475"/>
                    </a:lnTo>
                    <a:lnTo>
                      <a:pt x="6541" y="8230"/>
                    </a:lnTo>
                    <a:lnTo>
                      <a:pt x="6418" y="8107"/>
                    </a:lnTo>
                    <a:lnTo>
                      <a:pt x="6418" y="7953"/>
                    </a:lnTo>
                    <a:lnTo>
                      <a:pt x="6664" y="7800"/>
                    </a:lnTo>
                    <a:lnTo>
                      <a:pt x="6971" y="7738"/>
                    </a:lnTo>
                    <a:lnTo>
                      <a:pt x="7094" y="7615"/>
                    </a:lnTo>
                    <a:lnTo>
                      <a:pt x="7094" y="7462"/>
                    </a:lnTo>
                    <a:lnTo>
                      <a:pt x="7308" y="7063"/>
                    </a:lnTo>
                    <a:lnTo>
                      <a:pt x="7554" y="6756"/>
                    </a:lnTo>
                    <a:lnTo>
                      <a:pt x="7616" y="6571"/>
                    </a:lnTo>
                    <a:lnTo>
                      <a:pt x="7523" y="6326"/>
                    </a:lnTo>
                    <a:lnTo>
                      <a:pt x="7431" y="6203"/>
                    </a:lnTo>
                    <a:lnTo>
                      <a:pt x="7431" y="5834"/>
                    </a:lnTo>
                    <a:lnTo>
                      <a:pt x="7554" y="5773"/>
                    </a:lnTo>
                    <a:lnTo>
                      <a:pt x="7646" y="5650"/>
                    </a:lnTo>
                    <a:lnTo>
                      <a:pt x="7677" y="5435"/>
                    </a:lnTo>
                    <a:lnTo>
                      <a:pt x="7800" y="5374"/>
                    </a:lnTo>
                    <a:lnTo>
                      <a:pt x="7923" y="5098"/>
                    </a:lnTo>
                    <a:lnTo>
                      <a:pt x="8107" y="4975"/>
                    </a:lnTo>
                    <a:lnTo>
                      <a:pt x="8291" y="5067"/>
                    </a:lnTo>
                    <a:lnTo>
                      <a:pt x="8352" y="5128"/>
                    </a:lnTo>
                    <a:lnTo>
                      <a:pt x="8475" y="5128"/>
                    </a:lnTo>
                    <a:lnTo>
                      <a:pt x="8598" y="5251"/>
                    </a:lnTo>
                    <a:lnTo>
                      <a:pt x="8506" y="5067"/>
                    </a:lnTo>
                    <a:lnTo>
                      <a:pt x="8598" y="4975"/>
                    </a:lnTo>
                    <a:lnTo>
                      <a:pt x="8598" y="4883"/>
                    </a:lnTo>
                    <a:lnTo>
                      <a:pt x="8629" y="4790"/>
                    </a:lnTo>
                    <a:lnTo>
                      <a:pt x="8506" y="4576"/>
                    </a:lnTo>
                    <a:lnTo>
                      <a:pt x="8598" y="4545"/>
                    </a:lnTo>
                    <a:lnTo>
                      <a:pt x="8844" y="4545"/>
                    </a:lnTo>
                    <a:lnTo>
                      <a:pt x="8997" y="4453"/>
                    </a:lnTo>
                    <a:lnTo>
                      <a:pt x="9274" y="4514"/>
                    </a:lnTo>
                    <a:lnTo>
                      <a:pt x="9458" y="4637"/>
                    </a:lnTo>
                    <a:lnTo>
                      <a:pt x="9642" y="4637"/>
                    </a:lnTo>
                    <a:lnTo>
                      <a:pt x="9734" y="4729"/>
                    </a:lnTo>
                    <a:lnTo>
                      <a:pt x="9826" y="4698"/>
                    </a:lnTo>
                    <a:lnTo>
                      <a:pt x="9919" y="4729"/>
                    </a:lnTo>
                    <a:lnTo>
                      <a:pt x="9919" y="4545"/>
                    </a:lnTo>
                    <a:lnTo>
                      <a:pt x="9826" y="4391"/>
                    </a:lnTo>
                    <a:lnTo>
                      <a:pt x="9857" y="4146"/>
                    </a:lnTo>
                    <a:lnTo>
                      <a:pt x="9980" y="4084"/>
                    </a:lnTo>
                    <a:lnTo>
                      <a:pt x="9919" y="3900"/>
                    </a:lnTo>
                    <a:lnTo>
                      <a:pt x="9796" y="3839"/>
                    </a:lnTo>
                    <a:lnTo>
                      <a:pt x="9796" y="3654"/>
                    </a:lnTo>
                    <a:lnTo>
                      <a:pt x="9980" y="3716"/>
                    </a:lnTo>
                    <a:lnTo>
                      <a:pt x="10164" y="3685"/>
                    </a:lnTo>
                    <a:lnTo>
                      <a:pt x="10226" y="3654"/>
                    </a:lnTo>
                    <a:lnTo>
                      <a:pt x="10226" y="3654"/>
                    </a:lnTo>
                    <a:lnTo>
                      <a:pt x="10287" y="3593"/>
                    </a:lnTo>
                    <a:lnTo>
                      <a:pt x="10348" y="3654"/>
                    </a:lnTo>
                    <a:lnTo>
                      <a:pt x="10410" y="3593"/>
                    </a:lnTo>
                    <a:lnTo>
                      <a:pt x="10348" y="3470"/>
                    </a:lnTo>
                    <a:lnTo>
                      <a:pt x="10379" y="3347"/>
                    </a:lnTo>
                    <a:lnTo>
                      <a:pt x="10502" y="3255"/>
                    </a:lnTo>
                    <a:lnTo>
                      <a:pt x="10655" y="3255"/>
                    </a:lnTo>
                    <a:lnTo>
                      <a:pt x="10778" y="3439"/>
                    </a:lnTo>
                    <a:lnTo>
                      <a:pt x="11116" y="3746"/>
                    </a:lnTo>
                    <a:lnTo>
                      <a:pt x="11177" y="3900"/>
                    </a:lnTo>
                    <a:lnTo>
                      <a:pt x="11331" y="4084"/>
                    </a:lnTo>
                    <a:lnTo>
                      <a:pt x="11546" y="4176"/>
                    </a:lnTo>
                    <a:lnTo>
                      <a:pt x="11945" y="4176"/>
                    </a:lnTo>
                    <a:lnTo>
                      <a:pt x="12129" y="3992"/>
                    </a:lnTo>
                    <a:lnTo>
                      <a:pt x="12252" y="3869"/>
                    </a:lnTo>
                    <a:lnTo>
                      <a:pt x="12436" y="3869"/>
                    </a:lnTo>
                    <a:lnTo>
                      <a:pt x="12713" y="4054"/>
                    </a:lnTo>
                    <a:lnTo>
                      <a:pt x="12897" y="4084"/>
                    </a:lnTo>
                    <a:lnTo>
                      <a:pt x="12989" y="3900"/>
                    </a:lnTo>
                    <a:lnTo>
                      <a:pt x="13081" y="3839"/>
                    </a:lnTo>
                    <a:lnTo>
                      <a:pt x="13204" y="3716"/>
                    </a:lnTo>
                    <a:lnTo>
                      <a:pt x="13358" y="3716"/>
                    </a:lnTo>
                    <a:lnTo>
                      <a:pt x="13511" y="3624"/>
                    </a:lnTo>
                    <a:lnTo>
                      <a:pt x="13573" y="3532"/>
                    </a:lnTo>
                    <a:lnTo>
                      <a:pt x="13511" y="3378"/>
                    </a:lnTo>
                    <a:lnTo>
                      <a:pt x="13419" y="3132"/>
                    </a:lnTo>
                    <a:lnTo>
                      <a:pt x="13480" y="2702"/>
                    </a:lnTo>
                    <a:lnTo>
                      <a:pt x="13511" y="2580"/>
                    </a:lnTo>
                    <a:lnTo>
                      <a:pt x="13450" y="2457"/>
                    </a:lnTo>
                    <a:lnTo>
                      <a:pt x="13542" y="2395"/>
                    </a:lnTo>
                    <a:lnTo>
                      <a:pt x="13665" y="2211"/>
                    </a:lnTo>
                    <a:lnTo>
                      <a:pt x="13665" y="2119"/>
                    </a:lnTo>
                    <a:lnTo>
                      <a:pt x="13849" y="2027"/>
                    </a:lnTo>
                    <a:lnTo>
                      <a:pt x="14064" y="2088"/>
                    </a:lnTo>
                    <a:lnTo>
                      <a:pt x="14187" y="2058"/>
                    </a:lnTo>
                    <a:lnTo>
                      <a:pt x="14187" y="1996"/>
                    </a:lnTo>
                    <a:lnTo>
                      <a:pt x="14309" y="1843"/>
                    </a:lnTo>
                    <a:lnTo>
                      <a:pt x="14678" y="1843"/>
                    </a:lnTo>
                    <a:lnTo>
                      <a:pt x="14831" y="1935"/>
                    </a:lnTo>
                    <a:lnTo>
                      <a:pt x="15016" y="2211"/>
                    </a:lnTo>
                    <a:lnTo>
                      <a:pt x="15139" y="2303"/>
                    </a:lnTo>
                    <a:lnTo>
                      <a:pt x="15323" y="2395"/>
                    </a:lnTo>
                    <a:lnTo>
                      <a:pt x="15599" y="2426"/>
                    </a:lnTo>
                    <a:lnTo>
                      <a:pt x="15661" y="2549"/>
                    </a:lnTo>
                    <a:lnTo>
                      <a:pt x="15814" y="2733"/>
                    </a:lnTo>
                    <a:lnTo>
                      <a:pt x="15783" y="2887"/>
                    </a:lnTo>
                    <a:lnTo>
                      <a:pt x="15630" y="3132"/>
                    </a:lnTo>
                    <a:lnTo>
                      <a:pt x="15661" y="3470"/>
                    </a:lnTo>
                    <a:close/>
                    <a:moveTo>
                      <a:pt x="737" y="17810"/>
                    </a:moveTo>
                    <a:lnTo>
                      <a:pt x="860" y="17933"/>
                    </a:lnTo>
                    <a:lnTo>
                      <a:pt x="737" y="17963"/>
                    </a:lnTo>
                    <a:close/>
                    <a:moveTo>
                      <a:pt x="369" y="16889"/>
                    </a:moveTo>
                    <a:cubicBezTo>
                      <a:pt x="400" y="16889"/>
                      <a:pt x="430" y="16889"/>
                      <a:pt x="461" y="16889"/>
                    </a:cubicBezTo>
                    <a:lnTo>
                      <a:pt x="553" y="16981"/>
                    </a:lnTo>
                    <a:lnTo>
                      <a:pt x="492" y="17073"/>
                    </a:lnTo>
                    <a:close/>
                    <a:moveTo>
                      <a:pt x="645" y="16581"/>
                    </a:moveTo>
                    <a:lnTo>
                      <a:pt x="645" y="16704"/>
                    </a:lnTo>
                    <a:lnTo>
                      <a:pt x="584" y="16704"/>
                    </a:lnTo>
                    <a:lnTo>
                      <a:pt x="676" y="16551"/>
                    </a:lnTo>
                    <a:close/>
                    <a:moveTo>
                      <a:pt x="522" y="16489"/>
                    </a:moveTo>
                    <a:lnTo>
                      <a:pt x="492" y="16643"/>
                    </a:lnTo>
                    <a:lnTo>
                      <a:pt x="369" y="16612"/>
                    </a:lnTo>
                    <a:close/>
                    <a:moveTo>
                      <a:pt x="215" y="15875"/>
                    </a:moveTo>
                    <a:lnTo>
                      <a:pt x="93" y="15783"/>
                    </a:lnTo>
                    <a:lnTo>
                      <a:pt x="215" y="15691"/>
                    </a:lnTo>
                    <a:cubicBezTo>
                      <a:pt x="215" y="15752"/>
                      <a:pt x="215" y="15814"/>
                      <a:pt x="215" y="15875"/>
                    </a:cubicBezTo>
                    <a:close/>
                    <a:moveTo>
                      <a:pt x="154" y="15998"/>
                    </a:moveTo>
                    <a:lnTo>
                      <a:pt x="277" y="15998"/>
                    </a:lnTo>
                    <a:lnTo>
                      <a:pt x="215" y="16059"/>
                    </a:lnTo>
                    <a:lnTo>
                      <a:pt x="154" y="15998"/>
                    </a:lnTo>
                    <a:close/>
                    <a:moveTo>
                      <a:pt x="461" y="16152"/>
                    </a:moveTo>
                    <a:lnTo>
                      <a:pt x="584" y="16305"/>
                    </a:lnTo>
                    <a:lnTo>
                      <a:pt x="553" y="16489"/>
                    </a:lnTo>
                    <a:close/>
                    <a:moveTo>
                      <a:pt x="246" y="16367"/>
                    </a:moveTo>
                    <a:lnTo>
                      <a:pt x="123" y="16244"/>
                    </a:lnTo>
                    <a:lnTo>
                      <a:pt x="277" y="16182"/>
                    </a:lnTo>
                    <a:close/>
                    <a:moveTo>
                      <a:pt x="123" y="15415"/>
                    </a:moveTo>
                    <a:lnTo>
                      <a:pt x="0" y="15507"/>
                    </a:lnTo>
                    <a:lnTo>
                      <a:pt x="93" y="15568"/>
                    </a:lnTo>
                    <a:lnTo>
                      <a:pt x="154" y="15476"/>
                    </a:lnTo>
                    <a:close/>
                    <a:moveTo>
                      <a:pt x="62" y="14248"/>
                    </a:moveTo>
                    <a:lnTo>
                      <a:pt x="277" y="14340"/>
                    </a:lnTo>
                    <a:lnTo>
                      <a:pt x="123" y="14371"/>
                    </a:lnTo>
                    <a:close/>
                    <a:moveTo>
                      <a:pt x="123" y="13971"/>
                    </a:moveTo>
                    <a:lnTo>
                      <a:pt x="277" y="14064"/>
                    </a:lnTo>
                    <a:lnTo>
                      <a:pt x="215" y="14186"/>
                    </a:lnTo>
                    <a:close/>
                    <a:moveTo>
                      <a:pt x="584" y="13634"/>
                    </a:moveTo>
                    <a:lnTo>
                      <a:pt x="645" y="13757"/>
                    </a:lnTo>
                    <a:lnTo>
                      <a:pt x="492" y="13757"/>
                    </a:lnTo>
                    <a:lnTo>
                      <a:pt x="584" y="13634"/>
                    </a:lnTo>
                    <a:close/>
                    <a:moveTo>
                      <a:pt x="737" y="13542"/>
                    </a:moveTo>
                    <a:lnTo>
                      <a:pt x="860" y="13572"/>
                    </a:lnTo>
                    <a:lnTo>
                      <a:pt x="922" y="13664"/>
                    </a:lnTo>
                    <a:lnTo>
                      <a:pt x="737" y="13757"/>
                    </a:lnTo>
                    <a:lnTo>
                      <a:pt x="737" y="13542"/>
                    </a:lnTo>
                    <a:close/>
                    <a:moveTo>
                      <a:pt x="2211" y="12498"/>
                    </a:moveTo>
                    <a:lnTo>
                      <a:pt x="2365" y="12344"/>
                    </a:lnTo>
                    <a:lnTo>
                      <a:pt x="2396" y="12528"/>
                    </a:lnTo>
                    <a:lnTo>
                      <a:pt x="2303" y="12590"/>
                    </a:lnTo>
                    <a:close/>
                    <a:moveTo>
                      <a:pt x="2273" y="12252"/>
                    </a:moveTo>
                    <a:lnTo>
                      <a:pt x="2211" y="12313"/>
                    </a:lnTo>
                    <a:lnTo>
                      <a:pt x="2027" y="12129"/>
                    </a:lnTo>
                    <a:lnTo>
                      <a:pt x="2211" y="12129"/>
                    </a:lnTo>
                    <a:lnTo>
                      <a:pt x="2242" y="12252"/>
                    </a:lnTo>
                    <a:close/>
                    <a:moveTo>
                      <a:pt x="2426" y="11884"/>
                    </a:moveTo>
                    <a:lnTo>
                      <a:pt x="2672" y="11669"/>
                    </a:lnTo>
                    <a:lnTo>
                      <a:pt x="2795" y="11761"/>
                    </a:lnTo>
                    <a:lnTo>
                      <a:pt x="2610" y="11884"/>
                    </a:lnTo>
                    <a:lnTo>
                      <a:pt x="2426" y="11884"/>
                    </a:lnTo>
                    <a:close/>
                    <a:moveTo>
                      <a:pt x="2457" y="12191"/>
                    </a:moveTo>
                    <a:lnTo>
                      <a:pt x="2549" y="12006"/>
                    </a:lnTo>
                    <a:lnTo>
                      <a:pt x="2733" y="12006"/>
                    </a:lnTo>
                    <a:lnTo>
                      <a:pt x="2764" y="11914"/>
                    </a:lnTo>
                    <a:lnTo>
                      <a:pt x="2887" y="11914"/>
                    </a:lnTo>
                    <a:lnTo>
                      <a:pt x="2979" y="12037"/>
                    </a:lnTo>
                    <a:lnTo>
                      <a:pt x="2856" y="12160"/>
                    </a:lnTo>
                    <a:lnTo>
                      <a:pt x="2672" y="12160"/>
                    </a:lnTo>
                    <a:lnTo>
                      <a:pt x="2549" y="12221"/>
                    </a:lnTo>
                    <a:lnTo>
                      <a:pt x="2457" y="12221"/>
                    </a:lnTo>
                    <a:close/>
                    <a:moveTo>
                      <a:pt x="4606" y="9857"/>
                    </a:moveTo>
                    <a:lnTo>
                      <a:pt x="4668" y="9734"/>
                    </a:lnTo>
                    <a:lnTo>
                      <a:pt x="4883" y="9703"/>
                    </a:lnTo>
                    <a:lnTo>
                      <a:pt x="4698" y="9918"/>
                    </a:lnTo>
                    <a:close/>
                    <a:moveTo>
                      <a:pt x="4422" y="10256"/>
                    </a:moveTo>
                    <a:lnTo>
                      <a:pt x="4361" y="10133"/>
                    </a:lnTo>
                    <a:lnTo>
                      <a:pt x="4238" y="10133"/>
                    </a:lnTo>
                    <a:lnTo>
                      <a:pt x="4361" y="10010"/>
                    </a:lnTo>
                    <a:lnTo>
                      <a:pt x="4576" y="9980"/>
                    </a:lnTo>
                    <a:lnTo>
                      <a:pt x="4698" y="9918"/>
                    </a:lnTo>
                    <a:lnTo>
                      <a:pt x="4514" y="10164"/>
                    </a:lnTo>
                    <a:lnTo>
                      <a:pt x="4422" y="10225"/>
                    </a:lnTo>
                    <a:close/>
                    <a:moveTo>
                      <a:pt x="4821" y="8844"/>
                    </a:moveTo>
                    <a:lnTo>
                      <a:pt x="4913" y="8905"/>
                    </a:lnTo>
                    <a:lnTo>
                      <a:pt x="4913" y="8997"/>
                    </a:lnTo>
                    <a:lnTo>
                      <a:pt x="4821" y="9089"/>
                    </a:lnTo>
                    <a:lnTo>
                      <a:pt x="4729" y="8997"/>
                    </a:lnTo>
                    <a:lnTo>
                      <a:pt x="4821" y="8844"/>
                    </a:lnTo>
                    <a:close/>
                    <a:moveTo>
                      <a:pt x="5128" y="8537"/>
                    </a:moveTo>
                    <a:lnTo>
                      <a:pt x="5220" y="8444"/>
                    </a:lnTo>
                    <a:lnTo>
                      <a:pt x="5374" y="8475"/>
                    </a:lnTo>
                    <a:lnTo>
                      <a:pt x="5159" y="8629"/>
                    </a:lnTo>
                    <a:close/>
                    <a:moveTo>
                      <a:pt x="5036" y="8260"/>
                    </a:moveTo>
                    <a:lnTo>
                      <a:pt x="5190" y="8076"/>
                    </a:lnTo>
                    <a:lnTo>
                      <a:pt x="5220" y="8230"/>
                    </a:lnTo>
                    <a:lnTo>
                      <a:pt x="5098" y="8444"/>
                    </a:lnTo>
                    <a:close/>
                    <a:moveTo>
                      <a:pt x="6050" y="6756"/>
                    </a:moveTo>
                    <a:lnTo>
                      <a:pt x="6111" y="6664"/>
                    </a:lnTo>
                    <a:lnTo>
                      <a:pt x="6203" y="6694"/>
                    </a:lnTo>
                    <a:lnTo>
                      <a:pt x="6142" y="6817"/>
                    </a:lnTo>
                    <a:close/>
                    <a:moveTo>
                      <a:pt x="5067" y="5896"/>
                    </a:moveTo>
                    <a:lnTo>
                      <a:pt x="5128" y="5988"/>
                    </a:lnTo>
                    <a:lnTo>
                      <a:pt x="5098" y="6080"/>
                    </a:lnTo>
                    <a:lnTo>
                      <a:pt x="5006" y="6019"/>
                    </a:lnTo>
                    <a:close/>
                    <a:moveTo>
                      <a:pt x="5343" y="5497"/>
                    </a:moveTo>
                    <a:lnTo>
                      <a:pt x="5159" y="5681"/>
                    </a:lnTo>
                    <a:lnTo>
                      <a:pt x="5159" y="5527"/>
                    </a:lnTo>
                    <a:lnTo>
                      <a:pt x="5313" y="5251"/>
                    </a:lnTo>
                    <a:close/>
                    <a:moveTo>
                      <a:pt x="5466" y="5374"/>
                    </a:moveTo>
                    <a:lnTo>
                      <a:pt x="5405" y="5282"/>
                    </a:lnTo>
                    <a:lnTo>
                      <a:pt x="5466" y="5190"/>
                    </a:lnTo>
                    <a:lnTo>
                      <a:pt x="5528" y="5220"/>
                    </a:lnTo>
                    <a:close/>
                    <a:moveTo>
                      <a:pt x="5927" y="4975"/>
                    </a:moveTo>
                    <a:lnTo>
                      <a:pt x="5927" y="5128"/>
                    </a:lnTo>
                    <a:lnTo>
                      <a:pt x="5650" y="5343"/>
                    </a:lnTo>
                    <a:lnTo>
                      <a:pt x="5681" y="5067"/>
                    </a:lnTo>
                    <a:lnTo>
                      <a:pt x="5957" y="4975"/>
                    </a:lnTo>
                    <a:close/>
                    <a:moveTo>
                      <a:pt x="6203" y="4637"/>
                    </a:moveTo>
                    <a:lnTo>
                      <a:pt x="6295" y="4483"/>
                    </a:lnTo>
                    <a:lnTo>
                      <a:pt x="6449" y="4606"/>
                    </a:lnTo>
                    <a:close/>
                    <a:moveTo>
                      <a:pt x="6418" y="4698"/>
                    </a:moveTo>
                    <a:lnTo>
                      <a:pt x="6418" y="5005"/>
                    </a:lnTo>
                    <a:lnTo>
                      <a:pt x="6264" y="4944"/>
                    </a:lnTo>
                    <a:lnTo>
                      <a:pt x="6019" y="5067"/>
                    </a:lnTo>
                    <a:lnTo>
                      <a:pt x="6050" y="4913"/>
                    </a:lnTo>
                    <a:lnTo>
                      <a:pt x="6449" y="4698"/>
                    </a:lnTo>
                    <a:close/>
                    <a:moveTo>
                      <a:pt x="6541" y="3869"/>
                    </a:moveTo>
                    <a:lnTo>
                      <a:pt x="6572" y="4115"/>
                    </a:lnTo>
                    <a:lnTo>
                      <a:pt x="6572" y="4361"/>
                    </a:lnTo>
                    <a:lnTo>
                      <a:pt x="6357" y="4453"/>
                    </a:lnTo>
                    <a:lnTo>
                      <a:pt x="6264" y="4361"/>
                    </a:lnTo>
                    <a:lnTo>
                      <a:pt x="6479" y="4207"/>
                    </a:lnTo>
                    <a:lnTo>
                      <a:pt x="6357" y="4207"/>
                    </a:lnTo>
                    <a:lnTo>
                      <a:pt x="6172" y="4391"/>
                    </a:lnTo>
                    <a:lnTo>
                      <a:pt x="6080" y="4268"/>
                    </a:lnTo>
                    <a:lnTo>
                      <a:pt x="6142" y="4115"/>
                    </a:lnTo>
                    <a:lnTo>
                      <a:pt x="6295" y="4146"/>
                    </a:lnTo>
                    <a:lnTo>
                      <a:pt x="6449" y="3992"/>
                    </a:lnTo>
                    <a:lnTo>
                      <a:pt x="6418" y="3900"/>
                    </a:lnTo>
                    <a:lnTo>
                      <a:pt x="6510" y="3900"/>
                    </a:lnTo>
                    <a:close/>
                    <a:moveTo>
                      <a:pt x="6694" y="3992"/>
                    </a:moveTo>
                    <a:lnTo>
                      <a:pt x="6633" y="3931"/>
                    </a:lnTo>
                    <a:lnTo>
                      <a:pt x="6633" y="3685"/>
                    </a:lnTo>
                    <a:lnTo>
                      <a:pt x="6848" y="3501"/>
                    </a:lnTo>
                    <a:lnTo>
                      <a:pt x="6848" y="3347"/>
                    </a:lnTo>
                    <a:lnTo>
                      <a:pt x="7063" y="3255"/>
                    </a:lnTo>
                    <a:lnTo>
                      <a:pt x="7094" y="3409"/>
                    </a:lnTo>
                    <a:lnTo>
                      <a:pt x="6940" y="3562"/>
                    </a:lnTo>
                    <a:lnTo>
                      <a:pt x="6940" y="3716"/>
                    </a:lnTo>
                    <a:close/>
                    <a:moveTo>
                      <a:pt x="7247" y="4084"/>
                    </a:moveTo>
                    <a:lnTo>
                      <a:pt x="7462" y="4268"/>
                    </a:lnTo>
                    <a:lnTo>
                      <a:pt x="7186" y="4576"/>
                    </a:lnTo>
                    <a:lnTo>
                      <a:pt x="7001" y="4698"/>
                    </a:lnTo>
                    <a:lnTo>
                      <a:pt x="6940" y="4821"/>
                    </a:lnTo>
                    <a:lnTo>
                      <a:pt x="6817" y="4790"/>
                    </a:lnTo>
                    <a:lnTo>
                      <a:pt x="6817" y="4606"/>
                    </a:lnTo>
                    <a:lnTo>
                      <a:pt x="6633" y="4883"/>
                    </a:lnTo>
                    <a:lnTo>
                      <a:pt x="6541" y="4883"/>
                    </a:lnTo>
                    <a:lnTo>
                      <a:pt x="6572" y="4668"/>
                    </a:lnTo>
                    <a:lnTo>
                      <a:pt x="6664" y="4637"/>
                    </a:lnTo>
                    <a:lnTo>
                      <a:pt x="6633" y="4483"/>
                    </a:lnTo>
                    <a:lnTo>
                      <a:pt x="6725" y="4330"/>
                    </a:lnTo>
                    <a:lnTo>
                      <a:pt x="6725" y="4176"/>
                    </a:lnTo>
                    <a:lnTo>
                      <a:pt x="6940" y="3869"/>
                    </a:lnTo>
                    <a:lnTo>
                      <a:pt x="6848" y="4330"/>
                    </a:lnTo>
                    <a:lnTo>
                      <a:pt x="6879" y="4483"/>
                    </a:lnTo>
                    <a:lnTo>
                      <a:pt x="7001" y="4268"/>
                    </a:lnTo>
                    <a:lnTo>
                      <a:pt x="7247" y="4268"/>
                    </a:lnTo>
                    <a:lnTo>
                      <a:pt x="7155" y="4115"/>
                    </a:lnTo>
                    <a:lnTo>
                      <a:pt x="7155" y="3992"/>
                    </a:lnTo>
                    <a:lnTo>
                      <a:pt x="7247" y="4084"/>
                    </a:lnTo>
                    <a:close/>
                    <a:moveTo>
                      <a:pt x="7216" y="3900"/>
                    </a:moveTo>
                    <a:lnTo>
                      <a:pt x="7186" y="3839"/>
                    </a:lnTo>
                    <a:lnTo>
                      <a:pt x="7308" y="3777"/>
                    </a:lnTo>
                    <a:lnTo>
                      <a:pt x="7462" y="3869"/>
                    </a:lnTo>
                    <a:lnTo>
                      <a:pt x="7462" y="3992"/>
                    </a:lnTo>
                    <a:close/>
                    <a:moveTo>
                      <a:pt x="7677" y="4146"/>
                    </a:moveTo>
                    <a:lnTo>
                      <a:pt x="7738" y="3931"/>
                    </a:lnTo>
                    <a:lnTo>
                      <a:pt x="7830" y="4084"/>
                    </a:lnTo>
                    <a:close/>
                    <a:moveTo>
                      <a:pt x="8230" y="3255"/>
                    </a:moveTo>
                    <a:lnTo>
                      <a:pt x="8199" y="3347"/>
                    </a:lnTo>
                    <a:lnTo>
                      <a:pt x="8260" y="3470"/>
                    </a:lnTo>
                    <a:lnTo>
                      <a:pt x="8076" y="3501"/>
                    </a:lnTo>
                    <a:lnTo>
                      <a:pt x="8015" y="3593"/>
                    </a:lnTo>
                    <a:lnTo>
                      <a:pt x="7830" y="3593"/>
                    </a:lnTo>
                    <a:lnTo>
                      <a:pt x="7769" y="3808"/>
                    </a:lnTo>
                    <a:lnTo>
                      <a:pt x="7708" y="3808"/>
                    </a:lnTo>
                    <a:lnTo>
                      <a:pt x="7708" y="3654"/>
                    </a:lnTo>
                    <a:lnTo>
                      <a:pt x="7554" y="3624"/>
                    </a:lnTo>
                    <a:lnTo>
                      <a:pt x="7708" y="3470"/>
                    </a:lnTo>
                    <a:lnTo>
                      <a:pt x="7523" y="3470"/>
                    </a:lnTo>
                    <a:lnTo>
                      <a:pt x="7616" y="3286"/>
                    </a:lnTo>
                    <a:lnTo>
                      <a:pt x="7830" y="3286"/>
                    </a:lnTo>
                    <a:lnTo>
                      <a:pt x="7616" y="3163"/>
                    </a:lnTo>
                    <a:lnTo>
                      <a:pt x="7738" y="2979"/>
                    </a:lnTo>
                    <a:lnTo>
                      <a:pt x="7861" y="3102"/>
                    </a:lnTo>
                    <a:lnTo>
                      <a:pt x="7800" y="2917"/>
                    </a:lnTo>
                    <a:lnTo>
                      <a:pt x="8076" y="2948"/>
                    </a:lnTo>
                    <a:lnTo>
                      <a:pt x="8076" y="3071"/>
                    </a:lnTo>
                    <a:lnTo>
                      <a:pt x="8199" y="3102"/>
                    </a:lnTo>
                    <a:lnTo>
                      <a:pt x="8260" y="3286"/>
                    </a:lnTo>
                    <a:close/>
                    <a:moveTo>
                      <a:pt x="8230" y="2764"/>
                    </a:moveTo>
                    <a:lnTo>
                      <a:pt x="8475" y="2764"/>
                    </a:lnTo>
                    <a:lnTo>
                      <a:pt x="8475" y="2641"/>
                    </a:lnTo>
                    <a:lnTo>
                      <a:pt x="8660" y="2641"/>
                    </a:lnTo>
                    <a:lnTo>
                      <a:pt x="8752" y="2518"/>
                    </a:lnTo>
                    <a:lnTo>
                      <a:pt x="8874" y="2672"/>
                    </a:lnTo>
                    <a:lnTo>
                      <a:pt x="8752" y="2795"/>
                    </a:lnTo>
                    <a:lnTo>
                      <a:pt x="8752" y="2917"/>
                    </a:lnTo>
                    <a:lnTo>
                      <a:pt x="8537" y="2917"/>
                    </a:lnTo>
                    <a:lnTo>
                      <a:pt x="8383" y="2979"/>
                    </a:lnTo>
                    <a:lnTo>
                      <a:pt x="8230" y="2764"/>
                    </a:lnTo>
                    <a:close/>
                    <a:moveTo>
                      <a:pt x="8905" y="1843"/>
                    </a:moveTo>
                    <a:lnTo>
                      <a:pt x="8874" y="1720"/>
                    </a:lnTo>
                    <a:lnTo>
                      <a:pt x="8997" y="1689"/>
                    </a:lnTo>
                    <a:close/>
                    <a:moveTo>
                      <a:pt x="8598" y="2180"/>
                    </a:moveTo>
                    <a:lnTo>
                      <a:pt x="8598" y="1966"/>
                    </a:lnTo>
                    <a:lnTo>
                      <a:pt x="8813" y="1904"/>
                    </a:lnTo>
                    <a:lnTo>
                      <a:pt x="8813" y="2027"/>
                    </a:lnTo>
                    <a:cubicBezTo>
                      <a:pt x="8813" y="2027"/>
                      <a:pt x="8598" y="2180"/>
                      <a:pt x="8598" y="2180"/>
                    </a:cubicBezTo>
                    <a:close/>
                    <a:moveTo>
                      <a:pt x="9151" y="2457"/>
                    </a:moveTo>
                    <a:lnTo>
                      <a:pt x="9212" y="2242"/>
                    </a:lnTo>
                    <a:lnTo>
                      <a:pt x="9274" y="2395"/>
                    </a:lnTo>
                    <a:close/>
                    <a:moveTo>
                      <a:pt x="9089" y="2426"/>
                    </a:moveTo>
                    <a:lnTo>
                      <a:pt x="9028" y="2488"/>
                    </a:lnTo>
                    <a:lnTo>
                      <a:pt x="8905" y="2488"/>
                    </a:lnTo>
                    <a:lnTo>
                      <a:pt x="8721" y="2273"/>
                    </a:lnTo>
                    <a:lnTo>
                      <a:pt x="8967" y="2058"/>
                    </a:lnTo>
                    <a:lnTo>
                      <a:pt x="9028" y="2150"/>
                    </a:lnTo>
                    <a:lnTo>
                      <a:pt x="9151" y="2119"/>
                    </a:lnTo>
                    <a:lnTo>
                      <a:pt x="9182" y="2180"/>
                    </a:lnTo>
                    <a:lnTo>
                      <a:pt x="9059" y="2273"/>
                    </a:lnTo>
                    <a:close/>
                    <a:moveTo>
                      <a:pt x="9519" y="2027"/>
                    </a:moveTo>
                    <a:lnTo>
                      <a:pt x="9427" y="2088"/>
                    </a:lnTo>
                    <a:lnTo>
                      <a:pt x="9243" y="2027"/>
                    </a:lnTo>
                    <a:lnTo>
                      <a:pt x="9243" y="1873"/>
                    </a:lnTo>
                    <a:lnTo>
                      <a:pt x="9212" y="1658"/>
                    </a:lnTo>
                    <a:lnTo>
                      <a:pt x="9304" y="1597"/>
                    </a:lnTo>
                    <a:lnTo>
                      <a:pt x="9335" y="1812"/>
                    </a:lnTo>
                    <a:lnTo>
                      <a:pt x="9489" y="1935"/>
                    </a:lnTo>
                    <a:lnTo>
                      <a:pt x="9519" y="2027"/>
                    </a:lnTo>
                    <a:close/>
                    <a:moveTo>
                      <a:pt x="9980" y="2273"/>
                    </a:moveTo>
                    <a:lnTo>
                      <a:pt x="9888" y="2150"/>
                    </a:lnTo>
                    <a:lnTo>
                      <a:pt x="9765" y="2088"/>
                    </a:lnTo>
                    <a:lnTo>
                      <a:pt x="9765" y="1812"/>
                    </a:lnTo>
                    <a:lnTo>
                      <a:pt x="9857" y="1720"/>
                    </a:lnTo>
                    <a:lnTo>
                      <a:pt x="10041" y="1843"/>
                    </a:lnTo>
                    <a:lnTo>
                      <a:pt x="9949" y="1996"/>
                    </a:lnTo>
                    <a:lnTo>
                      <a:pt x="10041" y="2150"/>
                    </a:lnTo>
                    <a:lnTo>
                      <a:pt x="9980" y="2273"/>
                    </a:lnTo>
                    <a:close/>
                    <a:moveTo>
                      <a:pt x="11208" y="1658"/>
                    </a:moveTo>
                    <a:lnTo>
                      <a:pt x="11055" y="1597"/>
                    </a:lnTo>
                    <a:lnTo>
                      <a:pt x="10870" y="1505"/>
                    </a:lnTo>
                    <a:lnTo>
                      <a:pt x="10993" y="1413"/>
                    </a:lnTo>
                    <a:lnTo>
                      <a:pt x="11177" y="1413"/>
                    </a:lnTo>
                    <a:lnTo>
                      <a:pt x="11239" y="1505"/>
                    </a:lnTo>
                    <a:lnTo>
                      <a:pt x="11208" y="1628"/>
                    </a:lnTo>
                    <a:close/>
                    <a:moveTo>
                      <a:pt x="11423" y="1505"/>
                    </a:moveTo>
                    <a:lnTo>
                      <a:pt x="11239" y="1290"/>
                    </a:lnTo>
                    <a:lnTo>
                      <a:pt x="11546" y="1044"/>
                    </a:lnTo>
                    <a:lnTo>
                      <a:pt x="11577" y="1229"/>
                    </a:lnTo>
                    <a:lnTo>
                      <a:pt x="11454" y="1382"/>
                    </a:lnTo>
                    <a:close/>
                    <a:moveTo>
                      <a:pt x="11055" y="1198"/>
                    </a:moveTo>
                    <a:lnTo>
                      <a:pt x="10963" y="1229"/>
                    </a:lnTo>
                    <a:lnTo>
                      <a:pt x="10686" y="1167"/>
                    </a:lnTo>
                    <a:lnTo>
                      <a:pt x="10625" y="983"/>
                    </a:lnTo>
                    <a:lnTo>
                      <a:pt x="10778" y="1014"/>
                    </a:lnTo>
                    <a:lnTo>
                      <a:pt x="10932" y="922"/>
                    </a:lnTo>
                    <a:lnTo>
                      <a:pt x="11024" y="1014"/>
                    </a:lnTo>
                    <a:lnTo>
                      <a:pt x="11085" y="860"/>
                    </a:lnTo>
                    <a:lnTo>
                      <a:pt x="11208" y="922"/>
                    </a:lnTo>
                    <a:lnTo>
                      <a:pt x="11454" y="676"/>
                    </a:lnTo>
                    <a:lnTo>
                      <a:pt x="11485" y="768"/>
                    </a:lnTo>
                    <a:close/>
                    <a:moveTo>
                      <a:pt x="11577" y="860"/>
                    </a:moveTo>
                    <a:lnTo>
                      <a:pt x="11822" y="799"/>
                    </a:lnTo>
                    <a:lnTo>
                      <a:pt x="12007" y="922"/>
                    </a:lnTo>
                    <a:lnTo>
                      <a:pt x="11945" y="1075"/>
                    </a:lnTo>
                    <a:lnTo>
                      <a:pt x="11730" y="1167"/>
                    </a:lnTo>
                    <a:lnTo>
                      <a:pt x="11730" y="983"/>
                    </a:lnTo>
                    <a:lnTo>
                      <a:pt x="11607" y="860"/>
                    </a:lnTo>
                    <a:close/>
                    <a:moveTo>
                      <a:pt x="12037" y="492"/>
                    </a:moveTo>
                    <a:lnTo>
                      <a:pt x="11976" y="553"/>
                    </a:lnTo>
                    <a:lnTo>
                      <a:pt x="11914" y="584"/>
                    </a:lnTo>
                    <a:lnTo>
                      <a:pt x="11792" y="430"/>
                    </a:lnTo>
                    <a:lnTo>
                      <a:pt x="11945" y="400"/>
                    </a:lnTo>
                    <a:close/>
                    <a:moveTo>
                      <a:pt x="12375" y="215"/>
                    </a:moveTo>
                    <a:lnTo>
                      <a:pt x="12283" y="215"/>
                    </a:lnTo>
                    <a:lnTo>
                      <a:pt x="12314" y="123"/>
                    </a:lnTo>
                    <a:lnTo>
                      <a:pt x="12436" y="123"/>
                    </a:lnTo>
                    <a:lnTo>
                      <a:pt x="12375" y="246"/>
                    </a:lnTo>
                    <a:close/>
                    <a:moveTo>
                      <a:pt x="12621" y="307"/>
                    </a:moveTo>
                    <a:lnTo>
                      <a:pt x="12621" y="246"/>
                    </a:lnTo>
                    <a:lnTo>
                      <a:pt x="12682" y="154"/>
                    </a:lnTo>
                    <a:lnTo>
                      <a:pt x="12774" y="215"/>
                    </a:lnTo>
                    <a:lnTo>
                      <a:pt x="12866" y="154"/>
                    </a:lnTo>
                    <a:lnTo>
                      <a:pt x="12866" y="0"/>
                    </a:lnTo>
                    <a:lnTo>
                      <a:pt x="12958" y="92"/>
                    </a:lnTo>
                    <a:lnTo>
                      <a:pt x="13081" y="123"/>
                    </a:lnTo>
                    <a:lnTo>
                      <a:pt x="12989" y="246"/>
                    </a:lnTo>
                    <a:lnTo>
                      <a:pt x="13204" y="246"/>
                    </a:lnTo>
                    <a:lnTo>
                      <a:pt x="13143" y="430"/>
                    </a:lnTo>
                    <a:lnTo>
                      <a:pt x="12958" y="492"/>
                    </a:lnTo>
                    <a:lnTo>
                      <a:pt x="12805" y="338"/>
                    </a:lnTo>
                    <a:close/>
                  </a:path>
                </a:pathLst>
              </a:custGeom>
              <a:solidFill>
                <a:srgbClr val="D9D9D9"/>
              </a:solidFill>
              <a:ln cap="flat" cmpd="sng" w="9525">
                <a:solidFill>
                  <a:schemeClr val="lt1"/>
                </a:solidFill>
                <a:prstDash val="solid"/>
                <a:round/>
                <a:headEnd len="sm" w="sm" type="none"/>
                <a:tailEnd len="sm" w="sm" type="none"/>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371" name="Google Shape;371;p54"/>
              <p:cNvSpPr/>
              <p:nvPr/>
            </p:nvSpPr>
            <p:spPr>
              <a:xfrm>
                <a:off x="5689440" y="1854360"/>
                <a:ext cx="156596" cy="355306"/>
              </a:xfrm>
              <a:custGeom>
                <a:rect b="b" l="l" r="r" t="t"/>
                <a:pathLst>
                  <a:path extrusionOk="0" h="18639" w="8230">
                    <a:moveTo>
                      <a:pt x="92" y="14279"/>
                    </a:moveTo>
                    <a:lnTo>
                      <a:pt x="185" y="14340"/>
                    </a:lnTo>
                    <a:lnTo>
                      <a:pt x="277" y="14524"/>
                    </a:lnTo>
                    <a:lnTo>
                      <a:pt x="369" y="14340"/>
                    </a:lnTo>
                    <a:lnTo>
                      <a:pt x="338" y="13849"/>
                    </a:lnTo>
                    <a:lnTo>
                      <a:pt x="215" y="13603"/>
                    </a:lnTo>
                    <a:lnTo>
                      <a:pt x="277" y="13480"/>
                    </a:lnTo>
                    <a:lnTo>
                      <a:pt x="399" y="13419"/>
                    </a:lnTo>
                    <a:lnTo>
                      <a:pt x="307" y="13235"/>
                    </a:lnTo>
                    <a:lnTo>
                      <a:pt x="369" y="13142"/>
                    </a:lnTo>
                    <a:lnTo>
                      <a:pt x="614" y="13112"/>
                    </a:lnTo>
                    <a:lnTo>
                      <a:pt x="676" y="12989"/>
                    </a:lnTo>
                    <a:lnTo>
                      <a:pt x="676" y="12835"/>
                    </a:lnTo>
                    <a:lnTo>
                      <a:pt x="799" y="12559"/>
                    </a:lnTo>
                    <a:lnTo>
                      <a:pt x="676" y="12405"/>
                    </a:lnTo>
                    <a:lnTo>
                      <a:pt x="614" y="12037"/>
                    </a:lnTo>
                    <a:lnTo>
                      <a:pt x="461" y="11730"/>
                    </a:lnTo>
                    <a:lnTo>
                      <a:pt x="461" y="11576"/>
                    </a:lnTo>
                    <a:lnTo>
                      <a:pt x="860" y="11454"/>
                    </a:lnTo>
                    <a:lnTo>
                      <a:pt x="860" y="11177"/>
                    </a:lnTo>
                    <a:lnTo>
                      <a:pt x="921" y="10993"/>
                    </a:lnTo>
                    <a:lnTo>
                      <a:pt x="645" y="10686"/>
                    </a:lnTo>
                    <a:lnTo>
                      <a:pt x="399" y="10563"/>
                    </a:lnTo>
                    <a:lnTo>
                      <a:pt x="399" y="10256"/>
                    </a:lnTo>
                    <a:lnTo>
                      <a:pt x="461" y="9949"/>
                    </a:lnTo>
                    <a:lnTo>
                      <a:pt x="430" y="9611"/>
                    </a:lnTo>
                    <a:lnTo>
                      <a:pt x="338" y="9396"/>
                    </a:lnTo>
                    <a:lnTo>
                      <a:pt x="399" y="9151"/>
                    </a:lnTo>
                    <a:lnTo>
                      <a:pt x="338" y="8690"/>
                    </a:lnTo>
                    <a:lnTo>
                      <a:pt x="277" y="8291"/>
                    </a:lnTo>
                    <a:lnTo>
                      <a:pt x="338" y="7892"/>
                    </a:lnTo>
                    <a:lnTo>
                      <a:pt x="522" y="7554"/>
                    </a:lnTo>
                    <a:lnTo>
                      <a:pt x="707" y="7462"/>
                    </a:lnTo>
                    <a:lnTo>
                      <a:pt x="921" y="7493"/>
                    </a:lnTo>
                    <a:lnTo>
                      <a:pt x="1198" y="7523"/>
                    </a:lnTo>
                    <a:lnTo>
                      <a:pt x="1351" y="7339"/>
                    </a:lnTo>
                    <a:lnTo>
                      <a:pt x="1321" y="7032"/>
                    </a:lnTo>
                    <a:lnTo>
                      <a:pt x="1229" y="6909"/>
                    </a:lnTo>
                    <a:lnTo>
                      <a:pt x="1229" y="6694"/>
                    </a:lnTo>
                    <a:lnTo>
                      <a:pt x="1536" y="6019"/>
                    </a:lnTo>
                    <a:lnTo>
                      <a:pt x="1536" y="5620"/>
                    </a:lnTo>
                    <a:lnTo>
                      <a:pt x="1597" y="5251"/>
                    </a:lnTo>
                    <a:lnTo>
                      <a:pt x="1689" y="5036"/>
                    </a:lnTo>
                    <a:lnTo>
                      <a:pt x="1689" y="4790"/>
                    </a:lnTo>
                    <a:lnTo>
                      <a:pt x="1566" y="4668"/>
                    </a:lnTo>
                    <a:lnTo>
                      <a:pt x="1566" y="4514"/>
                    </a:lnTo>
                    <a:lnTo>
                      <a:pt x="1843" y="4361"/>
                    </a:lnTo>
                    <a:lnTo>
                      <a:pt x="2119" y="4299"/>
                    </a:lnTo>
                    <a:lnTo>
                      <a:pt x="2242" y="4176"/>
                    </a:lnTo>
                    <a:lnTo>
                      <a:pt x="2242" y="4023"/>
                    </a:lnTo>
                    <a:lnTo>
                      <a:pt x="2457" y="3624"/>
                    </a:lnTo>
                    <a:lnTo>
                      <a:pt x="2702" y="3317"/>
                    </a:lnTo>
                    <a:lnTo>
                      <a:pt x="2764" y="3102"/>
                    </a:lnTo>
                    <a:lnTo>
                      <a:pt x="2672" y="2887"/>
                    </a:lnTo>
                    <a:lnTo>
                      <a:pt x="2580" y="2764"/>
                    </a:lnTo>
                    <a:lnTo>
                      <a:pt x="2580" y="2395"/>
                    </a:lnTo>
                    <a:lnTo>
                      <a:pt x="2702" y="2334"/>
                    </a:lnTo>
                    <a:lnTo>
                      <a:pt x="2795" y="2180"/>
                    </a:lnTo>
                    <a:lnTo>
                      <a:pt x="2856" y="1996"/>
                    </a:lnTo>
                    <a:lnTo>
                      <a:pt x="2948" y="1935"/>
                    </a:lnTo>
                    <a:lnTo>
                      <a:pt x="3071" y="1658"/>
                    </a:lnTo>
                    <a:lnTo>
                      <a:pt x="3255" y="1536"/>
                    </a:lnTo>
                    <a:lnTo>
                      <a:pt x="3439" y="1597"/>
                    </a:lnTo>
                    <a:lnTo>
                      <a:pt x="3531" y="1689"/>
                    </a:lnTo>
                    <a:lnTo>
                      <a:pt x="3624" y="1689"/>
                    </a:lnTo>
                    <a:lnTo>
                      <a:pt x="3777" y="1597"/>
                    </a:lnTo>
                    <a:lnTo>
                      <a:pt x="3685" y="1413"/>
                    </a:lnTo>
                    <a:lnTo>
                      <a:pt x="3777" y="1321"/>
                    </a:lnTo>
                    <a:lnTo>
                      <a:pt x="3777" y="1229"/>
                    </a:lnTo>
                    <a:lnTo>
                      <a:pt x="3808" y="1136"/>
                    </a:lnTo>
                    <a:lnTo>
                      <a:pt x="3685" y="922"/>
                    </a:lnTo>
                    <a:lnTo>
                      <a:pt x="3777" y="891"/>
                    </a:lnTo>
                    <a:lnTo>
                      <a:pt x="4023" y="891"/>
                    </a:lnTo>
                    <a:lnTo>
                      <a:pt x="4176" y="799"/>
                    </a:lnTo>
                    <a:lnTo>
                      <a:pt x="4453" y="860"/>
                    </a:lnTo>
                    <a:lnTo>
                      <a:pt x="4637" y="983"/>
                    </a:lnTo>
                    <a:lnTo>
                      <a:pt x="4821" y="983"/>
                    </a:lnTo>
                    <a:lnTo>
                      <a:pt x="4913" y="1075"/>
                    </a:lnTo>
                    <a:lnTo>
                      <a:pt x="5005" y="1044"/>
                    </a:lnTo>
                    <a:lnTo>
                      <a:pt x="5098" y="1075"/>
                    </a:lnTo>
                    <a:lnTo>
                      <a:pt x="5098" y="891"/>
                    </a:lnTo>
                    <a:lnTo>
                      <a:pt x="5005" y="737"/>
                    </a:lnTo>
                    <a:lnTo>
                      <a:pt x="5036" y="492"/>
                    </a:lnTo>
                    <a:lnTo>
                      <a:pt x="5159" y="430"/>
                    </a:lnTo>
                    <a:lnTo>
                      <a:pt x="5098" y="246"/>
                    </a:lnTo>
                    <a:lnTo>
                      <a:pt x="4975" y="185"/>
                    </a:lnTo>
                    <a:lnTo>
                      <a:pt x="4975" y="0"/>
                    </a:lnTo>
                    <a:lnTo>
                      <a:pt x="5159" y="62"/>
                    </a:lnTo>
                    <a:lnTo>
                      <a:pt x="5343" y="31"/>
                    </a:lnTo>
                    <a:lnTo>
                      <a:pt x="5405" y="0"/>
                    </a:lnTo>
                    <a:lnTo>
                      <a:pt x="5558" y="154"/>
                    </a:lnTo>
                    <a:lnTo>
                      <a:pt x="5773" y="277"/>
                    </a:lnTo>
                    <a:lnTo>
                      <a:pt x="6049" y="614"/>
                    </a:lnTo>
                    <a:lnTo>
                      <a:pt x="6264" y="768"/>
                    </a:lnTo>
                    <a:lnTo>
                      <a:pt x="6602" y="799"/>
                    </a:lnTo>
                    <a:lnTo>
                      <a:pt x="6725" y="860"/>
                    </a:lnTo>
                    <a:lnTo>
                      <a:pt x="6817" y="891"/>
                    </a:lnTo>
                    <a:lnTo>
                      <a:pt x="7001" y="1075"/>
                    </a:lnTo>
                    <a:lnTo>
                      <a:pt x="7063" y="1229"/>
                    </a:lnTo>
                    <a:lnTo>
                      <a:pt x="7124" y="1229"/>
                    </a:lnTo>
                    <a:lnTo>
                      <a:pt x="7186" y="1229"/>
                    </a:lnTo>
                    <a:lnTo>
                      <a:pt x="7339" y="1444"/>
                    </a:lnTo>
                    <a:lnTo>
                      <a:pt x="7431" y="1444"/>
                    </a:lnTo>
                    <a:lnTo>
                      <a:pt x="7523" y="1566"/>
                    </a:lnTo>
                    <a:lnTo>
                      <a:pt x="7462" y="1720"/>
                    </a:lnTo>
                    <a:lnTo>
                      <a:pt x="7493" y="1935"/>
                    </a:lnTo>
                    <a:lnTo>
                      <a:pt x="7431" y="2119"/>
                    </a:lnTo>
                    <a:lnTo>
                      <a:pt x="7431" y="2303"/>
                    </a:lnTo>
                    <a:lnTo>
                      <a:pt x="7677" y="2303"/>
                    </a:lnTo>
                    <a:lnTo>
                      <a:pt x="7708" y="2488"/>
                    </a:lnTo>
                    <a:lnTo>
                      <a:pt x="7646" y="2610"/>
                    </a:lnTo>
                    <a:lnTo>
                      <a:pt x="7677" y="2825"/>
                    </a:lnTo>
                    <a:lnTo>
                      <a:pt x="7769" y="2979"/>
                    </a:lnTo>
                    <a:lnTo>
                      <a:pt x="7800" y="3255"/>
                    </a:lnTo>
                    <a:lnTo>
                      <a:pt x="7769" y="3409"/>
                    </a:lnTo>
                    <a:lnTo>
                      <a:pt x="7800" y="3532"/>
                    </a:lnTo>
                    <a:lnTo>
                      <a:pt x="7800" y="3900"/>
                    </a:lnTo>
                    <a:lnTo>
                      <a:pt x="7738" y="3992"/>
                    </a:lnTo>
                    <a:lnTo>
                      <a:pt x="7830" y="4238"/>
                    </a:lnTo>
                    <a:lnTo>
                      <a:pt x="7984" y="4299"/>
                    </a:lnTo>
                    <a:lnTo>
                      <a:pt x="8137" y="4606"/>
                    </a:lnTo>
                    <a:lnTo>
                      <a:pt x="8230" y="4698"/>
                    </a:lnTo>
                    <a:lnTo>
                      <a:pt x="8230" y="4883"/>
                    </a:lnTo>
                    <a:lnTo>
                      <a:pt x="8230" y="4883"/>
                    </a:lnTo>
                    <a:lnTo>
                      <a:pt x="8107" y="4944"/>
                    </a:lnTo>
                    <a:lnTo>
                      <a:pt x="7953" y="4944"/>
                    </a:lnTo>
                    <a:lnTo>
                      <a:pt x="7861" y="4852"/>
                    </a:lnTo>
                    <a:lnTo>
                      <a:pt x="7677" y="4975"/>
                    </a:lnTo>
                    <a:lnTo>
                      <a:pt x="7554" y="4883"/>
                    </a:lnTo>
                    <a:lnTo>
                      <a:pt x="7462" y="5036"/>
                    </a:lnTo>
                    <a:lnTo>
                      <a:pt x="7339" y="4975"/>
                    </a:lnTo>
                    <a:lnTo>
                      <a:pt x="7278" y="4852"/>
                    </a:lnTo>
                    <a:lnTo>
                      <a:pt x="7155" y="5005"/>
                    </a:lnTo>
                    <a:lnTo>
                      <a:pt x="7032" y="4821"/>
                    </a:lnTo>
                    <a:lnTo>
                      <a:pt x="6940" y="4883"/>
                    </a:lnTo>
                    <a:lnTo>
                      <a:pt x="6940" y="5036"/>
                    </a:lnTo>
                    <a:lnTo>
                      <a:pt x="6909" y="5190"/>
                    </a:lnTo>
                    <a:lnTo>
                      <a:pt x="6786" y="5190"/>
                    </a:lnTo>
                    <a:lnTo>
                      <a:pt x="6694" y="5128"/>
                    </a:lnTo>
                    <a:lnTo>
                      <a:pt x="6602" y="5067"/>
                    </a:lnTo>
                    <a:lnTo>
                      <a:pt x="6694" y="5282"/>
                    </a:lnTo>
                    <a:lnTo>
                      <a:pt x="6817" y="5343"/>
                    </a:lnTo>
                    <a:lnTo>
                      <a:pt x="6664" y="5466"/>
                    </a:lnTo>
                    <a:lnTo>
                      <a:pt x="6541" y="5466"/>
                    </a:lnTo>
                    <a:lnTo>
                      <a:pt x="6418" y="5558"/>
                    </a:lnTo>
                    <a:lnTo>
                      <a:pt x="6541" y="5620"/>
                    </a:lnTo>
                    <a:lnTo>
                      <a:pt x="6541" y="5712"/>
                    </a:lnTo>
                    <a:lnTo>
                      <a:pt x="6479" y="5712"/>
                    </a:lnTo>
                    <a:lnTo>
                      <a:pt x="6449" y="5650"/>
                    </a:lnTo>
                    <a:lnTo>
                      <a:pt x="6356" y="5620"/>
                    </a:lnTo>
                    <a:lnTo>
                      <a:pt x="6295" y="5681"/>
                    </a:lnTo>
                    <a:lnTo>
                      <a:pt x="6387" y="5773"/>
                    </a:lnTo>
                    <a:lnTo>
                      <a:pt x="6479" y="5773"/>
                    </a:lnTo>
                    <a:lnTo>
                      <a:pt x="6541" y="5896"/>
                    </a:lnTo>
                    <a:lnTo>
                      <a:pt x="6510" y="5988"/>
                    </a:lnTo>
                    <a:lnTo>
                      <a:pt x="6418" y="6264"/>
                    </a:lnTo>
                    <a:lnTo>
                      <a:pt x="6449" y="6387"/>
                    </a:lnTo>
                    <a:lnTo>
                      <a:pt x="6234" y="6418"/>
                    </a:lnTo>
                    <a:lnTo>
                      <a:pt x="6418" y="6541"/>
                    </a:lnTo>
                    <a:lnTo>
                      <a:pt x="6541" y="6571"/>
                    </a:lnTo>
                    <a:lnTo>
                      <a:pt x="6602" y="6664"/>
                    </a:lnTo>
                    <a:lnTo>
                      <a:pt x="6479" y="6725"/>
                    </a:lnTo>
                    <a:lnTo>
                      <a:pt x="6571" y="6848"/>
                    </a:lnTo>
                    <a:lnTo>
                      <a:pt x="6694" y="6848"/>
                    </a:lnTo>
                    <a:lnTo>
                      <a:pt x="6541" y="7063"/>
                    </a:lnTo>
                    <a:lnTo>
                      <a:pt x="6418" y="7063"/>
                    </a:lnTo>
                    <a:lnTo>
                      <a:pt x="6326" y="7186"/>
                    </a:lnTo>
                    <a:lnTo>
                      <a:pt x="6326" y="7462"/>
                    </a:lnTo>
                    <a:lnTo>
                      <a:pt x="6172" y="7738"/>
                    </a:lnTo>
                    <a:lnTo>
                      <a:pt x="6080" y="7738"/>
                    </a:lnTo>
                    <a:lnTo>
                      <a:pt x="5896" y="7892"/>
                    </a:lnTo>
                    <a:lnTo>
                      <a:pt x="5804" y="7800"/>
                    </a:lnTo>
                    <a:lnTo>
                      <a:pt x="5773" y="7922"/>
                    </a:lnTo>
                    <a:lnTo>
                      <a:pt x="5834" y="8076"/>
                    </a:lnTo>
                    <a:lnTo>
                      <a:pt x="5650" y="8199"/>
                    </a:lnTo>
                    <a:lnTo>
                      <a:pt x="5558" y="8352"/>
                    </a:lnTo>
                    <a:lnTo>
                      <a:pt x="5466" y="8352"/>
                    </a:lnTo>
                    <a:lnTo>
                      <a:pt x="5466" y="8230"/>
                    </a:lnTo>
                    <a:lnTo>
                      <a:pt x="5343" y="8230"/>
                    </a:lnTo>
                    <a:lnTo>
                      <a:pt x="5282" y="8414"/>
                    </a:lnTo>
                    <a:lnTo>
                      <a:pt x="5282" y="8598"/>
                    </a:lnTo>
                    <a:lnTo>
                      <a:pt x="5159" y="8690"/>
                    </a:lnTo>
                    <a:lnTo>
                      <a:pt x="5098" y="8598"/>
                    </a:lnTo>
                    <a:lnTo>
                      <a:pt x="4944" y="8598"/>
                    </a:lnTo>
                    <a:lnTo>
                      <a:pt x="4883" y="8751"/>
                    </a:lnTo>
                    <a:lnTo>
                      <a:pt x="4821" y="8782"/>
                    </a:lnTo>
                    <a:lnTo>
                      <a:pt x="4760" y="8690"/>
                    </a:lnTo>
                    <a:lnTo>
                      <a:pt x="4637" y="8813"/>
                    </a:lnTo>
                    <a:lnTo>
                      <a:pt x="4575" y="8936"/>
                    </a:lnTo>
                    <a:lnTo>
                      <a:pt x="4698" y="8966"/>
                    </a:lnTo>
                    <a:lnTo>
                      <a:pt x="4698" y="9059"/>
                    </a:lnTo>
                    <a:lnTo>
                      <a:pt x="4483" y="9273"/>
                    </a:lnTo>
                    <a:lnTo>
                      <a:pt x="4330" y="9212"/>
                    </a:lnTo>
                    <a:lnTo>
                      <a:pt x="4268" y="9304"/>
                    </a:lnTo>
                    <a:lnTo>
                      <a:pt x="4361" y="9458"/>
                    </a:lnTo>
                    <a:lnTo>
                      <a:pt x="4207" y="9642"/>
                    </a:lnTo>
                    <a:lnTo>
                      <a:pt x="3961" y="9703"/>
                    </a:lnTo>
                    <a:lnTo>
                      <a:pt x="3839" y="9642"/>
                    </a:lnTo>
                    <a:lnTo>
                      <a:pt x="4023" y="9888"/>
                    </a:lnTo>
                    <a:lnTo>
                      <a:pt x="4053" y="10103"/>
                    </a:lnTo>
                    <a:lnTo>
                      <a:pt x="4023" y="10164"/>
                    </a:lnTo>
                    <a:lnTo>
                      <a:pt x="4053" y="10348"/>
                    </a:lnTo>
                    <a:lnTo>
                      <a:pt x="3992" y="10594"/>
                    </a:lnTo>
                    <a:lnTo>
                      <a:pt x="4115" y="10717"/>
                    </a:lnTo>
                    <a:lnTo>
                      <a:pt x="4115" y="10870"/>
                    </a:lnTo>
                    <a:lnTo>
                      <a:pt x="3992" y="10778"/>
                    </a:lnTo>
                    <a:lnTo>
                      <a:pt x="3961" y="10839"/>
                    </a:lnTo>
                    <a:lnTo>
                      <a:pt x="4023" y="11085"/>
                    </a:lnTo>
                    <a:lnTo>
                      <a:pt x="3900" y="11239"/>
                    </a:lnTo>
                    <a:lnTo>
                      <a:pt x="4023" y="11300"/>
                    </a:lnTo>
                    <a:lnTo>
                      <a:pt x="4023" y="11392"/>
                    </a:lnTo>
                    <a:lnTo>
                      <a:pt x="3931" y="11423"/>
                    </a:lnTo>
                    <a:lnTo>
                      <a:pt x="4023" y="11607"/>
                    </a:lnTo>
                    <a:lnTo>
                      <a:pt x="3900" y="11761"/>
                    </a:lnTo>
                    <a:lnTo>
                      <a:pt x="4023" y="11853"/>
                    </a:lnTo>
                    <a:lnTo>
                      <a:pt x="4084" y="11976"/>
                    </a:lnTo>
                    <a:lnTo>
                      <a:pt x="4207" y="12006"/>
                    </a:lnTo>
                    <a:lnTo>
                      <a:pt x="4207" y="12160"/>
                    </a:lnTo>
                    <a:lnTo>
                      <a:pt x="4268" y="12098"/>
                    </a:lnTo>
                    <a:lnTo>
                      <a:pt x="4361" y="12252"/>
                    </a:lnTo>
                    <a:lnTo>
                      <a:pt x="4514" y="12098"/>
                    </a:lnTo>
                    <a:lnTo>
                      <a:pt x="4637" y="12191"/>
                    </a:lnTo>
                    <a:lnTo>
                      <a:pt x="4668" y="12313"/>
                    </a:lnTo>
                    <a:lnTo>
                      <a:pt x="4944" y="12559"/>
                    </a:lnTo>
                    <a:lnTo>
                      <a:pt x="4913" y="12651"/>
                    </a:lnTo>
                    <a:lnTo>
                      <a:pt x="5159" y="12774"/>
                    </a:lnTo>
                    <a:lnTo>
                      <a:pt x="5159" y="12897"/>
                    </a:lnTo>
                    <a:lnTo>
                      <a:pt x="5312" y="13081"/>
                    </a:lnTo>
                    <a:lnTo>
                      <a:pt x="5220" y="13327"/>
                    </a:lnTo>
                    <a:lnTo>
                      <a:pt x="5005" y="13542"/>
                    </a:lnTo>
                    <a:lnTo>
                      <a:pt x="4944" y="13726"/>
                    </a:lnTo>
                    <a:lnTo>
                      <a:pt x="4729" y="13757"/>
                    </a:lnTo>
                    <a:lnTo>
                      <a:pt x="4575" y="13695"/>
                    </a:lnTo>
                    <a:lnTo>
                      <a:pt x="4606" y="13572"/>
                    </a:lnTo>
                    <a:lnTo>
                      <a:pt x="4422" y="13511"/>
                    </a:lnTo>
                    <a:lnTo>
                      <a:pt x="4330" y="13449"/>
                    </a:lnTo>
                    <a:lnTo>
                      <a:pt x="4330" y="13542"/>
                    </a:lnTo>
                    <a:lnTo>
                      <a:pt x="4238" y="13542"/>
                    </a:lnTo>
                    <a:lnTo>
                      <a:pt x="4176" y="13449"/>
                    </a:lnTo>
                    <a:lnTo>
                      <a:pt x="4023" y="13419"/>
                    </a:lnTo>
                    <a:lnTo>
                      <a:pt x="3961" y="13542"/>
                    </a:lnTo>
                    <a:lnTo>
                      <a:pt x="3839" y="13572"/>
                    </a:lnTo>
                    <a:lnTo>
                      <a:pt x="3777" y="13511"/>
                    </a:lnTo>
                    <a:lnTo>
                      <a:pt x="3654" y="13664"/>
                    </a:lnTo>
                    <a:lnTo>
                      <a:pt x="3531" y="13603"/>
                    </a:lnTo>
                    <a:lnTo>
                      <a:pt x="3409" y="13634"/>
                    </a:lnTo>
                    <a:lnTo>
                      <a:pt x="3409" y="13695"/>
                    </a:lnTo>
                    <a:lnTo>
                      <a:pt x="3654" y="13726"/>
                    </a:lnTo>
                    <a:lnTo>
                      <a:pt x="3716" y="13787"/>
                    </a:lnTo>
                    <a:lnTo>
                      <a:pt x="3746" y="13695"/>
                    </a:lnTo>
                    <a:lnTo>
                      <a:pt x="3961" y="13695"/>
                    </a:lnTo>
                    <a:lnTo>
                      <a:pt x="4053" y="13757"/>
                    </a:lnTo>
                    <a:lnTo>
                      <a:pt x="4238" y="13787"/>
                    </a:lnTo>
                    <a:lnTo>
                      <a:pt x="4330" y="13941"/>
                    </a:lnTo>
                    <a:lnTo>
                      <a:pt x="4483" y="13879"/>
                    </a:lnTo>
                    <a:lnTo>
                      <a:pt x="4545" y="13910"/>
                    </a:lnTo>
                    <a:lnTo>
                      <a:pt x="4698" y="13818"/>
                    </a:lnTo>
                    <a:lnTo>
                      <a:pt x="4883" y="13879"/>
                    </a:lnTo>
                    <a:lnTo>
                      <a:pt x="5005" y="13971"/>
                    </a:lnTo>
                    <a:lnTo>
                      <a:pt x="5005" y="14125"/>
                    </a:lnTo>
                    <a:lnTo>
                      <a:pt x="4913" y="14217"/>
                    </a:lnTo>
                    <a:lnTo>
                      <a:pt x="4790" y="14217"/>
                    </a:lnTo>
                    <a:lnTo>
                      <a:pt x="4637" y="14432"/>
                    </a:lnTo>
                    <a:lnTo>
                      <a:pt x="4545" y="14432"/>
                    </a:lnTo>
                    <a:lnTo>
                      <a:pt x="4575" y="14279"/>
                    </a:lnTo>
                    <a:lnTo>
                      <a:pt x="4514" y="14217"/>
                    </a:lnTo>
                    <a:lnTo>
                      <a:pt x="4453" y="14309"/>
                    </a:lnTo>
                    <a:lnTo>
                      <a:pt x="4483" y="14401"/>
                    </a:lnTo>
                    <a:lnTo>
                      <a:pt x="4391" y="14401"/>
                    </a:lnTo>
                    <a:lnTo>
                      <a:pt x="4268" y="14524"/>
                    </a:lnTo>
                    <a:lnTo>
                      <a:pt x="4268" y="14708"/>
                    </a:lnTo>
                    <a:lnTo>
                      <a:pt x="4115" y="14586"/>
                    </a:lnTo>
                    <a:lnTo>
                      <a:pt x="4115" y="14708"/>
                    </a:lnTo>
                    <a:lnTo>
                      <a:pt x="4023" y="14770"/>
                    </a:lnTo>
                    <a:lnTo>
                      <a:pt x="3992" y="14739"/>
                    </a:lnTo>
                    <a:lnTo>
                      <a:pt x="3931" y="14739"/>
                    </a:lnTo>
                    <a:lnTo>
                      <a:pt x="3808" y="14862"/>
                    </a:lnTo>
                    <a:lnTo>
                      <a:pt x="3961" y="14862"/>
                    </a:lnTo>
                    <a:lnTo>
                      <a:pt x="4115" y="15015"/>
                    </a:lnTo>
                    <a:lnTo>
                      <a:pt x="3808" y="15015"/>
                    </a:lnTo>
                    <a:lnTo>
                      <a:pt x="4053" y="15108"/>
                    </a:lnTo>
                    <a:lnTo>
                      <a:pt x="4053" y="15230"/>
                    </a:lnTo>
                    <a:lnTo>
                      <a:pt x="3961" y="15415"/>
                    </a:lnTo>
                    <a:lnTo>
                      <a:pt x="4146" y="15568"/>
                    </a:lnTo>
                    <a:lnTo>
                      <a:pt x="3961" y="15599"/>
                    </a:lnTo>
                    <a:lnTo>
                      <a:pt x="3777" y="15537"/>
                    </a:lnTo>
                    <a:lnTo>
                      <a:pt x="3869" y="15691"/>
                    </a:lnTo>
                    <a:lnTo>
                      <a:pt x="3777" y="15845"/>
                    </a:lnTo>
                    <a:lnTo>
                      <a:pt x="3961" y="15937"/>
                    </a:lnTo>
                    <a:lnTo>
                      <a:pt x="3839" y="16090"/>
                    </a:lnTo>
                    <a:lnTo>
                      <a:pt x="3961" y="16244"/>
                    </a:lnTo>
                    <a:lnTo>
                      <a:pt x="3808" y="16397"/>
                    </a:lnTo>
                    <a:lnTo>
                      <a:pt x="3808" y="16581"/>
                    </a:lnTo>
                    <a:lnTo>
                      <a:pt x="3961" y="16704"/>
                    </a:lnTo>
                    <a:lnTo>
                      <a:pt x="3900" y="16827"/>
                    </a:lnTo>
                    <a:lnTo>
                      <a:pt x="3869" y="17226"/>
                    </a:lnTo>
                    <a:lnTo>
                      <a:pt x="3716" y="17380"/>
                    </a:lnTo>
                    <a:lnTo>
                      <a:pt x="3654" y="17687"/>
                    </a:lnTo>
                    <a:lnTo>
                      <a:pt x="3501" y="17902"/>
                    </a:lnTo>
                    <a:lnTo>
                      <a:pt x="3409" y="17810"/>
                    </a:lnTo>
                    <a:lnTo>
                      <a:pt x="3255" y="17748"/>
                    </a:lnTo>
                    <a:lnTo>
                      <a:pt x="3071" y="17840"/>
                    </a:lnTo>
                    <a:lnTo>
                      <a:pt x="2764" y="17779"/>
                    </a:lnTo>
                    <a:lnTo>
                      <a:pt x="2733" y="17656"/>
                    </a:lnTo>
                    <a:lnTo>
                      <a:pt x="2672" y="17933"/>
                    </a:lnTo>
                    <a:lnTo>
                      <a:pt x="2426" y="17963"/>
                    </a:lnTo>
                    <a:lnTo>
                      <a:pt x="2303" y="18240"/>
                    </a:lnTo>
                    <a:lnTo>
                      <a:pt x="2395" y="18301"/>
                    </a:lnTo>
                    <a:lnTo>
                      <a:pt x="2395" y="18455"/>
                    </a:lnTo>
                    <a:lnTo>
                      <a:pt x="2242" y="18577"/>
                    </a:lnTo>
                    <a:lnTo>
                      <a:pt x="2027" y="18516"/>
                    </a:lnTo>
                    <a:lnTo>
                      <a:pt x="1597" y="18639"/>
                    </a:lnTo>
                    <a:lnTo>
                      <a:pt x="1443" y="18639"/>
                    </a:lnTo>
                    <a:lnTo>
                      <a:pt x="1351" y="18547"/>
                    </a:lnTo>
                    <a:lnTo>
                      <a:pt x="1443" y="18393"/>
                    </a:lnTo>
                    <a:lnTo>
                      <a:pt x="1382" y="18025"/>
                    </a:lnTo>
                    <a:lnTo>
                      <a:pt x="1198" y="17963"/>
                    </a:lnTo>
                    <a:lnTo>
                      <a:pt x="1167" y="17810"/>
                    </a:lnTo>
                    <a:lnTo>
                      <a:pt x="1075" y="17748"/>
                    </a:lnTo>
                    <a:lnTo>
                      <a:pt x="1106" y="17718"/>
                    </a:lnTo>
                    <a:lnTo>
                      <a:pt x="1290" y="17687"/>
                    </a:lnTo>
                    <a:lnTo>
                      <a:pt x="1413" y="17441"/>
                    </a:lnTo>
                    <a:lnTo>
                      <a:pt x="1382" y="17257"/>
                    </a:lnTo>
                    <a:lnTo>
                      <a:pt x="1198" y="17349"/>
                    </a:lnTo>
                    <a:lnTo>
                      <a:pt x="1044" y="17196"/>
                    </a:lnTo>
                    <a:lnTo>
                      <a:pt x="983" y="17042"/>
                    </a:lnTo>
                    <a:lnTo>
                      <a:pt x="829" y="16981"/>
                    </a:lnTo>
                    <a:lnTo>
                      <a:pt x="829" y="16735"/>
                    </a:lnTo>
                    <a:lnTo>
                      <a:pt x="676" y="16428"/>
                    </a:lnTo>
                    <a:lnTo>
                      <a:pt x="614" y="16367"/>
                    </a:lnTo>
                    <a:lnTo>
                      <a:pt x="522" y="16152"/>
                    </a:lnTo>
                    <a:lnTo>
                      <a:pt x="399" y="16121"/>
                    </a:lnTo>
                    <a:lnTo>
                      <a:pt x="307" y="15998"/>
                    </a:lnTo>
                    <a:lnTo>
                      <a:pt x="369" y="15906"/>
                    </a:lnTo>
                    <a:lnTo>
                      <a:pt x="399" y="15722"/>
                    </a:lnTo>
                    <a:lnTo>
                      <a:pt x="338" y="15599"/>
                    </a:lnTo>
                    <a:lnTo>
                      <a:pt x="369" y="15476"/>
                    </a:lnTo>
                    <a:lnTo>
                      <a:pt x="522" y="15323"/>
                    </a:lnTo>
                    <a:lnTo>
                      <a:pt x="492" y="15230"/>
                    </a:lnTo>
                    <a:lnTo>
                      <a:pt x="338" y="15169"/>
                    </a:lnTo>
                    <a:lnTo>
                      <a:pt x="399" y="15077"/>
                    </a:lnTo>
                    <a:lnTo>
                      <a:pt x="307" y="15077"/>
                    </a:lnTo>
                    <a:lnTo>
                      <a:pt x="277" y="15200"/>
                    </a:lnTo>
                    <a:lnTo>
                      <a:pt x="399" y="15323"/>
                    </a:lnTo>
                    <a:lnTo>
                      <a:pt x="215" y="15415"/>
                    </a:lnTo>
                    <a:lnTo>
                      <a:pt x="246" y="15230"/>
                    </a:lnTo>
                    <a:lnTo>
                      <a:pt x="215" y="15169"/>
                    </a:lnTo>
                    <a:lnTo>
                      <a:pt x="92" y="15108"/>
                    </a:lnTo>
                    <a:lnTo>
                      <a:pt x="92" y="14831"/>
                    </a:lnTo>
                    <a:lnTo>
                      <a:pt x="31" y="14739"/>
                    </a:lnTo>
                    <a:lnTo>
                      <a:pt x="0" y="14401"/>
                    </a:lnTo>
                    <a:lnTo>
                      <a:pt x="123" y="14309"/>
                    </a:lnTo>
                    <a:lnTo>
                      <a:pt x="123" y="14309"/>
                    </a:lnTo>
                    <a:close/>
                    <a:moveTo>
                      <a:pt x="4944" y="13787"/>
                    </a:moveTo>
                    <a:lnTo>
                      <a:pt x="5067" y="13971"/>
                    </a:lnTo>
                    <a:lnTo>
                      <a:pt x="5128" y="14033"/>
                    </a:lnTo>
                    <a:lnTo>
                      <a:pt x="5128" y="13818"/>
                    </a:lnTo>
                    <a:lnTo>
                      <a:pt x="5282" y="13695"/>
                    </a:lnTo>
                    <a:lnTo>
                      <a:pt x="5282" y="13542"/>
                    </a:lnTo>
                    <a:lnTo>
                      <a:pt x="5098" y="13542"/>
                    </a:lnTo>
                    <a:lnTo>
                      <a:pt x="4944" y="13787"/>
                    </a:lnTo>
                    <a:close/>
                    <a:moveTo>
                      <a:pt x="185" y="15445"/>
                    </a:moveTo>
                    <a:lnTo>
                      <a:pt x="185" y="15568"/>
                    </a:lnTo>
                    <a:lnTo>
                      <a:pt x="246" y="15568"/>
                    </a:lnTo>
                    <a:lnTo>
                      <a:pt x="277" y="15415"/>
                    </a:lnTo>
                    <a:lnTo>
                      <a:pt x="185" y="15445"/>
                    </a:lnTo>
                    <a:close/>
                    <a:moveTo>
                      <a:pt x="5650" y="14923"/>
                    </a:moveTo>
                    <a:lnTo>
                      <a:pt x="5712" y="15077"/>
                    </a:lnTo>
                    <a:lnTo>
                      <a:pt x="5804" y="14954"/>
                    </a:lnTo>
                    <a:lnTo>
                      <a:pt x="5712" y="14893"/>
                    </a:lnTo>
                    <a:close/>
                    <a:moveTo>
                      <a:pt x="5712" y="15691"/>
                    </a:moveTo>
                    <a:lnTo>
                      <a:pt x="5773" y="15783"/>
                    </a:lnTo>
                    <a:lnTo>
                      <a:pt x="5865" y="15691"/>
                    </a:lnTo>
                    <a:lnTo>
                      <a:pt x="6019" y="15660"/>
                    </a:lnTo>
                    <a:lnTo>
                      <a:pt x="5988" y="15599"/>
                    </a:lnTo>
                    <a:lnTo>
                      <a:pt x="5804" y="15599"/>
                    </a:lnTo>
                    <a:lnTo>
                      <a:pt x="5712" y="15691"/>
                    </a:lnTo>
                    <a:close/>
                    <a:moveTo>
                      <a:pt x="5159" y="16981"/>
                    </a:moveTo>
                    <a:lnTo>
                      <a:pt x="5343" y="16919"/>
                    </a:lnTo>
                    <a:lnTo>
                      <a:pt x="5374" y="16827"/>
                    </a:lnTo>
                    <a:lnTo>
                      <a:pt x="5312" y="16766"/>
                    </a:lnTo>
                    <a:lnTo>
                      <a:pt x="5343" y="16674"/>
                    </a:lnTo>
                    <a:lnTo>
                      <a:pt x="5558" y="16520"/>
                    </a:lnTo>
                    <a:lnTo>
                      <a:pt x="5558" y="16428"/>
                    </a:lnTo>
                    <a:lnTo>
                      <a:pt x="5681" y="16274"/>
                    </a:lnTo>
                    <a:lnTo>
                      <a:pt x="5681" y="16213"/>
                    </a:lnTo>
                    <a:lnTo>
                      <a:pt x="5558" y="16090"/>
                    </a:lnTo>
                    <a:lnTo>
                      <a:pt x="5620" y="15967"/>
                    </a:lnTo>
                    <a:lnTo>
                      <a:pt x="5650" y="15875"/>
                    </a:lnTo>
                    <a:lnTo>
                      <a:pt x="5712" y="15783"/>
                    </a:lnTo>
                    <a:lnTo>
                      <a:pt x="5620" y="15722"/>
                    </a:lnTo>
                    <a:lnTo>
                      <a:pt x="5527" y="15783"/>
                    </a:lnTo>
                    <a:lnTo>
                      <a:pt x="5343" y="15783"/>
                    </a:lnTo>
                    <a:lnTo>
                      <a:pt x="5220" y="15937"/>
                    </a:lnTo>
                    <a:lnTo>
                      <a:pt x="5159" y="16059"/>
                    </a:lnTo>
                    <a:lnTo>
                      <a:pt x="5036" y="16182"/>
                    </a:lnTo>
                    <a:lnTo>
                      <a:pt x="5098" y="16367"/>
                    </a:lnTo>
                    <a:lnTo>
                      <a:pt x="5036" y="16428"/>
                    </a:lnTo>
                    <a:lnTo>
                      <a:pt x="5190" y="16643"/>
                    </a:lnTo>
                    <a:lnTo>
                      <a:pt x="5251" y="16643"/>
                    </a:lnTo>
                    <a:lnTo>
                      <a:pt x="5220" y="16766"/>
                    </a:lnTo>
                    <a:lnTo>
                      <a:pt x="5128" y="16889"/>
                    </a:lnTo>
                    <a:lnTo>
                      <a:pt x="5128" y="16950"/>
                    </a:lnTo>
                    <a:close/>
                    <a:moveTo>
                      <a:pt x="3931" y="17472"/>
                    </a:moveTo>
                    <a:lnTo>
                      <a:pt x="3931" y="17625"/>
                    </a:lnTo>
                    <a:lnTo>
                      <a:pt x="3931" y="17748"/>
                    </a:lnTo>
                    <a:lnTo>
                      <a:pt x="3992" y="17779"/>
                    </a:lnTo>
                    <a:lnTo>
                      <a:pt x="4053" y="17656"/>
                    </a:lnTo>
                    <a:lnTo>
                      <a:pt x="4146" y="17380"/>
                    </a:lnTo>
                    <a:lnTo>
                      <a:pt x="4176" y="17103"/>
                    </a:lnTo>
                    <a:lnTo>
                      <a:pt x="4268" y="16827"/>
                    </a:lnTo>
                    <a:lnTo>
                      <a:pt x="4299" y="16581"/>
                    </a:lnTo>
                    <a:lnTo>
                      <a:pt x="4207" y="16489"/>
                    </a:lnTo>
                    <a:lnTo>
                      <a:pt x="4084" y="16643"/>
                    </a:lnTo>
                    <a:lnTo>
                      <a:pt x="4115" y="16704"/>
                    </a:lnTo>
                    <a:lnTo>
                      <a:pt x="4053" y="16950"/>
                    </a:lnTo>
                    <a:lnTo>
                      <a:pt x="3992" y="17011"/>
                    </a:lnTo>
                    <a:close/>
                  </a:path>
                </a:pathLst>
              </a:custGeom>
              <a:solidFill>
                <a:srgbClr val="D9D9D9"/>
              </a:solidFill>
              <a:ln cap="flat" cmpd="sng" w="9525">
                <a:solidFill>
                  <a:schemeClr val="lt1"/>
                </a:solidFill>
                <a:prstDash val="solid"/>
                <a:round/>
                <a:headEnd len="sm" w="sm" type="none"/>
                <a:tailEnd len="sm" w="sm" type="none"/>
              </a:ln>
            </p:spPr>
          </p:sp>
          <p:sp>
            <p:nvSpPr>
              <p:cNvPr id="372" name="Google Shape;372;p54"/>
              <p:cNvSpPr/>
              <p:nvPr/>
            </p:nvSpPr>
            <p:spPr>
              <a:xfrm>
                <a:off x="5792040" y="1820520"/>
                <a:ext cx="158046" cy="282587"/>
              </a:xfrm>
              <a:custGeom>
                <a:rect b="b" l="l" r="r" t="t"/>
                <a:pathLst>
                  <a:path extrusionOk="0" h="14832" w="8292">
                    <a:moveTo>
                      <a:pt x="6572" y="13726"/>
                    </a:moveTo>
                    <a:lnTo>
                      <a:pt x="6541" y="13480"/>
                    </a:lnTo>
                    <a:lnTo>
                      <a:pt x="6910" y="13112"/>
                    </a:lnTo>
                    <a:lnTo>
                      <a:pt x="7094" y="13020"/>
                    </a:lnTo>
                    <a:lnTo>
                      <a:pt x="7340" y="12651"/>
                    </a:lnTo>
                    <a:lnTo>
                      <a:pt x="7555" y="12313"/>
                    </a:lnTo>
                    <a:lnTo>
                      <a:pt x="7739" y="11884"/>
                    </a:lnTo>
                    <a:lnTo>
                      <a:pt x="8077" y="11331"/>
                    </a:lnTo>
                    <a:lnTo>
                      <a:pt x="8291" y="10747"/>
                    </a:lnTo>
                    <a:lnTo>
                      <a:pt x="8261" y="10502"/>
                    </a:lnTo>
                    <a:lnTo>
                      <a:pt x="7892" y="10072"/>
                    </a:lnTo>
                    <a:lnTo>
                      <a:pt x="7677" y="10011"/>
                    </a:lnTo>
                    <a:lnTo>
                      <a:pt x="7309" y="9458"/>
                    </a:lnTo>
                    <a:lnTo>
                      <a:pt x="7370" y="9212"/>
                    </a:lnTo>
                    <a:lnTo>
                      <a:pt x="7524" y="8997"/>
                    </a:lnTo>
                    <a:lnTo>
                      <a:pt x="7493" y="8782"/>
                    </a:lnTo>
                    <a:lnTo>
                      <a:pt x="7247" y="8598"/>
                    </a:lnTo>
                    <a:lnTo>
                      <a:pt x="7155" y="8414"/>
                    </a:lnTo>
                    <a:lnTo>
                      <a:pt x="7155" y="8107"/>
                    </a:lnTo>
                    <a:lnTo>
                      <a:pt x="7217" y="8015"/>
                    </a:lnTo>
                    <a:lnTo>
                      <a:pt x="7155" y="7861"/>
                    </a:lnTo>
                    <a:lnTo>
                      <a:pt x="6940" y="7830"/>
                    </a:lnTo>
                    <a:lnTo>
                      <a:pt x="6848" y="7708"/>
                    </a:lnTo>
                    <a:lnTo>
                      <a:pt x="6848" y="7431"/>
                    </a:lnTo>
                    <a:lnTo>
                      <a:pt x="6971" y="7278"/>
                    </a:lnTo>
                    <a:lnTo>
                      <a:pt x="6787" y="7216"/>
                    </a:lnTo>
                    <a:lnTo>
                      <a:pt x="6787" y="7093"/>
                    </a:lnTo>
                    <a:lnTo>
                      <a:pt x="6818" y="6541"/>
                    </a:lnTo>
                    <a:lnTo>
                      <a:pt x="6971" y="6510"/>
                    </a:lnTo>
                    <a:lnTo>
                      <a:pt x="6603" y="5650"/>
                    </a:lnTo>
                    <a:lnTo>
                      <a:pt x="6265" y="5036"/>
                    </a:lnTo>
                    <a:lnTo>
                      <a:pt x="6173" y="4791"/>
                    </a:lnTo>
                    <a:lnTo>
                      <a:pt x="5989" y="4576"/>
                    </a:lnTo>
                    <a:lnTo>
                      <a:pt x="6142" y="4207"/>
                    </a:lnTo>
                    <a:lnTo>
                      <a:pt x="6296" y="3931"/>
                    </a:lnTo>
                    <a:lnTo>
                      <a:pt x="6357" y="3685"/>
                    </a:lnTo>
                    <a:lnTo>
                      <a:pt x="6265" y="3593"/>
                    </a:lnTo>
                    <a:lnTo>
                      <a:pt x="5896" y="3347"/>
                    </a:lnTo>
                    <a:lnTo>
                      <a:pt x="5835" y="3194"/>
                    </a:lnTo>
                    <a:lnTo>
                      <a:pt x="5712" y="3010"/>
                    </a:lnTo>
                    <a:lnTo>
                      <a:pt x="5467" y="2887"/>
                    </a:lnTo>
                    <a:lnTo>
                      <a:pt x="5344" y="2887"/>
                    </a:lnTo>
                    <a:lnTo>
                      <a:pt x="5221" y="2518"/>
                    </a:lnTo>
                    <a:lnTo>
                      <a:pt x="5098" y="2365"/>
                    </a:lnTo>
                    <a:lnTo>
                      <a:pt x="5159" y="2088"/>
                    </a:lnTo>
                    <a:lnTo>
                      <a:pt x="5190" y="1873"/>
                    </a:lnTo>
                    <a:lnTo>
                      <a:pt x="5067" y="1812"/>
                    </a:lnTo>
                    <a:lnTo>
                      <a:pt x="5190" y="1720"/>
                    </a:lnTo>
                    <a:lnTo>
                      <a:pt x="5405" y="1659"/>
                    </a:lnTo>
                    <a:lnTo>
                      <a:pt x="5374" y="1290"/>
                    </a:lnTo>
                    <a:lnTo>
                      <a:pt x="5528" y="1075"/>
                    </a:lnTo>
                    <a:lnTo>
                      <a:pt x="5559" y="891"/>
                    </a:lnTo>
                    <a:lnTo>
                      <a:pt x="5405" y="737"/>
                    </a:lnTo>
                    <a:lnTo>
                      <a:pt x="5344" y="584"/>
                    </a:lnTo>
                    <a:lnTo>
                      <a:pt x="5067" y="553"/>
                    </a:lnTo>
                    <a:lnTo>
                      <a:pt x="4883" y="492"/>
                    </a:lnTo>
                    <a:lnTo>
                      <a:pt x="4791" y="369"/>
                    </a:lnTo>
                    <a:lnTo>
                      <a:pt x="4576" y="123"/>
                    </a:lnTo>
                    <a:lnTo>
                      <a:pt x="4423" y="0"/>
                    </a:lnTo>
                    <a:lnTo>
                      <a:pt x="4085" y="0"/>
                    </a:lnTo>
                    <a:lnTo>
                      <a:pt x="3931" y="154"/>
                    </a:lnTo>
                    <a:lnTo>
                      <a:pt x="3931" y="246"/>
                    </a:lnTo>
                    <a:lnTo>
                      <a:pt x="3808" y="277"/>
                    </a:lnTo>
                    <a:lnTo>
                      <a:pt x="3593" y="215"/>
                    </a:lnTo>
                    <a:lnTo>
                      <a:pt x="3409" y="307"/>
                    </a:lnTo>
                    <a:lnTo>
                      <a:pt x="3409" y="400"/>
                    </a:lnTo>
                    <a:lnTo>
                      <a:pt x="3286" y="584"/>
                    </a:lnTo>
                    <a:lnTo>
                      <a:pt x="3194" y="645"/>
                    </a:lnTo>
                    <a:lnTo>
                      <a:pt x="3256" y="768"/>
                    </a:lnTo>
                    <a:lnTo>
                      <a:pt x="3225" y="891"/>
                    </a:lnTo>
                    <a:lnTo>
                      <a:pt x="3164" y="1321"/>
                    </a:lnTo>
                    <a:lnTo>
                      <a:pt x="3256" y="1566"/>
                    </a:lnTo>
                    <a:lnTo>
                      <a:pt x="3317" y="1720"/>
                    </a:lnTo>
                    <a:lnTo>
                      <a:pt x="3256" y="1812"/>
                    </a:lnTo>
                    <a:lnTo>
                      <a:pt x="3102" y="1904"/>
                    </a:lnTo>
                    <a:lnTo>
                      <a:pt x="2979" y="1904"/>
                    </a:lnTo>
                    <a:lnTo>
                      <a:pt x="2826" y="2027"/>
                    </a:lnTo>
                    <a:lnTo>
                      <a:pt x="2734" y="2088"/>
                    </a:lnTo>
                    <a:lnTo>
                      <a:pt x="2642" y="2273"/>
                    </a:lnTo>
                    <a:lnTo>
                      <a:pt x="2457" y="2242"/>
                    </a:lnTo>
                    <a:lnTo>
                      <a:pt x="2181" y="2058"/>
                    </a:lnTo>
                    <a:lnTo>
                      <a:pt x="1997" y="2058"/>
                    </a:lnTo>
                    <a:lnTo>
                      <a:pt x="1905" y="2181"/>
                    </a:lnTo>
                    <a:lnTo>
                      <a:pt x="1690" y="2365"/>
                    </a:lnTo>
                    <a:lnTo>
                      <a:pt x="1291" y="2365"/>
                    </a:lnTo>
                    <a:lnTo>
                      <a:pt x="1106" y="2211"/>
                    </a:lnTo>
                    <a:lnTo>
                      <a:pt x="953" y="2027"/>
                    </a:lnTo>
                    <a:lnTo>
                      <a:pt x="891" y="1873"/>
                    </a:lnTo>
                    <a:lnTo>
                      <a:pt x="554" y="1566"/>
                    </a:lnTo>
                    <a:lnTo>
                      <a:pt x="431" y="1382"/>
                    </a:lnTo>
                    <a:lnTo>
                      <a:pt x="277" y="1382"/>
                    </a:lnTo>
                    <a:lnTo>
                      <a:pt x="154" y="1474"/>
                    </a:lnTo>
                    <a:lnTo>
                      <a:pt x="124" y="1597"/>
                    </a:lnTo>
                    <a:lnTo>
                      <a:pt x="185" y="1720"/>
                    </a:lnTo>
                    <a:lnTo>
                      <a:pt x="124" y="1781"/>
                    </a:lnTo>
                    <a:lnTo>
                      <a:pt x="62" y="1720"/>
                    </a:lnTo>
                    <a:lnTo>
                      <a:pt x="1" y="1781"/>
                    </a:lnTo>
                    <a:lnTo>
                      <a:pt x="154" y="1935"/>
                    </a:lnTo>
                    <a:lnTo>
                      <a:pt x="369" y="2058"/>
                    </a:lnTo>
                    <a:lnTo>
                      <a:pt x="646" y="2395"/>
                    </a:lnTo>
                    <a:lnTo>
                      <a:pt x="861" y="2549"/>
                    </a:lnTo>
                    <a:lnTo>
                      <a:pt x="1198" y="2580"/>
                    </a:lnTo>
                    <a:lnTo>
                      <a:pt x="1321" y="2641"/>
                    </a:lnTo>
                    <a:lnTo>
                      <a:pt x="1444" y="2672"/>
                    </a:lnTo>
                    <a:lnTo>
                      <a:pt x="1598" y="2856"/>
                    </a:lnTo>
                    <a:lnTo>
                      <a:pt x="1659" y="3010"/>
                    </a:lnTo>
                    <a:lnTo>
                      <a:pt x="1720" y="3010"/>
                    </a:lnTo>
                    <a:lnTo>
                      <a:pt x="1782" y="3010"/>
                    </a:lnTo>
                    <a:lnTo>
                      <a:pt x="1935" y="3225"/>
                    </a:lnTo>
                    <a:lnTo>
                      <a:pt x="2027" y="3225"/>
                    </a:lnTo>
                    <a:lnTo>
                      <a:pt x="2120" y="3347"/>
                    </a:lnTo>
                    <a:lnTo>
                      <a:pt x="2058" y="3470"/>
                    </a:lnTo>
                    <a:lnTo>
                      <a:pt x="2089" y="3716"/>
                    </a:lnTo>
                    <a:lnTo>
                      <a:pt x="2027" y="3900"/>
                    </a:lnTo>
                    <a:lnTo>
                      <a:pt x="2058" y="4084"/>
                    </a:lnTo>
                    <a:lnTo>
                      <a:pt x="2273" y="4084"/>
                    </a:lnTo>
                    <a:lnTo>
                      <a:pt x="2304" y="4269"/>
                    </a:lnTo>
                    <a:lnTo>
                      <a:pt x="2242" y="4391"/>
                    </a:lnTo>
                    <a:lnTo>
                      <a:pt x="2273" y="4606"/>
                    </a:lnTo>
                    <a:lnTo>
                      <a:pt x="2365" y="4760"/>
                    </a:lnTo>
                    <a:lnTo>
                      <a:pt x="2396" y="5036"/>
                    </a:lnTo>
                    <a:lnTo>
                      <a:pt x="2365" y="5190"/>
                    </a:lnTo>
                    <a:lnTo>
                      <a:pt x="2396" y="5313"/>
                    </a:lnTo>
                    <a:lnTo>
                      <a:pt x="2396" y="5681"/>
                    </a:lnTo>
                    <a:lnTo>
                      <a:pt x="2335" y="5773"/>
                    </a:lnTo>
                    <a:lnTo>
                      <a:pt x="2427" y="6019"/>
                    </a:lnTo>
                    <a:lnTo>
                      <a:pt x="2580" y="6080"/>
                    </a:lnTo>
                    <a:lnTo>
                      <a:pt x="2734" y="6387"/>
                    </a:lnTo>
                    <a:lnTo>
                      <a:pt x="2826" y="6479"/>
                    </a:lnTo>
                    <a:lnTo>
                      <a:pt x="2826" y="6664"/>
                    </a:lnTo>
                    <a:lnTo>
                      <a:pt x="2887" y="6725"/>
                    </a:lnTo>
                    <a:lnTo>
                      <a:pt x="3041" y="6725"/>
                    </a:lnTo>
                    <a:lnTo>
                      <a:pt x="3194" y="6879"/>
                    </a:lnTo>
                    <a:lnTo>
                      <a:pt x="3501" y="6879"/>
                    </a:lnTo>
                    <a:lnTo>
                      <a:pt x="3716" y="7093"/>
                    </a:lnTo>
                    <a:lnTo>
                      <a:pt x="3593" y="7124"/>
                    </a:lnTo>
                    <a:lnTo>
                      <a:pt x="3686" y="7247"/>
                    </a:lnTo>
                    <a:lnTo>
                      <a:pt x="3686" y="7493"/>
                    </a:lnTo>
                    <a:lnTo>
                      <a:pt x="3624" y="7554"/>
                    </a:lnTo>
                    <a:lnTo>
                      <a:pt x="3870" y="7769"/>
                    </a:lnTo>
                    <a:lnTo>
                      <a:pt x="3686" y="7738"/>
                    </a:lnTo>
                    <a:lnTo>
                      <a:pt x="3624" y="7769"/>
                    </a:lnTo>
                    <a:lnTo>
                      <a:pt x="3839" y="7953"/>
                    </a:lnTo>
                    <a:lnTo>
                      <a:pt x="3839" y="8045"/>
                    </a:lnTo>
                    <a:lnTo>
                      <a:pt x="3593" y="7892"/>
                    </a:lnTo>
                    <a:lnTo>
                      <a:pt x="3379" y="7892"/>
                    </a:lnTo>
                    <a:lnTo>
                      <a:pt x="3164" y="8045"/>
                    </a:lnTo>
                    <a:lnTo>
                      <a:pt x="3164" y="8168"/>
                    </a:lnTo>
                    <a:lnTo>
                      <a:pt x="3010" y="8352"/>
                    </a:lnTo>
                    <a:lnTo>
                      <a:pt x="3010" y="8475"/>
                    </a:lnTo>
                    <a:lnTo>
                      <a:pt x="2949" y="8506"/>
                    </a:lnTo>
                    <a:lnTo>
                      <a:pt x="2703" y="8782"/>
                    </a:lnTo>
                    <a:lnTo>
                      <a:pt x="2642" y="9059"/>
                    </a:lnTo>
                    <a:lnTo>
                      <a:pt x="2580" y="9059"/>
                    </a:lnTo>
                    <a:lnTo>
                      <a:pt x="2549" y="8967"/>
                    </a:lnTo>
                    <a:lnTo>
                      <a:pt x="2457" y="8967"/>
                    </a:lnTo>
                    <a:lnTo>
                      <a:pt x="2519" y="9120"/>
                    </a:lnTo>
                    <a:lnTo>
                      <a:pt x="2488" y="9274"/>
                    </a:lnTo>
                    <a:lnTo>
                      <a:pt x="2304" y="9274"/>
                    </a:lnTo>
                    <a:lnTo>
                      <a:pt x="2212" y="9427"/>
                    </a:lnTo>
                    <a:lnTo>
                      <a:pt x="2273" y="9642"/>
                    </a:lnTo>
                    <a:lnTo>
                      <a:pt x="2365" y="9703"/>
                    </a:lnTo>
                    <a:lnTo>
                      <a:pt x="2181" y="9642"/>
                    </a:lnTo>
                    <a:lnTo>
                      <a:pt x="2120" y="9581"/>
                    </a:lnTo>
                    <a:lnTo>
                      <a:pt x="1997" y="9611"/>
                    </a:lnTo>
                    <a:lnTo>
                      <a:pt x="1935" y="9796"/>
                    </a:lnTo>
                    <a:lnTo>
                      <a:pt x="1966" y="9888"/>
                    </a:lnTo>
                    <a:lnTo>
                      <a:pt x="1874" y="9826"/>
                    </a:lnTo>
                    <a:lnTo>
                      <a:pt x="1813" y="9888"/>
                    </a:lnTo>
                    <a:lnTo>
                      <a:pt x="1935" y="10011"/>
                    </a:lnTo>
                    <a:lnTo>
                      <a:pt x="1935" y="10072"/>
                    </a:lnTo>
                    <a:lnTo>
                      <a:pt x="1843" y="10195"/>
                    </a:lnTo>
                    <a:lnTo>
                      <a:pt x="1782" y="10287"/>
                    </a:lnTo>
                    <a:lnTo>
                      <a:pt x="1628" y="10379"/>
                    </a:lnTo>
                    <a:lnTo>
                      <a:pt x="1567" y="10318"/>
                    </a:lnTo>
                    <a:lnTo>
                      <a:pt x="1536" y="10256"/>
                    </a:lnTo>
                    <a:lnTo>
                      <a:pt x="1444" y="10225"/>
                    </a:lnTo>
                    <a:lnTo>
                      <a:pt x="1321" y="10256"/>
                    </a:lnTo>
                    <a:lnTo>
                      <a:pt x="1352" y="10410"/>
                    </a:lnTo>
                    <a:lnTo>
                      <a:pt x="1260" y="10502"/>
                    </a:lnTo>
                    <a:lnTo>
                      <a:pt x="1321" y="10655"/>
                    </a:lnTo>
                    <a:lnTo>
                      <a:pt x="1260" y="10809"/>
                    </a:lnTo>
                    <a:lnTo>
                      <a:pt x="1198" y="10809"/>
                    </a:lnTo>
                    <a:lnTo>
                      <a:pt x="1106" y="10962"/>
                    </a:lnTo>
                    <a:lnTo>
                      <a:pt x="1168" y="11116"/>
                    </a:lnTo>
                    <a:lnTo>
                      <a:pt x="1229" y="11147"/>
                    </a:lnTo>
                    <a:lnTo>
                      <a:pt x="1168" y="11300"/>
                    </a:lnTo>
                    <a:lnTo>
                      <a:pt x="1198" y="11423"/>
                    </a:lnTo>
                    <a:lnTo>
                      <a:pt x="1291" y="11362"/>
                    </a:lnTo>
                    <a:lnTo>
                      <a:pt x="1383" y="11454"/>
                    </a:lnTo>
                    <a:lnTo>
                      <a:pt x="1352" y="11638"/>
                    </a:lnTo>
                    <a:lnTo>
                      <a:pt x="1321" y="11730"/>
                    </a:lnTo>
                    <a:lnTo>
                      <a:pt x="1383" y="11884"/>
                    </a:lnTo>
                    <a:lnTo>
                      <a:pt x="1352" y="11945"/>
                    </a:lnTo>
                    <a:lnTo>
                      <a:pt x="1505" y="12221"/>
                    </a:lnTo>
                    <a:lnTo>
                      <a:pt x="1598" y="12283"/>
                    </a:lnTo>
                    <a:lnTo>
                      <a:pt x="1536" y="12406"/>
                    </a:lnTo>
                    <a:lnTo>
                      <a:pt x="1659" y="12590"/>
                    </a:lnTo>
                    <a:lnTo>
                      <a:pt x="1536" y="12651"/>
                    </a:lnTo>
                    <a:lnTo>
                      <a:pt x="1567" y="12897"/>
                    </a:lnTo>
                    <a:lnTo>
                      <a:pt x="1505" y="12989"/>
                    </a:lnTo>
                    <a:lnTo>
                      <a:pt x="1505" y="13327"/>
                    </a:lnTo>
                    <a:lnTo>
                      <a:pt x="1598" y="13450"/>
                    </a:lnTo>
                    <a:lnTo>
                      <a:pt x="1505" y="13634"/>
                    </a:lnTo>
                    <a:lnTo>
                      <a:pt x="1505" y="13757"/>
                    </a:lnTo>
                    <a:lnTo>
                      <a:pt x="1567" y="13849"/>
                    </a:lnTo>
                    <a:lnTo>
                      <a:pt x="1782" y="13757"/>
                    </a:lnTo>
                    <a:lnTo>
                      <a:pt x="1874" y="13818"/>
                    </a:lnTo>
                    <a:lnTo>
                      <a:pt x="1905" y="13695"/>
                    </a:lnTo>
                    <a:lnTo>
                      <a:pt x="2089" y="13910"/>
                    </a:lnTo>
                    <a:lnTo>
                      <a:pt x="2212" y="13879"/>
                    </a:lnTo>
                    <a:lnTo>
                      <a:pt x="2335" y="13972"/>
                    </a:lnTo>
                    <a:lnTo>
                      <a:pt x="2549" y="13972"/>
                    </a:lnTo>
                    <a:lnTo>
                      <a:pt x="2642" y="14002"/>
                    </a:lnTo>
                    <a:lnTo>
                      <a:pt x="2580" y="14125"/>
                    </a:lnTo>
                    <a:lnTo>
                      <a:pt x="2642" y="14125"/>
                    </a:lnTo>
                    <a:lnTo>
                      <a:pt x="2857" y="13972"/>
                    </a:lnTo>
                    <a:lnTo>
                      <a:pt x="2857" y="14125"/>
                    </a:lnTo>
                    <a:lnTo>
                      <a:pt x="2764" y="14248"/>
                    </a:lnTo>
                    <a:lnTo>
                      <a:pt x="2949" y="14555"/>
                    </a:lnTo>
                    <a:lnTo>
                      <a:pt x="3010" y="14647"/>
                    </a:lnTo>
                    <a:lnTo>
                      <a:pt x="2949" y="14801"/>
                    </a:lnTo>
                    <a:lnTo>
                      <a:pt x="3010" y="14831"/>
                    </a:lnTo>
                    <a:lnTo>
                      <a:pt x="3102" y="14586"/>
                    </a:lnTo>
                    <a:lnTo>
                      <a:pt x="3194" y="14555"/>
                    </a:lnTo>
                    <a:lnTo>
                      <a:pt x="3225" y="14647"/>
                    </a:lnTo>
                    <a:lnTo>
                      <a:pt x="3348" y="14586"/>
                    </a:lnTo>
                    <a:lnTo>
                      <a:pt x="3471" y="14586"/>
                    </a:lnTo>
                    <a:lnTo>
                      <a:pt x="3747" y="14401"/>
                    </a:lnTo>
                    <a:lnTo>
                      <a:pt x="3901" y="14401"/>
                    </a:lnTo>
                    <a:lnTo>
                      <a:pt x="4208" y="14186"/>
                    </a:lnTo>
                    <a:lnTo>
                      <a:pt x="4238" y="14094"/>
                    </a:lnTo>
                    <a:lnTo>
                      <a:pt x="4453" y="14156"/>
                    </a:lnTo>
                    <a:lnTo>
                      <a:pt x="4607" y="14125"/>
                    </a:lnTo>
                    <a:lnTo>
                      <a:pt x="4730" y="13941"/>
                    </a:lnTo>
                    <a:lnTo>
                      <a:pt x="4760" y="14002"/>
                    </a:lnTo>
                    <a:lnTo>
                      <a:pt x="4699" y="14156"/>
                    </a:lnTo>
                    <a:lnTo>
                      <a:pt x="4760" y="14186"/>
                    </a:lnTo>
                    <a:lnTo>
                      <a:pt x="4852" y="13972"/>
                    </a:lnTo>
                    <a:lnTo>
                      <a:pt x="4945" y="14002"/>
                    </a:lnTo>
                    <a:lnTo>
                      <a:pt x="4852" y="13849"/>
                    </a:lnTo>
                    <a:lnTo>
                      <a:pt x="4945" y="13757"/>
                    </a:lnTo>
                    <a:lnTo>
                      <a:pt x="5006" y="13941"/>
                    </a:lnTo>
                    <a:lnTo>
                      <a:pt x="5098" y="13941"/>
                    </a:lnTo>
                    <a:lnTo>
                      <a:pt x="5159" y="13818"/>
                    </a:lnTo>
                    <a:lnTo>
                      <a:pt x="5221" y="14002"/>
                    </a:lnTo>
                    <a:lnTo>
                      <a:pt x="5344" y="13941"/>
                    </a:lnTo>
                    <a:lnTo>
                      <a:pt x="5344" y="13849"/>
                    </a:lnTo>
                    <a:lnTo>
                      <a:pt x="5436" y="13879"/>
                    </a:lnTo>
                    <a:lnTo>
                      <a:pt x="5467" y="13941"/>
                    </a:lnTo>
                    <a:lnTo>
                      <a:pt x="5589" y="13849"/>
                    </a:lnTo>
                    <a:lnTo>
                      <a:pt x="5774" y="13818"/>
                    </a:lnTo>
                    <a:lnTo>
                      <a:pt x="5896" y="13910"/>
                    </a:lnTo>
                    <a:lnTo>
                      <a:pt x="6173" y="13879"/>
                    </a:lnTo>
                    <a:lnTo>
                      <a:pt x="6173" y="13787"/>
                    </a:lnTo>
                    <a:lnTo>
                      <a:pt x="6081" y="13726"/>
                    </a:lnTo>
                    <a:lnTo>
                      <a:pt x="6173" y="13664"/>
                    </a:lnTo>
                    <a:lnTo>
                      <a:pt x="6296" y="13726"/>
                    </a:lnTo>
                    <a:lnTo>
                      <a:pt x="6296" y="13818"/>
                    </a:lnTo>
                    <a:lnTo>
                      <a:pt x="6480" y="13849"/>
                    </a:lnTo>
                    <a:cubicBezTo>
                      <a:pt x="6480" y="13818"/>
                      <a:pt x="6511" y="13757"/>
                      <a:pt x="6541" y="13726"/>
                    </a:cubicBezTo>
                    <a:close/>
                    <a:moveTo>
                      <a:pt x="3501" y="7708"/>
                    </a:moveTo>
                    <a:lnTo>
                      <a:pt x="3440" y="7800"/>
                    </a:lnTo>
                    <a:lnTo>
                      <a:pt x="3286" y="7800"/>
                    </a:lnTo>
                    <a:lnTo>
                      <a:pt x="3164" y="7615"/>
                    </a:lnTo>
                    <a:lnTo>
                      <a:pt x="3317" y="7523"/>
                    </a:lnTo>
                    <a:lnTo>
                      <a:pt x="3563" y="7554"/>
                    </a:lnTo>
                    <a:lnTo>
                      <a:pt x="3563" y="7615"/>
                    </a:lnTo>
                    <a:lnTo>
                      <a:pt x="3409" y="7615"/>
                    </a:lnTo>
                    <a:lnTo>
                      <a:pt x="3471" y="7708"/>
                    </a:lnTo>
                    <a:close/>
                    <a:moveTo>
                      <a:pt x="1168" y="10072"/>
                    </a:moveTo>
                    <a:lnTo>
                      <a:pt x="1168" y="9949"/>
                    </a:lnTo>
                    <a:lnTo>
                      <a:pt x="1260" y="10041"/>
                    </a:lnTo>
                    <a:lnTo>
                      <a:pt x="1198" y="10103"/>
                    </a:lnTo>
                    <a:lnTo>
                      <a:pt x="1137" y="10072"/>
                    </a:lnTo>
                    <a:close/>
                    <a:moveTo>
                      <a:pt x="1106" y="10164"/>
                    </a:moveTo>
                    <a:lnTo>
                      <a:pt x="1198" y="10256"/>
                    </a:lnTo>
                    <a:lnTo>
                      <a:pt x="1291" y="10195"/>
                    </a:lnTo>
                    <a:lnTo>
                      <a:pt x="1291" y="10318"/>
                    </a:lnTo>
                    <a:lnTo>
                      <a:pt x="1137" y="10410"/>
                    </a:lnTo>
                    <a:lnTo>
                      <a:pt x="1045" y="10287"/>
                    </a:lnTo>
                    <a:lnTo>
                      <a:pt x="1106" y="10164"/>
                    </a:lnTo>
                    <a:close/>
                    <a:moveTo>
                      <a:pt x="2795" y="14494"/>
                    </a:moveTo>
                    <a:lnTo>
                      <a:pt x="2826" y="14616"/>
                    </a:lnTo>
                    <a:lnTo>
                      <a:pt x="2734" y="14708"/>
                    </a:lnTo>
                    <a:lnTo>
                      <a:pt x="2672" y="14616"/>
                    </a:lnTo>
                    <a:lnTo>
                      <a:pt x="2734" y="14586"/>
                    </a:lnTo>
                    <a:close/>
                    <a:moveTo>
                      <a:pt x="2580" y="14309"/>
                    </a:moveTo>
                    <a:lnTo>
                      <a:pt x="2642" y="14432"/>
                    </a:lnTo>
                    <a:lnTo>
                      <a:pt x="2580" y="14432"/>
                    </a:lnTo>
                    <a:lnTo>
                      <a:pt x="2580" y="14309"/>
                    </a:lnTo>
                    <a:close/>
                    <a:moveTo>
                      <a:pt x="2242" y="14156"/>
                    </a:moveTo>
                    <a:lnTo>
                      <a:pt x="2488" y="14094"/>
                    </a:lnTo>
                    <a:lnTo>
                      <a:pt x="2488" y="14217"/>
                    </a:lnTo>
                    <a:lnTo>
                      <a:pt x="2335" y="14309"/>
                    </a:lnTo>
                    <a:lnTo>
                      <a:pt x="2212" y="14248"/>
                    </a:lnTo>
                    <a:close/>
                    <a:moveTo>
                      <a:pt x="1905" y="13879"/>
                    </a:moveTo>
                    <a:lnTo>
                      <a:pt x="2089" y="14033"/>
                    </a:lnTo>
                    <a:lnTo>
                      <a:pt x="1966" y="14094"/>
                    </a:lnTo>
                    <a:lnTo>
                      <a:pt x="1905" y="14033"/>
                    </a:lnTo>
                    <a:close/>
                    <a:moveTo>
                      <a:pt x="1536" y="13941"/>
                    </a:moveTo>
                    <a:lnTo>
                      <a:pt x="1690" y="13941"/>
                    </a:lnTo>
                    <a:lnTo>
                      <a:pt x="1598" y="14002"/>
                    </a:lnTo>
                    <a:lnTo>
                      <a:pt x="1536" y="13941"/>
                    </a:lnTo>
                    <a:close/>
                    <a:moveTo>
                      <a:pt x="431" y="14186"/>
                    </a:moveTo>
                    <a:lnTo>
                      <a:pt x="615" y="14248"/>
                    </a:lnTo>
                    <a:lnTo>
                      <a:pt x="676" y="14186"/>
                    </a:lnTo>
                    <a:lnTo>
                      <a:pt x="554" y="14094"/>
                    </a:lnTo>
                    <a:lnTo>
                      <a:pt x="554" y="13972"/>
                    </a:lnTo>
                    <a:lnTo>
                      <a:pt x="615" y="13972"/>
                    </a:lnTo>
                    <a:lnTo>
                      <a:pt x="861" y="14125"/>
                    </a:lnTo>
                    <a:lnTo>
                      <a:pt x="891" y="14279"/>
                    </a:lnTo>
                    <a:lnTo>
                      <a:pt x="769" y="14279"/>
                    </a:lnTo>
                    <a:lnTo>
                      <a:pt x="738" y="14340"/>
                    </a:lnTo>
                    <a:lnTo>
                      <a:pt x="799" y="14463"/>
                    </a:lnTo>
                    <a:lnTo>
                      <a:pt x="922" y="14463"/>
                    </a:lnTo>
                    <a:lnTo>
                      <a:pt x="953" y="14616"/>
                    </a:lnTo>
                    <a:lnTo>
                      <a:pt x="861" y="14678"/>
                    </a:lnTo>
                    <a:lnTo>
                      <a:pt x="707" y="14555"/>
                    </a:lnTo>
                    <a:lnTo>
                      <a:pt x="554" y="14494"/>
                    </a:lnTo>
                    <a:lnTo>
                      <a:pt x="461" y="14401"/>
                    </a:lnTo>
                    <a:lnTo>
                      <a:pt x="369" y="14309"/>
                    </a:lnTo>
                    <a:close/>
                  </a:path>
                </a:pathLst>
              </a:custGeom>
              <a:solidFill>
                <a:srgbClr val="D9D9D9"/>
              </a:solidFill>
              <a:ln cap="flat" cmpd="sng" w="9525">
                <a:solidFill>
                  <a:schemeClr val="lt1"/>
                </a:solidFill>
                <a:prstDash val="solid"/>
                <a:round/>
                <a:headEnd len="sm" w="sm" type="none"/>
                <a:tailEnd len="sm" w="sm" type="none"/>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373" name="Google Shape;373;p54"/>
              <p:cNvSpPr/>
              <p:nvPr/>
            </p:nvSpPr>
            <p:spPr>
              <a:xfrm>
                <a:off x="5835240" y="2105640"/>
                <a:ext cx="83525" cy="57243"/>
              </a:xfrm>
              <a:custGeom>
                <a:rect b="b" l="l" r="r" t="t"/>
                <a:pathLst>
                  <a:path extrusionOk="0" h="3010" w="4392">
                    <a:moveTo>
                      <a:pt x="4176" y="2917"/>
                    </a:moveTo>
                    <a:lnTo>
                      <a:pt x="4299" y="2733"/>
                    </a:lnTo>
                    <a:lnTo>
                      <a:pt x="4268" y="2579"/>
                    </a:lnTo>
                    <a:lnTo>
                      <a:pt x="4391" y="2457"/>
                    </a:lnTo>
                    <a:lnTo>
                      <a:pt x="4391" y="2272"/>
                    </a:lnTo>
                    <a:lnTo>
                      <a:pt x="4023" y="1597"/>
                    </a:lnTo>
                    <a:lnTo>
                      <a:pt x="4084" y="983"/>
                    </a:lnTo>
                    <a:lnTo>
                      <a:pt x="4176" y="921"/>
                    </a:lnTo>
                    <a:lnTo>
                      <a:pt x="4238" y="676"/>
                    </a:lnTo>
                    <a:lnTo>
                      <a:pt x="4360" y="522"/>
                    </a:lnTo>
                    <a:lnTo>
                      <a:pt x="4391" y="461"/>
                    </a:lnTo>
                    <a:lnTo>
                      <a:pt x="4391" y="430"/>
                    </a:lnTo>
                    <a:lnTo>
                      <a:pt x="4299" y="307"/>
                    </a:lnTo>
                    <a:lnTo>
                      <a:pt x="4268" y="369"/>
                    </a:lnTo>
                    <a:lnTo>
                      <a:pt x="3623" y="369"/>
                    </a:lnTo>
                    <a:lnTo>
                      <a:pt x="3316" y="184"/>
                    </a:lnTo>
                    <a:lnTo>
                      <a:pt x="3009" y="184"/>
                    </a:lnTo>
                    <a:lnTo>
                      <a:pt x="2856" y="92"/>
                    </a:lnTo>
                    <a:lnTo>
                      <a:pt x="2702" y="154"/>
                    </a:lnTo>
                    <a:lnTo>
                      <a:pt x="2549" y="0"/>
                    </a:lnTo>
                    <a:lnTo>
                      <a:pt x="2549" y="92"/>
                    </a:lnTo>
                    <a:lnTo>
                      <a:pt x="2457" y="92"/>
                    </a:lnTo>
                    <a:lnTo>
                      <a:pt x="2457" y="184"/>
                    </a:lnTo>
                    <a:lnTo>
                      <a:pt x="2549" y="246"/>
                    </a:lnTo>
                    <a:lnTo>
                      <a:pt x="2395" y="338"/>
                    </a:lnTo>
                    <a:lnTo>
                      <a:pt x="2303" y="307"/>
                    </a:lnTo>
                    <a:lnTo>
                      <a:pt x="2027" y="307"/>
                    </a:lnTo>
                    <a:lnTo>
                      <a:pt x="1965" y="215"/>
                    </a:lnTo>
                    <a:lnTo>
                      <a:pt x="1904" y="399"/>
                    </a:lnTo>
                    <a:lnTo>
                      <a:pt x="1781" y="399"/>
                    </a:lnTo>
                    <a:lnTo>
                      <a:pt x="1597" y="430"/>
                    </a:lnTo>
                    <a:lnTo>
                      <a:pt x="1566" y="584"/>
                    </a:lnTo>
                    <a:lnTo>
                      <a:pt x="1474" y="553"/>
                    </a:lnTo>
                    <a:lnTo>
                      <a:pt x="1198" y="676"/>
                    </a:lnTo>
                    <a:lnTo>
                      <a:pt x="1106" y="829"/>
                    </a:lnTo>
                    <a:lnTo>
                      <a:pt x="1106" y="1351"/>
                    </a:lnTo>
                    <a:lnTo>
                      <a:pt x="1228" y="1351"/>
                    </a:lnTo>
                    <a:lnTo>
                      <a:pt x="1290" y="1320"/>
                    </a:lnTo>
                    <a:lnTo>
                      <a:pt x="1413" y="1320"/>
                    </a:lnTo>
                    <a:lnTo>
                      <a:pt x="1351" y="1413"/>
                    </a:lnTo>
                    <a:lnTo>
                      <a:pt x="1228" y="1413"/>
                    </a:lnTo>
                    <a:lnTo>
                      <a:pt x="1228" y="1628"/>
                    </a:lnTo>
                    <a:lnTo>
                      <a:pt x="1382" y="1842"/>
                    </a:lnTo>
                    <a:lnTo>
                      <a:pt x="1597" y="2057"/>
                    </a:lnTo>
                    <a:lnTo>
                      <a:pt x="1689" y="2057"/>
                    </a:lnTo>
                    <a:lnTo>
                      <a:pt x="1689" y="1904"/>
                    </a:lnTo>
                    <a:lnTo>
                      <a:pt x="1842" y="1781"/>
                    </a:lnTo>
                    <a:lnTo>
                      <a:pt x="1904" y="1904"/>
                    </a:lnTo>
                    <a:lnTo>
                      <a:pt x="1812" y="2334"/>
                    </a:lnTo>
                    <a:lnTo>
                      <a:pt x="1812" y="2426"/>
                    </a:lnTo>
                    <a:lnTo>
                      <a:pt x="1904" y="2395"/>
                    </a:lnTo>
                    <a:lnTo>
                      <a:pt x="2150" y="2242"/>
                    </a:lnTo>
                    <a:lnTo>
                      <a:pt x="2364" y="2180"/>
                    </a:lnTo>
                    <a:lnTo>
                      <a:pt x="2579" y="2334"/>
                    </a:lnTo>
                    <a:lnTo>
                      <a:pt x="2672" y="2334"/>
                    </a:lnTo>
                    <a:lnTo>
                      <a:pt x="2702" y="2211"/>
                    </a:lnTo>
                    <a:lnTo>
                      <a:pt x="2825" y="2303"/>
                    </a:lnTo>
                    <a:lnTo>
                      <a:pt x="2886" y="2426"/>
                    </a:lnTo>
                    <a:lnTo>
                      <a:pt x="3009" y="2426"/>
                    </a:lnTo>
                    <a:lnTo>
                      <a:pt x="3255" y="2579"/>
                    </a:lnTo>
                    <a:lnTo>
                      <a:pt x="3347" y="2764"/>
                    </a:lnTo>
                    <a:lnTo>
                      <a:pt x="3501" y="2856"/>
                    </a:lnTo>
                    <a:lnTo>
                      <a:pt x="3623" y="3009"/>
                    </a:lnTo>
                    <a:lnTo>
                      <a:pt x="3900" y="2886"/>
                    </a:lnTo>
                    <a:lnTo>
                      <a:pt x="4145" y="2948"/>
                    </a:lnTo>
                    <a:close/>
                    <a:moveTo>
                      <a:pt x="829" y="983"/>
                    </a:moveTo>
                    <a:lnTo>
                      <a:pt x="952" y="983"/>
                    </a:lnTo>
                    <a:lnTo>
                      <a:pt x="1013" y="1075"/>
                    </a:lnTo>
                    <a:lnTo>
                      <a:pt x="860" y="1106"/>
                    </a:lnTo>
                    <a:lnTo>
                      <a:pt x="829" y="1013"/>
                    </a:lnTo>
                    <a:close/>
                    <a:moveTo>
                      <a:pt x="522" y="1382"/>
                    </a:moveTo>
                    <a:lnTo>
                      <a:pt x="430" y="1198"/>
                    </a:lnTo>
                    <a:lnTo>
                      <a:pt x="276" y="1198"/>
                    </a:lnTo>
                    <a:lnTo>
                      <a:pt x="154" y="1259"/>
                    </a:lnTo>
                    <a:lnTo>
                      <a:pt x="92" y="1228"/>
                    </a:lnTo>
                    <a:lnTo>
                      <a:pt x="338" y="1106"/>
                    </a:lnTo>
                    <a:lnTo>
                      <a:pt x="430" y="1013"/>
                    </a:lnTo>
                    <a:lnTo>
                      <a:pt x="430" y="952"/>
                    </a:lnTo>
                    <a:lnTo>
                      <a:pt x="522" y="952"/>
                    </a:lnTo>
                    <a:lnTo>
                      <a:pt x="584" y="1013"/>
                    </a:lnTo>
                    <a:lnTo>
                      <a:pt x="737" y="1013"/>
                    </a:lnTo>
                    <a:lnTo>
                      <a:pt x="798" y="1167"/>
                    </a:lnTo>
                    <a:lnTo>
                      <a:pt x="706" y="1136"/>
                    </a:lnTo>
                    <a:lnTo>
                      <a:pt x="553" y="1228"/>
                    </a:lnTo>
                    <a:lnTo>
                      <a:pt x="522" y="1320"/>
                    </a:lnTo>
                    <a:close/>
                    <a:moveTo>
                      <a:pt x="829" y="1505"/>
                    </a:moveTo>
                    <a:lnTo>
                      <a:pt x="829" y="1413"/>
                    </a:lnTo>
                    <a:lnTo>
                      <a:pt x="1044" y="1413"/>
                    </a:lnTo>
                    <a:lnTo>
                      <a:pt x="1106" y="1597"/>
                    </a:lnTo>
                    <a:lnTo>
                      <a:pt x="1013" y="1628"/>
                    </a:lnTo>
                    <a:lnTo>
                      <a:pt x="829" y="1505"/>
                    </a:lnTo>
                    <a:close/>
                    <a:moveTo>
                      <a:pt x="92" y="2426"/>
                    </a:moveTo>
                    <a:lnTo>
                      <a:pt x="154" y="2457"/>
                    </a:lnTo>
                    <a:lnTo>
                      <a:pt x="276" y="2364"/>
                    </a:lnTo>
                    <a:lnTo>
                      <a:pt x="276" y="2272"/>
                    </a:lnTo>
                    <a:lnTo>
                      <a:pt x="399" y="2027"/>
                    </a:lnTo>
                    <a:lnTo>
                      <a:pt x="645" y="1996"/>
                    </a:lnTo>
                    <a:lnTo>
                      <a:pt x="737" y="1873"/>
                    </a:lnTo>
                    <a:lnTo>
                      <a:pt x="829" y="1750"/>
                    </a:lnTo>
                    <a:lnTo>
                      <a:pt x="952" y="1750"/>
                    </a:lnTo>
                    <a:lnTo>
                      <a:pt x="983" y="1750"/>
                    </a:lnTo>
                    <a:lnTo>
                      <a:pt x="952" y="1689"/>
                    </a:lnTo>
                    <a:lnTo>
                      <a:pt x="860" y="1628"/>
                    </a:lnTo>
                    <a:lnTo>
                      <a:pt x="737" y="1535"/>
                    </a:lnTo>
                    <a:lnTo>
                      <a:pt x="491" y="1535"/>
                    </a:lnTo>
                    <a:lnTo>
                      <a:pt x="399" y="1474"/>
                    </a:lnTo>
                    <a:lnTo>
                      <a:pt x="338" y="1597"/>
                    </a:lnTo>
                    <a:lnTo>
                      <a:pt x="276" y="1597"/>
                    </a:lnTo>
                    <a:lnTo>
                      <a:pt x="215" y="1689"/>
                    </a:lnTo>
                    <a:lnTo>
                      <a:pt x="154" y="1597"/>
                    </a:lnTo>
                    <a:lnTo>
                      <a:pt x="62" y="1566"/>
                    </a:lnTo>
                    <a:lnTo>
                      <a:pt x="62" y="1628"/>
                    </a:lnTo>
                    <a:lnTo>
                      <a:pt x="0" y="1658"/>
                    </a:lnTo>
                    <a:lnTo>
                      <a:pt x="92" y="1720"/>
                    </a:lnTo>
                    <a:lnTo>
                      <a:pt x="92" y="1781"/>
                    </a:lnTo>
                    <a:lnTo>
                      <a:pt x="31" y="1842"/>
                    </a:lnTo>
                    <a:lnTo>
                      <a:pt x="31" y="1935"/>
                    </a:lnTo>
                    <a:lnTo>
                      <a:pt x="154" y="1965"/>
                    </a:lnTo>
                    <a:lnTo>
                      <a:pt x="276" y="2088"/>
                    </a:lnTo>
                    <a:lnTo>
                      <a:pt x="215" y="2242"/>
                    </a:lnTo>
                    <a:lnTo>
                      <a:pt x="154" y="2242"/>
                    </a:lnTo>
                    <a:close/>
                  </a:path>
                </a:pathLst>
              </a:custGeom>
              <a:solidFill>
                <a:srgbClr val="D9D9D9"/>
              </a:solidFill>
              <a:ln cap="flat" cmpd="sng" w="9525">
                <a:solidFill>
                  <a:schemeClr val="lt1"/>
                </a:solidFill>
                <a:prstDash val="solid"/>
                <a:round/>
                <a:headEnd len="sm" w="sm" type="none"/>
                <a:tailEnd len="sm" w="sm" type="none"/>
              </a:ln>
            </p:spPr>
          </p:sp>
          <p:sp>
            <p:nvSpPr>
              <p:cNvPr id="374" name="Google Shape;374;p54"/>
              <p:cNvSpPr/>
              <p:nvPr/>
            </p:nvSpPr>
            <p:spPr>
              <a:xfrm>
                <a:off x="5826600" y="2147400"/>
                <a:ext cx="100437" cy="53637"/>
              </a:xfrm>
              <a:custGeom>
                <a:rect b="b" l="l" r="r" t="t"/>
                <a:pathLst>
                  <a:path extrusionOk="0" h="2826" w="5282">
                    <a:moveTo>
                      <a:pt x="5282" y="2180"/>
                    </a:moveTo>
                    <a:lnTo>
                      <a:pt x="5251" y="1965"/>
                    </a:lnTo>
                    <a:lnTo>
                      <a:pt x="5128" y="1812"/>
                    </a:lnTo>
                    <a:lnTo>
                      <a:pt x="5036" y="1566"/>
                    </a:lnTo>
                    <a:lnTo>
                      <a:pt x="4975" y="1474"/>
                    </a:lnTo>
                    <a:lnTo>
                      <a:pt x="4883" y="1290"/>
                    </a:lnTo>
                    <a:lnTo>
                      <a:pt x="4913" y="1167"/>
                    </a:lnTo>
                    <a:lnTo>
                      <a:pt x="4852" y="1044"/>
                    </a:lnTo>
                    <a:lnTo>
                      <a:pt x="4791" y="983"/>
                    </a:lnTo>
                    <a:lnTo>
                      <a:pt x="4821" y="891"/>
                    </a:lnTo>
                    <a:lnTo>
                      <a:pt x="4791" y="737"/>
                    </a:lnTo>
                    <a:lnTo>
                      <a:pt x="4391" y="676"/>
                    </a:lnTo>
                    <a:lnTo>
                      <a:pt x="4084" y="799"/>
                    </a:lnTo>
                    <a:lnTo>
                      <a:pt x="3962" y="614"/>
                    </a:lnTo>
                    <a:lnTo>
                      <a:pt x="3808" y="553"/>
                    </a:lnTo>
                    <a:lnTo>
                      <a:pt x="3716" y="369"/>
                    </a:lnTo>
                    <a:lnTo>
                      <a:pt x="3470" y="215"/>
                    </a:lnTo>
                    <a:lnTo>
                      <a:pt x="3378" y="184"/>
                    </a:lnTo>
                    <a:lnTo>
                      <a:pt x="3317" y="62"/>
                    </a:lnTo>
                    <a:lnTo>
                      <a:pt x="3194" y="0"/>
                    </a:lnTo>
                    <a:lnTo>
                      <a:pt x="3163" y="123"/>
                    </a:lnTo>
                    <a:lnTo>
                      <a:pt x="3040" y="123"/>
                    </a:lnTo>
                    <a:lnTo>
                      <a:pt x="2825" y="0"/>
                    </a:lnTo>
                    <a:lnTo>
                      <a:pt x="2641" y="31"/>
                    </a:lnTo>
                    <a:lnTo>
                      <a:pt x="2396" y="184"/>
                    </a:lnTo>
                    <a:lnTo>
                      <a:pt x="2303" y="215"/>
                    </a:lnTo>
                    <a:lnTo>
                      <a:pt x="2303" y="430"/>
                    </a:lnTo>
                    <a:lnTo>
                      <a:pt x="2365" y="799"/>
                    </a:lnTo>
                    <a:lnTo>
                      <a:pt x="2273" y="1075"/>
                    </a:lnTo>
                    <a:lnTo>
                      <a:pt x="2027" y="1351"/>
                    </a:lnTo>
                    <a:lnTo>
                      <a:pt x="1812" y="1351"/>
                    </a:lnTo>
                    <a:lnTo>
                      <a:pt x="1628" y="1167"/>
                    </a:lnTo>
                    <a:lnTo>
                      <a:pt x="1597" y="1014"/>
                    </a:lnTo>
                    <a:lnTo>
                      <a:pt x="1229" y="614"/>
                    </a:lnTo>
                    <a:lnTo>
                      <a:pt x="1198" y="369"/>
                    </a:lnTo>
                    <a:lnTo>
                      <a:pt x="1137" y="369"/>
                    </a:lnTo>
                    <a:lnTo>
                      <a:pt x="983" y="522"/>
                    </a:lnTo>
                    <a:lnTo>
                      <a:pt x="768" y="584"/>
                    </a:lnTo>
                    <a:lnTo>
                      <a:pt x="676" y="645"/>
                    </a:lnTo>
                    <a:lnTo>
                      <a:pt x="523" y="676"/>
                    </a:lnTo>
                    <a:lnTo>
                      <a:pt x="369" y="829"/>
                    </a:lnTo>
                    <a:lnTo>
                      <a:pt x="400" y="1014"/>
                    </a:lnTo>
                    <a:lnTo>
                      <a:pt x="338" y="983"/>
                    </a:lnTo>
                    <a:lnTo>
                      <a:pt x="338" y="1290"/>
                    </a:lnTo>
                    <a:lnTo>
                      <a:pt x="123" y="1536"/>
                    </a:lnTo>
                    <a:lnTo>
                      <a:pt x="93" y="1689"/>
                    </a:lnTo>
                    <a:lnTo>
                      <a:pt x="123" y="1843"/>
                    </a:lnTo>
                    <a:lnTo>
                      <a:pt x="1" y="1965"/>
                    </a:lnTo>
                    <a:lnTo>
                      <a:pt x="93" y="2365"/>
                    </a:lnTo>
                    <a:lnTo>
                      <a:pt x="185" y="2457"/>
                    </a:lnTo>
                    <a:lnTo>
                      <a:pt x="185" y="2487"/>
                    </a:lnTo>
                    <a:lnTo>
                      <a:pt x="338" y="2426"/>
                    </a:lnTo>
                    <a:lnTo>
                      <a:pt x="400" y="2272"/>
                    </a:lnTo>
                    <a:lnTo>
                      <a:pt x="615" y="2058"/>
                    </a:lnTo>
                    <a:lnTo>
                      <a:pt x="1014" y="1965"/>
                    </a:lnTo>
                    <a:lnTo>
                      <a:pt x="1290" y="1996"/>
                    </a:lnTo>
                    <a:lnTo>
                      <a:pt x="1474" y="1996"/>
                    </a:lnTo>
                    <a:lnTo>
                      <a:pt x="1597" y="2088"/>
                    </a:lnTo>
                    <a:lnTo>
                      <a:pt x="1751" y="1965"/>
                    </a:lnTo>
                    <a:lnTo>
                      <a:pt x="1904" y="1935"/>
                    </a:lnTo>
                    <a:lnTo>
                      <a:pt x="1966" y="2027"/>
                    </a:lnTo>
                    <a:lnTo>
                      <a:pt x="2089" y="2027"/>
                    </a:lnTo>
                    <a:lnTo>
                      <a:pt x="2242" y="2180"/>
                    </a:lnTo>
                    <a:lnTo>
                      <a:pt x="2488" y="2180"/>
                    </a:lnTo>
                    <a:lnTo>
                      <a:pt x="2580" y="2211"/>
                    </a:lnTo>
                    <a:lnTo>
                      <a:pt x="2825" y="2058"/>
                    </a:lnTo>
                    <a:lnTo>
                      <a:pt x="3133" y="2180"/>
                    </a:lnTo>
                    <a:lnTo>
                      <a:pt x="3378" y="2211"/>
                    </a:lnTo>
                    <a:lnTo>
                      <a:pt x="3593" y="2457"/>
                    </a:lnTo>
                    <a:lnTo>
                      <a:pt x="3777" y="2487"/>
                    </a:lnTo>
                    <a:lnTo>
                      <a:pt x="3962" y="2764"/>
                    </a:lnTo>
                    <a:lnTo>
                      <a:pt x="4207" y="2764"/>
                    </a:lnTo>
                    <a:lnTo>
                      <a:pt x="4299" y="2825"/>
                    </a:lnTo>
                    <a:lnTo>
                      <a:pt x="4299" y="2825"/>
                    </a:lnTo>
                    <a:lnTo>
                      <a:pt x="4545" y="2733"/>
                    </a:lnTo>
                    <a:lnTo>
                      <a:pt x="4883" y="2672"/>
                    </a:lnTo>
                    <a:lnTo>
                      <a:pt x="4944" y="2457"/>
                    </a:lnTo>
                    <a:lnTo>
                      <a:pt x="5067" y="2395"/>
                    </a:lnTo>
                    <a:lnTo>
                      <a:pt x="5128" y="2211"/>
                    </a:lnTo>
                    <a:close/>
                  </a:path>
                </a:pathLst>
              </a:custGeom>
              <a:solidFill>
                <a:srgbClr val="D9D9D9"/>
              </a:solidFill>
              <a:ln cap="flat" cmpd="sng" w="9525">
                <a:solidFill>
                  <a:schemeClr val="lt1"/>
                </a:solidFill>
                <a:prstDash val="solid"/>
                <a:round/>
                <a:headEnd len="sm" w="sm" type="none"/>
                <a:tailEnd len="sm" w="sm" type="none"/>
              </a:ln>
            </p:spPr>
          </p:sp>
          <p:sp>
            <p:nvSpPr>
              <p:cNvPr id="375" name="Google Shape;375;p54"/>
              <p:cNvSpPr/>
              <p:nvPr/>
            </p:nvSpPr>
            <p:spPr>
              <a:xfrm>
                <a:off x="5829840" y="2184120"/>
                <a:ext cx="78122" cy="57243"/>
              </a:xfrm>
              <a:custGeom>
                <a:rect b="b" l="l" r="r" t="t"/>
                <a:pathLst>
                  <a:path extrusionOk="0" h="3010" w="4116">
                    <a:moveTo>
                      <a:pt x="1321" y="2181"/>
                    </a:moveTo>
                    <a:lnTo>
                      <a:pt x="1321" y="1904"/>
                    </a:lnTo>
                    <a:lnTo>
                      <a:pt x="1413" y="1751"/>
                    </a:lnTo>
                    <a:lnTo>
                      <a:pt x="1321" y="1659"/>
                    </a:lnTo>
                    <a:lnTo>
                      <a:pt x="1229" y="1659"/>
                    </a:lnTo>
                    <a:lnTo>
                      <a:pt x="1198" y="1475"/>
                    </a:lnTo>
                    <a:lnTo>
                      <a:pt x="1075" y="1444"/>
                    </a:lnTo>
                    <a:lnTo>
                      <a:pt x="768" y="1505"/>
                    </a:lnTo>
                    <a:lnTo>
                      <a:pt x="553" y="1382"/>
                    </a:lnTo>
                    <a:lnTo>
                      <a:pt x="339" y="1075"/>
                    </a:lnTo>
                    <a:lnTo>
                      <a:pt x="62" y="1137"/>
                    </a:lnTo>
                    <a:lnTo>
                      <a:pt x="1" y="1106"/>
                    </a:lnTo>
                    <a:lnTo>
                      <a:pt x="62" y="983"/>
                    </a:lnTo>
                    <a:lnTo>
                      <a:pt x="31" y="799"/>
                    </a:lnTo>
                    <a:lnTo>
                      <a:pt x="1" y="553"/>
                    </a:lnTo>
                    <a:lnTo>
                      <a:pt x="154" y="492"/>
                    </a:lnTo>
                    <a:lnTo>
                      <a:pt x="216" y="338"/>
                    </a:lnTo>
                    <a:lnTo>
                      <a:pt x="431" y="124"/>
                    </a:lnTo>
                    <a:lnTo>
                      <a:pt x="830" y="31"/>
                    </a:lnTo>
                    <a:lnTo>
                      <a:pt x="1106" y="62"/>
                    </a:lnTo>
                    <a:lnTo>
                      <a:pt x="1290" y="62"/>
                    </a:lnTo>
                    <a:lnTo>
                      <a:pt x="1413" y="154"/>
                    </a:lnTo>
                    <a:lnTo>
                      <a:pt x="1567" y="31"/>
                    </a:lnTo>
                    <a:lnTo>
                      <a:pt x="1720" y="1"/>
                    </a:lnTo>
                    <a:lnTo>
                      <a:pt x="1782" y="93"/>
                    </a:lnTo>
                    <a:lnTo>
                      <a:pt x="1905" y="93"/>
                    </a:lnTo>
                    <a:lnTo>
                      <a:pt x="2058" y="246"/>
                    </a:lnTo>
                    <a:lnTo>
                      <a:pt x="2304" y="246"/>
                    </a:lnTo>
                    <a:lnTo>
                      <a:pt x="2396" y="277"/>
                    </a:lnTo>
                    <a:lnTo>
                      <a:pt x="2641" y="124"/>
                    </a:lnTo>
                    <a:lnTo>
                      <a:pt x="2949" y="246"/>
                    </a:lnTo>
                    <a:lnTo>
                      <a:pt x="3194" y="277"/>
                    </a:lnTo>
                    <a:lnTo>
                      <a:pt x="3409" y="523"/>
                    </a:lnTo>
                    <a:lnTo>
                      <a:pt x="3593" y="553"/>
                    </a:lnTo>
                    <a:lnTo>
                      <a:pt x="3778" y="830"/>
                    </a:lnTo>
                    <a:lnTo>
                      <a:pt x="4023" y="830"/>
                    </a:lnTo>
                    <a:lnTo>
                      <a:pt x="4115" y="891"/>
                    </a:lnTo>
                    <a:lnTo>
                      <a:pt x="3900" y="1168"/>
                    </a:lnTo>
                    <a:lnTo>
                      <a:pt x="4054" y="1198"/>
                    </a:lnTo>
                    <a:lnTo>
                      <a:pt x="4054" y="1382"/>
                    </a:lnTo>
                    <a:lnTo>
                      <a:pt x="3747" y="1505"/>
                    </a:lnTo>
                    <a:lnTo>
                      <a:pt x="3593" y="1782"/>
                    </a:lnTo>
                    <a:lnTo>
                      <a:pt x="3471" y="1812"/>
                    </a:lnTo>
                    <a:lnTo>
                      <a:pt x="3440" y="2058"/>
                    </a:lnTo>
                    <a:lnTo>
                      <a:pt x="3655" y="2181"/>
                    </a:lnTo>
                    <a:lnTo>
                      <a:pt x="3655" y="2334"/>
                    </a:lnTo>
                    <a:lnTo>
                      <a:pt x="3471" y="2334"/>
                    </a:lnTo>
                    <a:lnTo>
                      <a:pt x="3409" y="2242"/>
                    </a:lnTo>
                    <a:lnTo>
                      <a:pt x="3256" y="2304"/>
                    </a:lnTo>
                    <a:lnTo>
                      <a:pt x="3194" y="2519"/>
                    </a:lnTo>
                    <a:lnTo>
                      <a:pt x="2949" y="2519"/>
                    </a:lnTo>
                    <a:lnTo>
                      <a:pt x="3041" y="2764"/>
                    </a:lnTo>
                    <a:lnTo>
                      <a:pt x="2887" y="2764"/>
                    </a:lnTo>
                    <a:lnTo>
                      <a:pt x="2672" y="2887"/>
                    </a:lnTo>
                    <a:lnTo>
                      <a:pt x="2457" y="2764"/>
                    </a:lnTo>
                    <a:lnTo>
                      <a:pt x="2150" y="2856"/>
                    </a:lnTo>
                    <a:lnTo>
                      <a:pt x="1966" y="3010"/>
                    </a:lnTo>
                    <a:lnTo>
                      <a:pt x="1874" y="2826"/>
                    </a:lnTo>
                    <a:lnTo>
                      <a:pt x="1874" y="2641"/>
                    </a:lnTo>
                    <a:lnTo>
                      <a:pt x="1782" y="2334"/>
                    </a:lnTo>
                    <a:lnTo>
                      <a:pt x="1690" y="2304"/>
                    </a:lnTo>
                    <a:lnTo>
                      <a:pt x="1505" y="2181"/>
                    </a:lnTo>
                    <a:close/>
                  </a:path>
                </a:pathLst>
              </a:custGeom>
              <a:solidFill>
                <a:srgbClr val="D9D9D9"/>
              </a:solidFill>
              <a:ln cap="flat" cmpd="sng" w="9525">
                <a:solidFill>
                  <a:schemeClr val="lt1"/>
                </a:solidFill>
                <a:prstDash val="solid"/>
                <a:round/>
                <a:headEnd len="sm" w="sm" type="none"/>
                <a:tailEnd len="sm" w="sm" type="none"/>
              </a:ln>
            </p:spPr>
          </p:sp>
          <p:sp>
            <p:nvSpPr>
              <p:cNvPr id="376" name="Google Shape;376;p54"/>
              <p:cNvSpPr/>
              <p:nvPr/>
            </p:nvSpPr>
            <p:spPr>
              <a:xfrm>
                <a:off x="5867640" y="2188440"/>
                <a:ext cx="132122" cy="101523"/>
              </a:xfrm>
              <a:custGeom>
                <a:rect b="b" l="l" r="r" t="t"/>
                <a:pathLst>
                  <a:path extrusionOk="0" h="5344" w="6941">
                    <a:moveTo>
                      <a:pt x="1" y="2795"/>
                    </a:moveTo>
                    <a:lnTo>
                      <a:pt x="185" y="2641"/>
                    </a:lnTo>
                    <a:lnTo>
                      <a:pt x="492" y="2549"/>
                    </a:lnTo>
                    <a:lnTo>
                      <a:pt x="707" y="2672"/>
                    </a:lnTo>
                    <a:lnTo>
                      <a:pt x="922" y="2549"/>
                    </a:lnTo>
                    <a:lnTo>
                      <a:pt x="1076" y="2549"/>
                    </a:lnTo>
                    <a:lnTo>
                      <a:pt x="984" y="2304"/>
                    </a:lnTo>
                    <a:lnTo>
                      <a:pt x="1229" y="2304"/>
                    </a:lnTo>
                    <a:lnTo>
                      <a:pt x="1291" y="2089"/>
                    </a:lnTo>
                    <a:lnTo>
                      <a:pt x="1444" y="2027"/>
                    </a:lnTo>
                    <a:lnTo>
                      <a:pt x="1506" y="2119"/>
                    </a:lnTo>
                    <a:lnTo>
                      <a:pt x="1690" y="2119"/>
                    </a:lnTo>
                    <a:lnTo>
                      <a:pt x="1690" y="1966"/>
                    </a:lnTo>
                    <a:lnTo>
                      <a:pt x="1475" y="1843"/>
                    </a:lnTo>
                    <a:lnTo>
                      <a:pt x="1506" y="1597"/>
                    </a:lnTo>
                    <a:lnTo>
                      <a:pt x="1628" y="1567"/>
                    </a:lnTo>
                    <a:lnTo>
                      <a:pt x="1782" y="1290"/>
                    </a:lnTo>
                    <a:lnTo>
                      <a:pt x="2089" y="1167"/>
                    </a:lnTo>
                    <a:lnTo>
                      <a:pt x="2089" y="983"/>
                    </a:lnTo>
                    <a:lnTo>
                      <a:pt x="1935" y="953"/>
                    </a:lnTo>
                    <a:lnTo>
                      <a:pt x="2150" y="676"/>
                    </a:lnTo>
                    <a:lnTo>
                      <a:pt x="2396" y="584"/>
                    </a:lnTo>
                    <a:lnTo>
                      <a:pt x="2734" y="523"/>
                    </a:lnTo>
                    <a:lnTo>
                      <a:pt x="2795" y="308"/>
                    </a:lnTo>
                    <a:lnTo>
                      <a:pt x="2918" y="246"/>
                    </a:lnTo>
                    <a:lnTo>
                      <a:pt x="2979" y="62"/>
                    </a:lnTo>
                    <a:lnTo>
                      <a:pt x="3194" y="31"/>
                    </a:lnTo>
                    <a:lnTo>
                      <a:pt x="3317" y="123"/>
                    </a:lnTo>
                    <a:lnTo>
                      <a:pt x="3501" y="1"/>
                    </a:lnTo>
                    <a:lnTo>
                      <a:pt x="3686" y="277"/>
                    </a:lnTo>
                    <a:lnTo>
                      <a:pt x="3870" y="185"/>
                    </a:lnTo>
                    <a:lnTo>
                      <a:pt x="4054" y="185"/>
                    </a:lnTo>
                    <a:lnTo>
                      <a:pt x="4208" y="461"/>
                    </a:lnTo>
                    <a:lnTo>
                      <a:pt x="4423" y="308"/>
                    </a:lnTo>
                    <a:lnTo>
                      <a:pt x="4668" y="246"/>
                    </a:lnTo>
                    <a:lnTo>
                      <a:pt x="4760" y="369"/>
                    </a:lnTo>
                    <a:lnTo>
                      <a:pt x="4883" y="369"/>
                    </a:lnTo>
                    <a:lnTo>
                      <a:pt x="5252" y="492"/>
                    </a:lnTo>
                    <a:lnTo>
                      <a:pt x="5282" y="676"/>
                    </a:lnTo>
                    <a:lnTo>
                      <a:pt x="5221" y="891"/>
                    </a:lnTo>
                    <a:lnTo>
                      <a:pt x="5374" y="1045"/>
                    </a:lnTo>
                    <a:lnTo>
                      <a:pt x="5374" y="1321"/>
                    </a:lnTo>
                    <a:lnTo>
                      <a:pt x="5559" y="1505"/>
                    </a:lnTo>
                    <a:lnTo>
                      <a:pt x="5651" y="1751"/>
                    </a:lnTo>
                    <a:lnTo>
                      <a:pt x="5866" y="2027"/>
                    </a:lnTo>
                    <a:lnTo>
                      <a:pt x="6050" y="2150"/>
                    </a:lnTo>
                    <a:lnTo>
                      <a:pt x="6111" y="2426"/>
                    </a:lnTo>
                    <a:lnTo>
                      <a:pt x="6388" y="2488"/>
                    </a:lnTo>
                    <a:lnTo>
                      <a:pt x="6695" y="2764"/>
                    </a:lnTo>
                    <a:lnTo>
                      <a:pt x="6726" y="2918"/>
                    </a:lnTo>
                    <a:lnTo>
                      <a:pt x="6940" y="3071"/>
                    </a:lnTo>
                    <a:lnTo>
                      <a:pt x="6848" y="3163"/>
                    </a:lnTo>
                    <a:lnTo>
                      <a:pt x="6664" y="3440"/>
                    </a:lnTo>
                    <a:lnTo>
                      <a:pt x="6234" y="3501"/>
                    </a:lnTo>
                    <a:lnTo>
                      <a:pt x="6050" y="3317"/>
                    </a:lnTo>
                    <a:lnTo>
                      <a:pt x="5989" y="3470"/>
                    </a:lnTo>
                    <a:lnTo>
                      <a:pt x="5989" y="3655"/>
                    </a:lnTo>
                    <a:lnTo>
                      <a:pt x="6173" y="3931"/>
                    </a:lnTo>
                    <a:lnTo>
                      <a:pt x="6142" y="4146"/>
                    </a:lnTo>
                    <a:lnTo>
                      <a:pt x="6326" y="4361"/>
                    </a:lnTo>
                    <a:lnTo>
                      <a:pt x="6326" y="4576"/>
                    </a:lnTo>
                    <a:lnTo>
                      <a:pt x="6326" y="4576"/>
                    </a:lnTo>
                    <a:lnTo>
                      <a:pt x="5958" y="4668"/>
                    </a:lnTo>
                    <a:lnTo>
                      <a:pt x="5712" y="4668"/>
                    </a:lnTo>
                    <a:lnTo>
                      <a:pt x="5589" y="5006"/>
                    </a:lnTo>
                    <a:lnTo>
                      <a:pt x="5589" y="5282"/>
                    </a:lnTo>
                    <a:lnTo>
                      <a:pt x="5405" y="5313"/>
                    </a:lnTo>
                    <a:lnTo>
                      <a:pt x="5252" y="5159"/>
                    </a:lnTo>
                    <a:lnTo>
                      <a:pt x="5037" y="5251"/>
                    </a:lnTo>
                    <a:lnTo>
                      <a:pt x="4883" y="5159"/>
                    </a:lnTo>
                    <a:lnTo>
                      <a:pt x="4699" y="5159"/>
                    </a:lnTo>
                    <a:lnTo>
                      <a:pt x="4545" y="5343"/>
                    </a:lnTo>
                    <a:lnTo>
                      <a:pt x="4423" y="5313"/>
                    </a:lnTo>
                    <a:lnTo>
                      <a:pt x="4392" y="5159"/>
                    </a:lnTo>
                    <a:lnTo>
                      <a:pt x="4146" y="5129"/>
                    </a:lnTo>
                    <a:lnTo>
                      <a:pt x="3901" y="5282"/>
                    </a:lnTo>
                    <a:lnTo>
                      <a:pt x="3778" y="5221"/>
                    </a:lnTo>
                    <a:lnTo>
                      <a:pt x="3532" y="5190"/>
                    </a:lnTo>
                    <a:lnTo>
                      <a:pt x="3471" y="5251"/>
                    </a:lnTo>
                    <a:lnTo>
                      <a:pt x="3348" y="5251"/>
                    </a:lnTo>
                    <a:lnTo>
                      <a:pt x="3225" y="5129"/>
                    </a:lnTo>
                    <a:lnTo>
                      <a:pt x="2918" y="5251"/>
                    </a:lnTo>
                    <a:lnTo>
                      <a:pt x="2887" y="5159"/>
                    </a:lnTo>
                    <a:lnTo>
                      <a:pt x="2703" y="5067"/>
                    </a:lnTo>
                    <a:lnTo>
                      <a:pt x="2212" y="4975"/>
                    </a:lnTo>
                    <a:lnTo>
                      <a:pt x="2028" y="4883"/>
                    </a:lnTo>
                    <a:lnTo>
                      <a:pt x="1905" y="4852"/>
                    </a:lnTo>
                    <a:lnTo>
                      <a:pt x="1751" y="5006"/>
                    </a:lnTo>
                    <a:lnTo>
                      <a:pt x="1475" y="5006"/>
                    </a:lnTo>
                    <a:lnTo>
                      <a:pt x="891" y="5098"/>
                    </a:lnTo>
                    <a:lnTo>
                      <a:pt x="769" y="5190"/>
                    </a:lnTo>
                    <a:lnTo>
                      <a:pt x="492" y="5036"/>
                    </a:lnTo>
                    <a:lnTo>
                      <a:pt x="369" y="5067"/>
                    </a:lnTo>
                    <a:lnTo>
                      <a:pt x="369" y="4975"/>
                    </a:lnTo>
                    <a:lnTo>
                      <a:pt x="185" y="4699"/>
                    </a:lnTo>
                    <a:lnTo>
                      <a:pt x="124" y="4453"/>
                    </a:lnTo>
                    <a:lnTo>
                      <a:pt x="247" y="4269"/>
                    </a:lnTo>
                    <a:lnTo>
                      <a:pt x="431" y="4207"/>
                    </a:lnTo>
                    <a:lnTo>
                      <a:pt x="431" y="3685"/>
                    </a:lnTo>
                    <a:lnTo>
                      <a:pt x="339" y="3593"/>
                    </a:lnTo>
                    <a:lnTo>
                      <a:pt x="277" y="3409"/>
                    </a:lnTo>
                    <a:lnTo>
                      <a:pt x="185" y="3225"/>
                    </a:lnTo>
                    <a:lnTo>
                      <a:pt x="62" y="2856"/>
                    </a:lnTo>
                    <a:close/>
                  </a:path>
                </a:pathLst>
              </a:custGeom>
              <a:solidFill>
                <a:srgbClr val="D9D9D9"/>
              </a:solidFill>
              <a:ln cap="flat" cmpd="sng" w="9525">
                <a:solidFill>
                  <a:schemeClr val="lt1"/>
                </a:solidFill>
                <a:prstDash val="solid"/>
                <a:round/>
                <a:headEnd len="sm" w="sm" type="none"/>
                <a:tailEnd len="sm" w="sm" type="none"/>
              </a:ln>
            </p:spPr>
          </p:sp>
          <p:sp>
            <p:nvSpPr>
              <p:cNvPr id="377" name="Google Shape;377;p54"/>
              <p:cNvSpPr/>
              <p:nvPr/>
            </p:nvSpPr>
            <p:spPr>
              <a:xfrm>
                <a:off x="5858280" y="2269800"/>
                <a:ext cx="259190" cy="161277"/>
              </a:xfrm>
              <a:custGeom>
                <a:rect b="b" l="l" r="r" t="t"/>
                <a:pathLst>
                  <a:path extrusionOk="0" h="8476" w="13604">
                    <a:moveTo>
                      <a:pt x="860" y="799"/>
                    </a:moveTo>
                    <a:lnTo>
                      <a:pt x="983" y="768"/>
                    </a:lnTo>
                    <a:lnTo>
                      <a:pt x="1260" y="922"/>
                    </a:lnTo>
                    <a:lnTo>
                      <a:pt x="1382" y="830"/>
                    </a:lnTo>
                    <a:lnTo>
                      <a:pt x="1966" y="738"/>
                    </a:lnTo>
                    <a:lnTo>
                      <a:pt x="2242" y="738"/>
                    </a:lnTo>
                    <a:lnTo>
                      <a:pt x="2396" y="584"/>
                    </a:lnTo>
                    <a:lnTo>
                      <a:pt x="2519" y="615"/>
                    </a:lnTo>
                    <a:lnTo>
                      <a:pt x="2703" y="707"/>
                    </a:lnTo>
                    <a:lnTo>
                      <a:pt x="3194" y="799"/>
                    </a:lnTo>
                    <a:lnTo>
                      <a:pt x="3378" y="891"/>
                    </a:lnTo>
                    <a:lnTo>
                      <a:pt x="3409" y="983"/>
                    </a:lnTo>
                    <a:lnTo>
                      <a:pt x="3716" y="861"/>
                    </a:lnTo>
                    <a:lnTo>
                      <a:pt x="3839" y="983"/>
                    </a:lnTo>
                    <a:lnTo>
                      <a:pt x="3962" y="983"/>
                    </a:lnTo>
                    <a:lnTo>
                      <a:pt x="4023" y="922"/>
                    </a:lnTo>
                    <a:lnTo>
                      <a:pt x="4269" y="953"/>
                    </a:lnTo>
                    <a:lnTo>
                      <a:pt x="4392" y="1014"/>
                    </a:lnTo>
                    <a:lnTo>
                      <a:pt x="4637" y="861"/>
                    </a:lnTo>
                    <a:lnTo>
                      <a:pt x="4883" y="891"/>
                    </a:lnTo>
                    <a:lnTo>
                      <a:pt x="4914" y="1045"/>
                    </a:lnTo>
                    <a:lnTo>
                      <a:pt x="5036" y="1075"/>
                    </a:lnTo>
                    <a:lnTo>
                      <a:pt x="5190" y="891"/>
                    </a:lnTo>
                    <a:lnTo>
                      <a:pt x="5374" y="891"/>
                    </a:lnTo>
                    <a:lnTo>
                      <a:pt x="5528" y="983"/>
                    </a:lnTo>
                    <a:lnTo>
                      <a:pt x="5743" y="891"/>
                    </a:lnTo>
                    <a:lnTo>
                      <a:pt x="5896" y="1045"/>
                    </a:lnTo>
                    <a:lnTo>
                      <a:pt x="6080" y="1014"/>
                    </a:lnTo>
                    <a:lnTo>
                      <a:pt x="6080" y="738"/>
                    </a:lnTo>
                    <a:lnTo>
                      <a:pt x="6203" y="400"/>
                    </a:lnTo>
                    <a:lnTo>
                      <a:pt x="6449" y="400"/>
                    </a:lnTo>
                    <a:lnTo>
                      <a:pt x="6817" y="308"/>
                    </a:lnTo>
                    <a:lnTo>
                      <a:pt x="6971" y="339"/>
                    </a:lnTo>
                    <a:lnTo>
                      <a:pt x="7155" y="277"/>
                    </a:lnTo>
                    <a:lnTo>
                      <a:pt x="7124" y="124"/>
                    </a:lnTo>
                    <a:lnTo>
                      <a:pt x="7247" y="1"/>
                    </a:lnTo>
                    <a:lnTo>
                      <a:pt x="7677" y="154"/>
                    </a:lnTo>
                    <a:lnTo>
                      <a:pt x="8107" y="154"/>
                    </a:lnTo>
                    <a:lnTo>
                      <a:pt x="8291" y="31"/>
                    </a:lnTo>
                    <a:lnTo>
                      <a:pt x="8475" y="31"/>
                    </a:lnTo>
                    <a:lnTo>
                      <a:pt x="8629" y="431"/>
                    </a:lnTo>
                    <a:lnTo>
                      <a:pt x="8783" y="553"/>
                    </a:lnTo>
                    <a:lnTo>
                      <a:pt x="8690" y="738"/>
                    </a:lnTo>
                    <a:lnTo>
                      <a:pt x="8905" y="1045"/>
                    </a:lnTo>
                    <a:lnTo>
                      <a:pt x="9366" y="983"/>
                    </a:lnTo>
                    <a:lnTo>
                      <a:pt x="9550" y="1137"/>
                    </a:lnTo>
                    <a:lnTo>
                      <a:pt x="9581" y="1290"/>
                    </a:lnTo>
                    <a:lnTo>
                      <a:pt x="9734" y="1321"/>
                    </a:lnTo>
                    <a:lnTo>
                      <a:pt x="9734" y="1536"/>
                    </a:lnTo>
                    <a:lnTo>
                      <a:pt x="9827" y="1812"/>
                    </a:lnTo>
                    <a:lnTo>
                      <a:pt x="10195" y="2181"/>
                    </a:lnTo>
                    <a:lnTo>
                      <a:pt x="10349" y="2027"/>
                    </a:lnTo>
                    <a:lnTo>
                      <a:pt x="10563" y="2150"/>
                    </a:lnTo>
                    <a:lnTo>
                      <a:pt x="10748" y="2089"/>
                    </a:lnTo>
                    <a:lnTo>
                      <a:pt x="10932" y="2119"/>
                    </a:lnTo>
                    <a:lnTo>
                      <a:pt x="11208" y="1905"/>
                    </a:lnTo>
                    <a:lnTo>
                      <a:pt x="11362" y="1874"/>
                    </a:lnTo>
                    <a:lnTo>
                      <a:pt x="11546" y="2304"/>
                    </a:lnTo>
                    <a:lnTo>
                      <a:pt x="11792" y="2457"/>
                    </a:lnTo>
                    <a:lnTo>
                      <a:pt x="11853" y="2611"/>
                    </a:lnTo>
                    <a:lnTo>
                      <a:pt x="11976" y="2488"/>
                    </a:lnTo>
                    <a:lnTo>
                      <a:pt x="12283" y="2580"/>
                    </a:lnTo>
                    <a:lnTo>
                      <a:pt x="12498" y="2580"/>
                    </a:lnTo>
                    <a:lnTo>
                      <a:pt x="12652" y="2672"/>
                    </a:lnTo>
                    <a:lnTo>
                      <a:pt x="12836" y="2641"/>
                    </a:lnTo>
                    <a:lnTo>
                      <a:pt x="13051" y="2764"/>
                    </a:lnTo>
                    <a:lnTo>
                      <a:pt x="13296" y="2826"/>
                    </a:lnTo>
                    <a:lnTo>
                      <a:pt x="13419" y="2703"/>
                    </a:lnTo>
                    <a:lnTo>
                      <a:pt x="13481" y="2887"/>
                    </a:lnTo>
                    <a:lnTo>
                      <a:pt x="13603" y="2949"/>
                    </a:lnTo>
                    <a:lnTo>
                      <a:pt x="13603" y="3163"/>
                    </a:lnTo>
                    <a:lnTo>
                      <a:pt x="13481" y="3348"/>
                    </a:lnTo>
                    <a:lnTo>
                      <a:pt x="13296" y="3378"/>
                    </a:lnTo>
                    <a:lnTo>
                      <a:pt x="13235" y="3747"/>
                    </a:lnTo>
                    <a:lnTo>
                      <a:pt x="13481" y="3900"/>
                    </a:lnTo>
                    <a:lnTo>
                      <a:pt x="13511" y="4146"/>
                    </a:lnTo>
                    <a:lnTo>
                      <a:pt x="13419" y="4453"/>
                    </a:lnTo>
                    <a:lnTo>
                      <a:pt x="13450" y="4668"/>
                    </a:lnTo>
                    <a:lnTo>
                      <a:pt x="13296" y="4791"/>
                    </a:lnTo>
                    <a:lnTo>
                      <a:pt x="12897" y="4791"/>
                    </a:lnTo>
                    <a:lnTo>
                      <a:pt x="12713" y="5098"/>
                    </a:lnTo>
                    <a:lnTo>
                      <a:pt x="12621" y="5129"/>
                    </a:lnTo>
                    <a:lnTo>
                      <a:pt x="12559" y="5528"/>
                    </a:lnTo>
                    <a:lnTo>
                      <a:pt x="12406" y="5589"/>
                    </a:lnTo>
                    <a:lnTo>
                      <a:pt x="12406" y="5497"/>
                    </a:lnTo>
                    <a:lnTo>
                      <a:pt x="12314" y="5466"/>
                    </a:lnTo>
                    <a:lnTo>
                      <a:pt x="12099" y="5559"/>
                    </a:lnTo>
                    <a:lnTo>
                      <a:pt x="11884" y="5559"/>
                    </a:lnTo>
                    <a:lnTo>
                      <a:pt x="11792" y="5620"/>
                    </a:lnTo>
                    <a:lnTo>
                      <a:pt x="11730" y="5773"/>
                    </a:lnTo>
                    <a:lnTo>
                      <a:pt x="11546" y="5773"/>
                    </a:lnTo>
                    <a:lnTo>
                      <a:pt x="11454" y="5896"/>
                    </a:lnTo>
                    <a:lnTo>
                      <a:pt x="11270" y="6081"/>
                    </a:lnTo>
                    <a:lnTo>
                      <a:pt x="11208" y="6081"/>
                    </a:lnTo>
                    <a:lnTo>
                      <a:pt x="11055" y="6081"/>
                    </a:lnTo>
                    <a:lnTo>
                      <a:pt x="10901" y="6203"/>
                    </a:lnTo>
                    <a:lnTo>
                      <a:pt x="10686" y="6142"/>
                    </a:lnTo>
                    <a:lnTo>
                      <a:pt x="10533" y="6265"/>
                    </a:lnTo>
                    <a:lnTo>
                      <a:pt x="10410" y="6234"/>
                    </a:lnTo>
                    <a:lnTo>
                      <a:pt x="10318" y="6050"/>
                    </a:lnTo>
                    <a:lnTo>
                      <a:pt x="10226" y="6050"/>
                    </a:lnTo>
                    <a:lnTo>
                      <a:pt x="10287" y="6173"/>
                    </a:lnTo>
                    <a:lnTo>
                      <a:pt x="10379" y="6295"/>
                    </a:lnTo>
                    <a:lnTo>
                      <a:pt x="10349" y="6388"/>
                    </a:lnTo>
                    <a:lnTo>
                      <a:pt x="10164" y="6633"/>
                    </a:lnTo>
                    <a:lnTo>
                      <a:pt x="10072" y="6695"/>
                    </a:lnTo>
                    <a:lnTo>
                      <a:pt x="10041" y="6633"/>
                    </a:lnTo>
                    <a:lnTo>
                      <a:pt x="10103" y="6572"/>
                    </a:lnTo>
                    <a:lnTo>
                      <a:pt x="10256" y="6388"/>
                    </a:lnTo>
                    <a:lnTo>
                      <a:pt x="10226" y="6326"/>
                    </a:lnTo>
                    <a:lnTo>
                      <a:pt x="10134" y="6265"/>
                    </a:lnTo>
                    <a:lnTo>
                      <a:pt x="10103" y="6357"/>
                    </a:lnTo>
                    <a:lnTo>
                      <a:pt x="9857" y="6633"/>
                    </a:lnTo>
                    <a:lnTo>
                      <a:pt x="9704" y="6633"/>
                    </a:lnTo>
                    <a:lnTo>
                      <a:pt x="9673" y="6756"/>
                    </a:lnTo>
                    <a:lnTo>
                      <a:pt x="9519" y="6756"/>
                    </a:lnTo>
                    <a:lnTo>
                      <a:pt x="9397" y="6664"/>
                    </a:lnTo>
                    <a:lnTo>
                      <a:pt x="9274" y="6756"/>
                    </a:lnTo>
                    <a:lnTo>
                      <a:pt x="9120" y="6725"/>
                    </a:lnTo>
                    <a:lnTo>
                      <a:pt x="9090" y="6787"/>
                    </a:lnTo>
                    <a:lnTo>
                      <a:pt x="9182" y="6848"/>
                    </a:lnTo>
                    <a:lnTo>
                      <a:pt x="9458" y="6848"/>
                    </a:lnTo>
                    <a:lnTo>
                      <a:pt x="9550" y="6971"/>
                    </a:lnTo>
                    <a:lnTo>
                      <a:pt x="9642" y="7032"/>
                    </a:lnTo>
                    <a:lnTo>
                      <a:pt x="9734" y="6971"/>
                    </a:lnTo>
                    <a:lnTo>
                      <a:pt x="9796" y="7063"/>
                    </a:lnTo>
                    <a:lnTo>
                      <a:pt x="9734" y="7155"/>
                    </a:lnTo>
                    <a:lnTo>
                      <a:pt x="9734" y="7247"/>
                    </a:lnTo>
                    <a:lnTo>
                      <a:pt x="9796" y="7186"/>
                    </a:lnTo>
                    <a:lnTo>
                      <a:pt x="9888" y="7186"/>
                    </a:lnTo>
                    <a:lnTo>
                      <a:pt x="9857" y="7309"/>
                    </a:lnTo>
                    <a:lnTo>
                      <a:pt x="9949" y="7217"/>
                    </a:lnTo>
                    <a:lnTo>
                      <a:pt x="10041" y="7278"/>
                    </a:lnTo>
                    <a:lnTo>
                      <a:pt x="10072" y="7462"/>
                    </a:lnTo>
                    <a:lnTo>
                      <a:pt x="10164" y="7554"/>
                    </a:lnTo>
                    <a:lnTo>
                      <a:pt x="10349" y="7616"/>
                    </a:lnTo>
                    <a:lnTo>
                      <a:pt x="10441" y="7585"/>
                    </a:lnTo>
                    <a:lnTo>
                      <a:pt x="10164" y="7309"/>
                    </a:lnTo>
                    <a:lnTo>
                      <a:pt x="9888" y="6971"/>
                    </a:lnTo>
                    <a:lnTo>
                      <a:pt x="9796" y="6756"/>
                    </a:lnTo>
                    <a:lnTo>
                      <a:pt x="9857" y="6725"/>
                    </a:lnTo>
                    <a:lnTo>
                      <a:pt x="9980" y="6879"/>
                    </a:lnTo>
                    <a:lnTo>
                      <a:pt x="10041" y="7094"/>
                    </a:lnTo>
                    <a:lnTo>
                      <a:pt x="10441" y="7554"/>
                    </a:lnTo>
                    <a:lnTo>
                      <a:pt x="10533" y="7585"/>
                    </a:lnTo>
                    <a:lnTo>
                      <a:pt x="10686" y="7432"/>
                    </a:lnTo>
                    <a:lnTo>
                      <a:pt x="10778" y="7432"/>
                    </a:lnTo>
                    <a:lnTo>
                      <a:pt x="10932" y="7524"/>
                    </a:lnTo>
                    <a:lnTo>
                      <a:pt x="10993" y="7370"/>
                    </a:lnTo>
                    <a:lnTo>
                      <a:pt x="11270" y="7339"/>
                    </a:lnTo>
                    <a:lnTo>
                      <a:pt x="11485" y="7339"/>
                    </a:lnTo>
                    <a:lnTo>
                      <a:pt x="11423" y="7462"/>
                    </a:lnTo>
                    <a:lnTo>
                      <a:pt x="11331" y="7524"/>
                    </a:lnTo>
                    <a:lnTo>
                      <a:pt x="11393" y="7677"/>
                    </a:lnTo>
                    <a:lnTo>
                      <a:pt x="11300" y="7800"/>
                    </a:lnTo>
                    <a:lnTo>
                      <a:pt x="11024" y="7800"/>
                    </a:lnTo>
                    <a:lnTo>
                      <a:pt x="10686" y="7769"/>
                    </a:lnTo>
                    <a:lnTo>
                      <a:pt x="10502" y="7861"/>
                    </a:lnTo>
                    <a:lnTo>
                      <a:pt x="10379" y="8076"/>
                    </a:lnTo>
                    <a:lnTo>
                      <a:pt x="10103" y="8046"/>
                    </a:lnTo>
                    <a:lnTo>
                      <a:pt x="9734" y="8353"/>
                    </a:lnTo>
                    <a:lnTo>
                      <a:pt x="9427" y="8476"/>
                    </a:lnTo>
                    <a:lnTo>
                      <a:pt x="9120" y="8476"/>
                    </a:lnTo>
                    <a:lnTo>
                      <a:pt x="8997" y="8353"/>
                    </a:lnTo>
                    <a:lnTo>
                      <a:pt x="9028" y="8291"/>
                    </a:lnTo>
                    <a:lnTo>
                      <a:pt x="9120" y="7984"/>
                    </a:lnTo>
                    <a:lnTo>
                      <a:pt x="9120" y="7861"/>
                    </a:lnTo>
                    <a:lnTo>
                      <a:pt x="8844" y="7677"/>
                    </a:lnTo>
                    <a:lnTo>
                      <a:pt x="8752" y="7677"/>
                    </a:lnTo>
                    <a:lnTo>
                      <a:pt x="8568" y="7585"/>
                    </a:lnTo>
                    <a:lnTo>
                      <a:pt x="8475" y="7677"/>
                    </a:lnTo>
                    <a:lnTo>
                      <a:pt x="8322" y="7616"/>
                    </a:lnTo>
                    <a:lnTo>
                      <a:pt x="8506" y="7370"/>
                    </a:lnTo>
                    <a:lnTo>
                      <a:pt x="8783" y="7186"/>
                    </a:lnTo>
                    <a:lnTo>
                      <a:pt x="9028" y="7155"/>
                    </a:lnTo>
                    <a:lnTo>
                      <a:pt x="9090" y="7094"/>
                    </a:lnTo>
                    <a:lnTo>
                      <a:pt x="8997" y="7002"/>
                    </a:lnTo>
                    <a:lnTo>
                      <a:pt x="8967" y="6787"/>
                    </a:lnTo>
                    <a:lnTo>
                      <a:pt x="8905" y="6756"/>
                    </a:lnTo>
                    <a:lnTo>
                      <a:pt x="8844" y="6879"/>
                    </a:lnTo>
                    <a:lnTo>
                      <a:pt x="8690" y="6787"/>
                    </a:lnTo>
                    <a:lnTo>
                      <a:pt x="8506" y="6695"/>
                    </a:lnTo>
                    <a:lnTo>
                      <a:pt x="8322" y="6756"/>
                    </a:lnTo>
                    <a:lnTo>
                      <a:pt x="8138" y="6848"/>
                    </a:lnTo>
                    <a:lnTo>
                      <a:pt x="7984" y="6756"/>
                    </a:lnTo>
                    <a:lnTo>
                      <a:pt x="7861" y="6725"/>
                    </a:lnTo>
                    <a:lnTo>
                      <a:pt x="7739" y="6633"/>
                    </a:lnTo>
                    <a:lnTo>
                      <a:pt x="7831" y="6572"/>
                    </a:lnTo>
                    <a:lnTo>
                      <a:pt x="7892" y="6510"/>
                    </a:lnTo>
                    <a:lnTo>
                      <a:pt x="7646" y="6418"/>
                    </a:lnTo>
                    <a:lnTo>
                      <a:pt x="7339" y="6418"/>
                    </a:lnTo>
                    <a:lnTo>
                      <a:pt x="7278" y="6326"/>
                    </a:lnTo>
                    <a:lnTo>
                      <a:pt x="7462" y="6326"/>
                    </a:lnTo>
                    <a:lnTo>
                      <a:pt x="7739" y="6295"/>
                    </a:lnTo>
                    <a:lnTo>
                      <a:pt x="7892" y="6326"/>
                    </a:lnTo>
                    <a:lnTo>
                      <a:pt x="7984" y="6295"/>
                    </a:lnTo>
                    <a:lnTo>
                      <a:pt x="8168" y="6173"/>
                    </a:lnTo>
                    <a:lnTo>
                      <a:pt x="7923" y="6234"/>
                    </a:lnTo>
                    <a:lnTo>
                      <a:pt x="7800" y="6203"/>
                    </a:lnTo>
                    <a:lnTo>
                      <a:pt x="7677" y="6111"/>
                    </a:lnTo>
                    <a:lnTo>
                      <a:pt x="7646" y="6019"/>
                    </a:lnTo>
                    <a:lnTo>
                      <a:pt x="7554" y="6142"/>
                    </a:lnTo>
                    <a:lnTo>
                      <a:pt x="7493" y="6234"/>
                    </a:lnTo>
                    <a:lnTo>
                      <a:pt x="7339" y="6234"/>
                    </a:lnTo>
                    <a:lnTo>
                      <a:pt x="7339" y="6203"/>
                    </a:lnTo>
                    <a:lnTo>
                      <a:pt x="7247" y="6111"/>
                    </a:lnTo>
                    <a:lnTo>
                      <a:pt x="7094" y="6295"/>
                    </a:lnTo>
                    <a:lnTo>
                      <a:pt x="6909" y="6326"/>
                    </a:lnTo>
                    <a:lnTo>
                      <a:pt x="6787" y="6418"/>
                    </a:lnTo>
                    <a:lnTo>
                      <a:pt x="6787" y="6633"/>
                    </a:lnTo>
                    <a:lnTo>
                      <a:pt x="6602" y="6848"/>
                    </a:lnTo>
                    <a:lnTo>
                      <a:pt x="6541" y="6848"/>
                    </a:lnTo>
                    <a:lnTo>
                      <a:pt x="6572" y="6940"/>
                    </a:lnTo>
                    <a:lnTo>
                      <a:pt x="6265" y="7309"/>
                    </a:lnTo>
                    <a:lnTo>
                      <a:pt x="6142" y="7309"/>
                    </a:lnTo>
                    <a:lnTo>
                      <a:pt x="6080" y="7217"/>
                    </a:lnTo>
                    <a:lnTo>
                      <a:pt x="6080" y="7339"/>
                    </a:lnTo>
                    <a:lnTo>
                      <a:pt x="6050" y="7432"/>
                    </a:lnTo>
                    <a:lnTo>
                      <a:pt x="6142" y="7524"/>
                    </a:lnTo>
                    <a:lnTo>
                      <a:pt x="6111" y="7677"/>
                    </a:lnTo>
                    <a:lnTo>
                      <a:pt x="6111" y="7677"/>
                    </a:lnTo>
                    <a:lnTo>
                      <a:pt x="5958" y="7554"/>
                    </a:lnTo>
                    <a:lnTo>
                      <a:pt x="5712" y="7585"/>
                    </a:lnTo>
                    <a:lnTo>
                      <a:pt x="5589" y="7677"/>
                    </a:lnTo>
                    <a:lnTo>
                      <a:pt x="5282" y="7677"/>
                    </a:lnTo>
                    <a:lnTo>
                      <a:pt x="5036" y="7647"/>
                    </a:lnTo>
                    <a:lnTo>
                      <a:pt x="4914" y="7401"/>
                    </a:lnTo>
                    <a:lnTo>
                      <a:pt x="5036" y="7309"/>
                    </a:lnTo>
                    <a:lnTo>
                      <a:pt x="5159" y="7370"/>
                    </a:lnTo>
                    <a:lnTo>
                      <a:pt x="5190" y="7217"/>
                    </a:lnTo>
                    <a:lnTo>
                      <a:pt x="5343" y="6910"/>
                    </a:lnTo>
                    <a:lnTo>
                      <a:pt x="5405" y="6940"/>
                    </a:lnTo>
                    <a:lnTo>
                      <a:pt x="5405" y="6725"/>
                    </a:lnTo>
                    <a:lnTo>
                      <a:pt x="5436" y="6418"/>
                    </a:lnTo>
                    <a:lnTo>
                      <a:pt x="5589" y="6418"/>
                    </a:lnTo>
                    <a:lnTo>
                      <a:pt x="5804" y="6357"/>
                    </a:lnTo>
                    <a:lnTo>
                      <a:pt x="5927" y="6449"/>
                    </a:lnTo>
                    <a:lnTo>
                      <a:pt x="6173" y="6449"/>
                    </a:lnTo>
                    <a:lnTo>
                      <a:pt x="6203" y="6357"/>
                    </a:lnTo>
                    <a:lnTo>
                      <a:pt x="6111" y="6234"/>
                    </a:lnTo>
                    <a:lnTo>
                      <a:pt x="6142" y="6081"/>
                    </a:lnTo>
                    <a:lnTo>
                      <a:pt x="6111" y="5927"/>
                    </a:lnTo>
                    <a:lnTo>
                      <a:pt x="5896" y="5804"/>
                    </a:lnTo>
                    <a:lnTo>
                      <a:pt x="5681" y="5620"/>
                    </a:lnTo>
                    <a:lnTo>
                      <a:pt x="5651" y="5528"/>
                    </a:lnTo>
                    <a:lnTo>
                      <a:pt x="5466" y="5436"/>
                    </a:lnTo>
                    <a:lnTo>
                      <a:pt x="5497" y="5221"/>
                    </a:lnTo>
                    <a:lnTo>
                      <a:pt x="5436" y="4944"/>
                    </a:lnTo>
                    <a:lnTo>
                      <a:pt x="5221" y="4822"/>
                    </a:lnTo>
                    <a:lnTo>
                      <a:pt x="4975" y="4576"/>
                    </a:lnTo>
                    <a:lnTo>
                      <a:pt x="4883" y="4576"/>
                    </a:lnTo>
                    <a:lnTo>
                      <a:pt x="4852" y="4668"/>
                    </a:lnTo>
                    <a:lnTo>
                      <a:pt x="4576" y="4637"/>
                    </a:lnTo>
                    <a:lnTo>
                      <a:pt x="4330" y="4392"/>
                    </a:lnTo>
                    <a:lnTo>
                      <a:pt x="4115" y="4392"/>
                    </a:lnTo>
                    <a:lnTo>
                      <a:pt x="3992" y="4207"/>
                    </a:lnTo>
                    <a:lnTo>
                      <a:pt x="3931" y="4269"/>
                    </a:lnTo>
                    <a:lnTo>
                      <a:pt x="3747" y="4269"/>
                    </a:lnTo>
                    <a:lnTo>
                      <a:pt x="3685" y="4361"/>
                    </a:lnTo>
                    <a:lnTo>
                      <a:pt x="3532" y="4269"/>
                    </a:lnTo>
                    <a:lnTo>
                      <a:pt x="3501" y="4330"/>
                    </a:lnTo>
                    <a:lnTo>
                      <a:pt x="3378" y="4269"/>
                    </a:lnTo>
                    <a:lnTo>
                      <a:pt x="3409" y="4484"/>
                    </a:lnTo>
                    <a:lnTo>
                      <a:pt x="3378" y="4576"/>
                    </a:lnTo>
                    <a:lnTo>
                      <a:pt x="3409" y="4791"/>
                    </a:lnTo>
                    <a:lnTo>
                      <a:pt x="3194" y="4822"/>
                    </a:lnTo>
                    <a:lnTo>
                      <a:pt x="3010" y="4944"/>
                    </a:lnTo>
                    <a:lnTo>
                      <a:pt x="2457" y="5037"/>
                    </a:lnTo>
                    <a:lnTo>
                      <a:pt x="2334" y="5190"/>
                    </a:lnTo>
                    <a:lnTo>
                      <a:pt x="2150" y="5221"/>
                    </a:lnTo>
                    <a:lnTo>
                      <a:pt x="1904" y="5282"/>
                    </a:lnTo>
                    <a:lnTo>
                      <a:pt x="1720" y="5221"/>
                    </a:lnTo>
                    <a:lnTo>
                      <a:pt x="1628" y="5067"/>
                    </a:lnTo>
                    <a:lnTo>
                      <a:pt x="1413" y="4975"/>
                    </a:lnTo>
                    <a:lnTo>
                      <a:pt x="1198" y="4975"/>
                    </a:lnTo>
                    <a:lnTo>
                      <a:pt x="891" y="4791"/>
                    </a:lnTo>
                    <a:lnTo>
                      <a:pt x="738" y="4791"/>
                    </a:lnTo>
                    <a:lnTo>
                      <a:pt x="615" y="4914"/>
                    </a:lnTo>
                    <a:lnTo>
                      <a:pt x="461" y="4914"/>
                    </a:lnTo>
                    <a:lnTo>
                      <a:pt x="400" y="4760"/>
                    </a:lnTo>
                    <a:lnTo>
                      <a:pt x="185" y="4607"/>
                    </a:lnTo>
                    <a:lnTo>
                      <a:pt x="1" y="4422"/>
                    </a:lnTo>
                    <a:lnTo>
                      <a:pt x="31" y="4422"/>
                    </a:lnTo>
                    <a:lnTo>
                      <a:pt x="62" y="4146"/>
                    </a:lnTo>
                    <a:lnTo>
                      <a:pt x="246" y="3778"/>
                    </a:lnTo>
                    <a:lnTo>
                      <a:pt x="400" y="3778"/>
                    </a:lnTo>
                    <a:lnTo>
                      <a:pt x="400" y="3532"/>
                    </a:lnTo>
                    <a:lnTo>
                      <a:pt x="369" y="3317"/>
                    </a:lnTo>
                    <a:lnTo>
                      <a:pt x="891" y="2734"/>
                    </a:lnTo>
                    <a:lnTo>
                      <a:pt x="953" y="2488"/>
                    </a:lnTo>
                    <a:lnTo>
                      <a:pt x="1075" y="2365"/>
                    </a:lnTo>
                    <a:lnTo>
                      <a:pt x="1198" y="2365"/>
                    </a:lnTo>
                    <a:lnTo>
                      <a:pt x="1260" y="2089"/>
                    </a:lnTo>
                    <a:lnTo>
                      <a:pt x="1198" y="1997"/>
                    </a:lnTo>
                    <a:lnTo>
                      <a:pt x="1167" y="1874"/>
                    </a:lnTo>
                    <a:lnTo>
                      <a:pt x="1260" y="1782"/>
                    </a:lnTo>
                    <a:lnTo>
                      <a:pt x="1045" y="1659"/>
                    </a:lnTo>
                    <a:lnTo>
                      <a:pt x="953" y="1413"/>
                    </a:lnTo>
                    <a:lnTo>
                      <a:pt x="860" y="1321"/>
                    </a:lnTo>
                    <a:lnTo>
                      <a:pt x="830" y="922"/>
                    </a:lnTo>
                    <a:close/>
                  </a:path>
                </a:pathLst>
              </a:custGeom>
              <a:solidFill>
                <a:srgbClr val="D9D9D9"/>
              </a:solidFill>
              <a:ln cap="flat" cmpd="sng" w="9525">
                <a:solidFill>
                  <a:schemeClr val="lt1"/>
                </a:solidFill>
                <a:prstDash val="solid"/>
                <a:round/>
                <a:headEnd len="sm" w="sm" type="none"/>
                <a:tailEnd len="sm" w="sm" type="none"/>
              </a:ln>
            </p:spPr>
          </p:sp>
          <p:sp>
            <p:nvSpPr>
              <p:cNvPr id="378" name="Google Shape;378;p54"/>
              <p:cNvSpPr/>
              <p:nvPr/>
            </p:nvSpPr>
            <p:spPr>
              <a:xfrm>
                <a:off x="5922720" y="2350080"/>
                <a:ext cx="53637" cy="60478"/>
              </a:xfrm>
              <a:custGeom>
                <a:rect b="b" l="l" r="r" t="t"/>
                <a:pathLst>
                  <a:path extrusionOk="0" h="3194" w="2826">
                    <a:moveTo>
                      <a:pt x="31" y="584"/>
                    </a:moveTo>
                    <a:lnTo>
                      <a:pt x="0" y="369"/>
                    </a:lnTo>
                    <a:lnTo>
                      <a:pt x="31" y="277"/>
                    </a:lnTo>
                    <a:lnTo>
                      <a:pt x="0" y="62"/>
                    </a:lnTo>
                    <a:lnTo>
                      <a:pt x="123" y="123"/>
                    </a:lnTo>
                    <a:lnTo>
                      <a:pt x="154" y="62"/>
                    </a:lnTo>
                    <a:lnTo>
                      <a:pt x="307" y="154"/>
                    </a:lnTo>
                    <a:lnTo>
                      <a:pt x="369" y="62"/>
                    </a:lnTo>
                    <a:lnTo>
                      <a:pt x="553" y="62"/>
                    </a:lnTo>
                    <a:lnTo>
                      <a:pt x="614" y="0"/>
                    </a:lnTo>
                    <a:lnTo>
                      <a:pt x="737" y="185"/>
                    </a:lnTo>
                    <a:lnTo>
                      <a:pt x="952" y="185"/>
                    </a:lnTo>
                    <a:lnTo>
                      <a:pt x="1198" y="430"/>
                    </a:lnTo>
                    <a:lnTo>
                      <a:pt x="1474" y="461"/>
                    </a:lnTo>
                    <a:lnTo>
                      <a:pt x="1505" y="369"/>
                    </a:lnTo>
                    <a:lnTo>
                      <a:pt x="1597" y="369"/>
                    </a:lnTo>
                    <a:lnTo>
                      <a:pt x="1843" y="615"/>
                    </a:lnTo>
                    <a:lnTo>
                      <a:pt x="2058" y="737"/>
                    </a:lnTo>
                    <a:lnTo>
                      <a:pt x="2119" y="1014"/>
                    </a:lnTo>
                    <a:lnTo>
                      <a:pt x="2088" y="1229"/>
                    </a:lnTo>
                    <a:lnTo>
                      <a:pt x="2273" y="1321"/>
                    </a:lnTo>
                    <a:lnTo>
                      <a:pt x="2303" y="1413"/>
                    </a:lnTo>
                    <a:lnTo>
                      <a:pt x="2518" y="1597"/>
                    </a:lnTo>
                    <a:lnTo>
                      <a:pt x="2733" y="1720"/>
                    </a:lnTo>
                    <a:lnTo>
                      <a:pt x="2764" y="1874"/>
                    </a:lnTo>
                    <a:lnTo>
                      <a:pt x="2733" y="2027"/>
                    </a:lnTo>
                    <a:lnTo>
                      <a:pt x="2825" y="2150"/>
                    </a:lnTo>
                    <a:lnTo>
                      <a:pt x="2795" y="2242"/>
                    </a:lnTo>
                    <a:lnTo>
                      <a:pt x="2549" y="2242"/>
                    </a:lnTo>
                    <a:lnTo>
                      <a:pt x="2426" y="2150"/>
                    </a:lnTo>
                    <a:lnTo>
                      <a:pt x="2211" y="2211"/>
                    </a:lnTo>
                    <a:lnTo>
                      <a:pt x="2058" y="2211"/>
                    </a:lnTo>
                    <a:lnTo>
                      <a:pt x="2027" y="2518"/>
                    </a:lnTo>
                    <a:lnTo>
                      <a:pt x="2027" y="2733"/>
                    </a:lnTo>
                    <a:lnTo>
                      <a:pt x="1965" y="2703"/>
                    </a:lnTo>
                    <a:lnTo>
                      <a:pt x="1812" y="3010"/>
                    </a:lnTo>
                    <a:lnTo>
                      <a:pt x="1781" y="3163"/>
                    </a:lnTo>
                    <a:lnTo>
                      <a:pt x="1658" y="3102"/>
                    </a:lnTo>
                    <a:lnTo>
                      <a:pt x="1536" y="3194"/>
                    </a:lnTo>
                    <a:lnTo>
                      <a:pt x="1536" y="3163"/>
                    </a:lnTo>
                    <a:lnTo>
                      <a:pt x="1413" y="2948"/>
                    </a:lnTo>
                    <a:lnTo>
                      <a:pt x="1443" y="2181"/>
                    </a:lnTo>
                    <a:lnTo>
                      <a:pt x="1321" y="1935"/>
                    </a:lnTo>
                    <a:lnTo>
                      <a:pt x="1259" y="1720"/>
                    </a:lnTo>
                    <a:lnTo>
                      <a:pt x="799" y="1352"/>
                    </a:lnTo>
                    <a:lnTo>
                      <a:pt x="768" y="1198"/>
                    </a:lnTo>
                    <a:lnTo>
                      <a:pt x="430" y="891"/>
                    </a:lnTo>
                    <a:lnTo>
                      <a:pt x="338" y="522"/>
                    </a:lnTo>
                    <a:close/>
                  </a:path>
                </a:pathLst>
              </a:custGeom>
              <a:solidFill>
                <a:srgbClr val="D9D9D9"/>
              </a:solidFill>
              <a:ln cap="flat" cmpd="sng" w="9525">
                <a:solidFill>
                  <a:schemeClr val="lt1"/>
                </a:solidFill>
                <a:prstDash val="solid"/>
                <a:round/>
                <a:headEnd len="sm" w="sm" type="none"/>
                <a:tailEnd len="sm" w="sm" type="none"/>
              </a:ln>
            </p:spPr>
          </p:sp>
          <p:sp>
            <p:nvSpPr>
              <p:cNvPr id="379" name="Google Shape;379;p54"/>
              <p:cNvSpPr/>
              <p:nvPr/>
            </p:nvSpPr>
            <p:spPr>
              <a:xfrm>
                <a:off x="5835240" y="2360160"/>
                <a:ext cx="138962" cy="88564"/>
              </a:xfrm>
              <a:custGeom>
                <a:rect b="b" l="l" r="r" t="t"/>
                <a:pathLst>
                  <a:path extrusionOk="0" h="4668" w="7309">
                    <a:moveTo>
                      <a:pt x="1658" y="185"/>
                    </a:moveTo>
                    <a:lnTo>
                      <a:pt x="1812" y="185"/>
                    </a:lnTo>
                    <a:lnTo>
                      <a:pt x="1935" y="62"/>
                    </a:lnTo>
                    <a:lnTo>
                      <a:pt x="2088" y="62"/>
                    </a:lnTo>
                    <a:lnTo>
                      <a:pt x="2395" y="246"/>
                    </a:lnTo>
                    <a:lnTo>
                      <a:pt x="2610" y="246"/>
                    </a:lnTo>
                    <a:lnTo>
                      <a:pt x="2825" y="338"/>
                    </a:lnTo>
                    <a:lnTo>
                      <a:pt x="2917" y="492"/>
                    </a:lnTo>
                    <a:lnTo>
                      <a:pt x="3101" y="553"/>
                    </a:lnTo>
                    <a:lnTo>
                      <a:pt x="3347" y="492"/>
                    </a:lnTo>
                    <a:lnTo>
                      <a:pt x="3531" y="461"/>
                    </a:lnTo>
                    <a:lnTo>
                      <a:pt x="3654" y="308"/>
                    </a:lnTo>
                    <a:lnTo>
                      <a:pt x="4207" y="215"/>
                    </a:lnTo>
                    <a:lnTo>
                      <a:pt x="4391" y="93"/>
                    </a:lnTo>
                    <a:lnTo>
                      <a:pt x="4913" y="0"/>
                    </a:lnTo>
                    <a:lnTo>
                      <a:pt x="5005" y="369"/>
                    </a:lnTo>
                    <a:lnTo>
                      <a:pt x="5343" y="676"/>
                    </a:lnTo>
                    <a:lnTo>
                      <a:pt x="5374" y="830"/>
                    </a:lnTo>
                    <a:lnTo>
                      <a:pt x="5834" y="1198"/>
                    </a:lnTo>
                    <a:lnTo>
                      <a:pt x="5896" y="1413"/>
                    </a:lnTo>
                    <a:lnTo>
                      <a:pt x="6018" y="1659"/>
                    </a:lnTo>
                    <a:lnTo>
                      <a:pt x="5988" y="2426"/>
                    </a:lnTo>
                    <a:lnTo>
                      <a:pt x="6111" y="2641"/>
                    </a:lnTo>
                    <a:lnTo>
                      <a:pt x="6233" y="2918"/>
                    </a:lnTo>
                    <a:lnTo>
                      <a:pt x="6479" y="2948"/>
                    </a:lnTo>
                    <a:lnTo>
                      <a:pt x="6786" y="2948"/>
                    </a:lnTo>
                    <a:lnTo>
                      <a:pt x="6909" y="2856"/>
                    </a:lnTo>
                    <a:lnTo>
                      <a:pt x="7155" y="2825"/>
                    </a:lnTo>
                    <a:lnTo>
                      <a:pt x="7308" y="2948"/>
                    </a:lnTo>
                    <a:lnTo>
                      <a:pt x="7216" y="3040"/>
                    </a:lnTo>
                    <a:lnTo>
                      <a:pt x="7308" y="3102"/>
                    </a:lnTo>
                    <a:lnTo>
                      <a:pt x="7308" y="3225"/>
                    </a:lnTo>
                    <a:lnTo>
                      <a:pt x="7185" y="3440"/>
                    </a:lnTo>
                    <a:lnTo>
                      <a:pt x="7032" y="3470"/>
                    </a:lnTo>
                    <a:lnTo>
                      <a:pt x="6725" y="3501"/>
                    </a:lnTo>
                    <a:lnTo>
                      <a:pt x="6694" y="3685"/>
                    </a:lnTo>
                    <a:lnTo>
                      <a:pt x="6571" y="3777"/>
                    </a:lnTo>
                    <a:lnTo>
                      <a:pt x="6663" y="3900"/>
                    </a:lnTo>
                    <a:lnTo>
                      <a:pt x="6633" y="4146"/>
                    </a:lnTo>
                    <a:lnTo>
                      <a:pt x="6540" y="4299"/>
                    </a:lnTo>
                    <a:lnTo>
                      <a:pt x="6602" y="4484"/>
                    </a:lnTo>
                    <a:lnTo>
                      <a:pt x="6418" y="4484"/>
                    </a:lnTo>
                    <a:lnTo>
                      <a:pt x="6387" y="4391"/>
                    </a:lnTo>
                    <a:lnTo>
                      <a:pt x="6172" y="4299"/>
                    </a:lnTo>
                    <a:lnTo>
                      <a:pt x="5988" y="4361"/>
                    </a:lnTo>
                    <a:lnTo>
                      <a:pt x="5926" y="4269"/>
                    </a:lnTo>
                    <a:lnTo>
                      <a:pt x="5650" y="4146"/>
                    </a:lnTo>
                    <a:lnTo>
                      <a:pt x="5374" y="4146"/>
                    </a:lnTo>
                    <a:lnTo>
                      <a:pt x="5159" y="4176"/>
                    </a:lnTo>
                    <a:lnTo>
                      <a:pt x="4698" y="4391"/>
                    </a:lnTo>
                    <a:lnTo>
                      <a:pt x="4606" y="4514"/>
                    </a:lnTo>
                    <a:lnTo>
                      <a:pt x="4391" y="4576"/>
                    </a:lnTo>
                    <a:lnTo>
                      <a:pt x="4299" y="4637"/>
                    </a:lnTo>
                    <a:lnTo>
                      <a:pt x="3992" y="4606"/>
                    </a:lnTo>
                    <a:lnTo>
                      <a:pt x="3838" y="4606"/>
                    </a:lnTo>
                    <a:lnTo>
                      <a:pt x="3685" y="4545"/>
                    </a:lnTo>
                    <a:lnTo>
                      <a:pt x="3562" y="4606"/>
                    </a:lnTo>
                    <a:lnTo>
                      <a:pt x="3378" y="4576"/>
                    </a:lnTo>
                    <a:lnTo>
                      <a:pt x="3163" y="4668"/>
                    </a:lnTo>
                    <a:lnTo>
                      <a:pt x="2856" y="4576"/>
                    </a:lnTo>
                    <a:lnTo>
                      <a:pt x="2794" y="4606"/>
                    </a:lnTo>
                    <a:lnTo>
                      <a:pt x="2702" y="4514"/>
                    </a:lnTo>
                    <a:lnTo>
                      <a:pt x="2457" y="4484"/>
                    </a:lnTo>
                    <a:lnTo>
                      <a:pt x="2272" y="4606"/>
                    </a:lnTo>
                    <a:lnTo>
                      <a:pt x="2180" y="4484"/>
                    </a:lnTo>
                    <a:lnTo>
                      <a:pt x="2242" y="4391"/>
                    </a:lnTo>
                    <a:lnTo>
                      <a:pt x="2242" y="4269"/>
                    </a:lnTo>
                    <a:lnTo>
                      <a:pt x="2150" y="4176"/>
                    </a:lnTo>
                    <a:lnTo>
                      <a:pt x="1935" y="4146"/>
                    </a:lnTo>
                    <a:lnTo>
                      <a:pt x="1873" y="3962"/>
                    </a:lnTo>
                    <a:lnTo>
                      <a:pt x="1842" y="3839"/>
                    </a:lnTo>
                    <a:lnTo>
                      <a:pt x="1996" y="3685"/>
                    </a:lnTo>
                    <a:lnTo>
                      <a:pt x="1689" y="3624"/>
                    </a:lnTo>
                    <a:lnTo>
                      <a:pt x="1566" y="3808"/>
                    </a:lnTo>
                    <a:lnTo>
                      <a:pt x="1443" y="3685"/>
                    </a:lnTo>
                    <a:lnTo>
                      <a:pt x="1259" y="3777"/>
                    </a:lnTo>
                    <a:lnTo>
                      <a:pt x="1167" y="3624"/>
                    </a:lnTo>
                    <a:lnTo>
                      <a:pt x="891" y="3532"/>
                    </a:lnTo>
                    <a:lnTo>
                      <a:pt x="860" y="3470"/>
                    </a:lnTo>
                    <a:lnTo>
                      <a:pt x="983" y="3255"/>
                    </a:lnTo>
                    <a:lnTo>
                      <a:pt x="737" y="3071"/>
                    </a:lnTo>
                    <a:lnTo>
                      <a:pt x="522" y="2979"/>
                    </a:lnTo>
                    <a:lnTo>
                      <a:pt x="491" y="2825"/>
                    </a:lnTo>
                    <a:lnTo>
                      <a:pt x="215" y="2518"/>
                    </a:lnTo>
                    <a:lnTo>
                      <a:pt x="154" y="2396"/>
                    </a:lnTo>
                    <a:lnTo>
                      <a:pt x="0" y="2365"/>
                    </a:lnTo>
                    <a:lnTo>
                      <a:pt x="184" y="2181"/>
                    </a:lnTo>
                    <a:lnTo>
                      <a:pt x="307" y="2150"/>
                    </a:lnTo>
                    <a:lnTo>
                      <a:pt x="399" y="1996"/>
                    </a:lnTo>
                    <a:lnTo>
                      <a:pt x="614" y="2027"/>
                    </a:lnTo>
                    <a:lnTo>
                      <a:pt x="768" y="1874"/>
                    </a:lnTo>
                    <a:lnTo>
                      <a:pt x="768" y="1720"/>
                    </a:lnTo>
                    <a:lnTo>
                      <a:pt x="1044" y="1290"/>
                    </a:lnTo>
                    <a:lnTo>
                      <a:pt x="1228" y="768"/>
                    </a:lnTo>
                    <a:lnTo>
                      <a:pt x="1413" y="461"/>
                    </a:lnTo>
                    <a:lnTo>
                      <a:pt x="1597" y="430"/>
                    </a:lnTo>
                    <a:lnTo>
                      <a:pt x="1689" y="215"/>
                    </a:lnTo>
                    <a:close/>
                  </a:path>
                </a:pathLst>
              </a:custGeom>
              <a:solidFill>
                <a:srgbClr val="D9D9D9"/>
              </a:solidFill>
              <a:ln cap="flat" cmpd="sng" w="9525">
                <a:solidFill>
                  <a:schemeClr val="lt1"/>
                </a:solidFill>
                <a:prstDash val="solid"/>
                <a:round/>
                <a:headEnd len="sm" w="sm" type="none"/>
                <a:tailEnd len="sm" w="sm" type="none"/>
              </a:ln>
            </p:spPr>
          </p:sp>
          <p:sp>
            <p:nvSpPr>
              <p:cNvPr id="380" name="Google Shape;380;p54"/>
              <p:cNvSpPr/>
              <p:nvPr/>
            </p:nvSpPr>
            <p:spPr>
              <a:xfrm>
                <a:off x="5776560" y="2354040"/>
                <a:ext cx="90357" cy="58682"/>
              </a:xfrm>
              <a:custGeom>
                <a:rect b="b" l="l" r="r" t="t"/>
                <a:pathLst>
                  <a:path extrusionOk="0" h="3102" w="4760">
                    <a:moveTo>
                      <a:pt x="3071" y="2672"/>
                    </a:moveTo>
                    <a:lnTo>
                      <a:pt x="3255" y="2488"/>
                    </a:lnTo>
                    <a:lnTo>
                      <a:pt x="3378" y="2457"/>
                    </a:lnTo>
                    <a:lnTo>
                      <a:pt x="3470" y="2303"/>
                    </a:lnTo>
                    <a:lnTo>
                      <a:pt x="3685" y="2334"/>
                    </a:lnTo>
                    <a:lnTo>
                      <a:pt x="3839" y="2181"/>
                    </a:lnTo>
                    <a:lnTo>
                      <a:pt x="3839" y="2027"/>
                    </a:lnTo>
                    <a:lnTo>
                      <a:pt x="4115" y="1597"/>
                    </a:lnTo>
                    <a:lnTo>
                      <a:pt x="4299" y="1075"/>
                    </a:lnTo>
                    <a:lnTo>
                      <a:pt x="4484" y="768"/>
                    </a:lnTo>
                    <a:lnTo>
                      <a:pt x="4668" y="737"/>
                    </a:lnTo>
                    <a:lnTo>
                      <a:pt x="4760" y="522"/>
                    </a:lnTo>
                    <a:lnTo>
                      <a:pt x="4668" y="338"/>
                    </a:lnTo>
                    <a:lnTo>
                      <a:pt x="4453" y="185"/>
                    </a:lnTo>
                    <a:lnTo>
                      <a:pt x="4269" y="0"/>
                    </a:lnTo>
                    <a:lnTo>
                      <a:pt x="4084" y="123"/>
                    </a:lnTo>
                    <a:lnTo>
                      <a:pt x="3839" y="62"/>
                    </a:lnTo>
                    <a:lnTo>
                      <a:pt x="3501" y="93"/>
                    </a:lnTo>
                    <a:lnTo>
                      <a:pt x="3317" y="31"/>
                    </a:lnTo>
                    <a:lnTo>
                      <a:pt x="3040" y="62"/>
                    </a:lnTo>
                    <a:lnTo>
                      <a:pt x="2887" y="277"/>
                    </a:lnTo>
                    <a:lnTo>
                      <a:pt x="2733" y="400"/>
                    </a:lnTo>
                    <a:lnTo>
                      <a:pt x="2733" y="553"/>
                    </a:lnTo>
                    <a:lnTo>
                      <a:pt x="2488" y="307"/>
                    </a:lnTo>
                    <a:lnTo>
                      <a:pt x="2211" y="553"/>
                    </a:lnTo>
                    <a:lnTo>
                      <a:pt x="1996" y="615"/>
                    </a:lnTo>
                    <a:lnTo>
                      <a:pt x="1966" y="768"/>
                    </a:lnTo>
                    <a:lnTo>
                      <a:pt x="1536" y="829"/>
                    </a:lnTo>
                    <a:lnTo>
                      <a:pt x="1229" y="922"/>
                    </a:lnTo>
                    <a:lnTo>
                      <a:pt x="952" y="860"/>
                    </a:lnTo>
                    <a:lnTo>
                      <a:pt x="400" y="553"/>
                    </a:lnTo>
                    <a:lnTo>
                      <a:pt x="400" y="645"/>
                    </a:lnTo>
                    <a:lnTo>
                      <a:pt x="430" y="829"/>
                    </a:lnTo>
                    <a:lnTo>
                      <a:pt x="400" y="983"/>
                    </a:lnTo>
                    <a:lnTo>
                      <a:pt x="62" y="983"/>
                    </a:lnTo>
                    <a:lnTo>
                      <a:pt x="0" y="1044"/>
                    </a:lnTo>
                    <a:lnTo>
                      <a:pt x="154" y="1229"/>
                    </a:lnTo>
                    <a:lnTo>
                      <a:pt x="93" y="1413"/>
                    </a:lnTo>
                    <a:lnTo>
                      <a:pt x="62" y="1566"/>
                    </a:lnTo>
                    <a:lnTo>
                      <a:pt x="154" y="1720"/>
                    </a:lnTo>
                    <a:lnTo>
                      <a:pt x="31" y="1873"/>
                    </a:lnTo>
                    <a:lnTo>
                      <a:pt x="0" y="1904"/>
                    </a:lnTo>
                    <a:lnTo>
                      <a:pt x="215" y="2150"/>
                    </a:lnTo>
                    <a:lnTo>
                      <a:pt x="246" y="2395"/>
                    </a:lnTo>
                    <a:lnTo>
                      <a:pt x="400" y="2426"/>
                    </a:lnTo>
                    <a:lnTo>
                      <a:pt x="737" y="2764"/>
                    </a:lnTo>
                    <a:lnTo>
                      <a:pt x="891" y="2825"/>
                    </a:lnTo>
                    <a:lnTo>
                      <a:pt x="1014" y="2917"/>
                    </a:lnTo>
                    <a:lnTo>
                      <a:pt x="1444" y="3010"/>
                    </a:lnTo>
                    <a:lnTo>
                      <a:pt x="1751" y="3102"/>
                    </a:lnTo>
                    <a:lnTo>
                      <a:pt x="1904" y="2948"/>
                    </a:lnTo>
                    <a:lnTo>
                      <a:pt x="1966" y="2979"/>
                    </a:lnTo>
                    <a:lnTo>
                      <a:pt x="2089" y="2856"/>
                    </a:lnTo>
                    <a:lnTo>
                      <a:pt x="2273" y="2764"/>
                    </a:lnTo>
                    <a:lnTo>
                      <a:pt x="2426" y="2795"/>
                    </a:lnTo>
                    <a:lnTo>
                      <a:pt x="2488" y="2703"/>
                    </a:lnTo>
                    <a:lnTo>
                      <a:pt x="2672" y="2549"/>
                    </a:lnTo>
                    <a:lnTo>
                      <a:pt x="2795" y="2580"/>
                    </a:lnTo>
                    <a:lnTo>
                      <a:pt x="2979" y="2610"/>
                    </a:lnTo>
                    <a:close/>
                  </a:path>
                </a:pathLst>
              </a:custGeom>
              <a:solidFill>
                <a:srgbClr val="D9D9D9"/>
              </a:solidFill>
              <a:ln cap="flat" cmpd="sng" w="9525">
                <a:solidFill>
                  <a:schemeClr val="lt1"/>
                </a:solidFill>
                <a:prstDash val="solid"/>
                <a:round/>
                <a:headEnd len="sm" w="sm" type="none"/>
                <a:tailEnd len="sm" w="sm" type="none"/>
              </a:ln>
            </p:spPr>
          </p:sp>
          <p:sp>
            <p:nvSpPr>
              <p:cNvPr id="381" name="Google Shape;381;p54"/>
              <p:cNvSpPr/>
              <p:nvPr/>
            </p:nvSpPr>
            <p:spPr>
              <a:xfrm>
                <a:off x="5783040" y="2337120"/>
                <a:ext cx="79196" cy="34202"/>
              </a:xfrm>
              <a:custGeom>
                <a:rect b="b" l="l" r="r" t="t"/>
                <a:pathLst>
                  <a:path extrusionOk="0" h="1813" w="4177">
                    <a:moveTo>
                      <a:pt x="62" y="1444"/>
                    </a:moveTo>
                    <a:lnTo>
                      <a:pt x="614" y="1751"/>
                    </a:lnTo>
                    <a:lnTo>
                      <a:pt x="891" y="1813"/>
                    </a:lnTo>
                    <a:lnTo>
                      <a:pt x="1198" y="1720"/>
                    </a:lnTo>
                    <a:lnTo>
                      <a:pt x="1628" y="1659"/>
                    </a:lnTo>
                    <a:lnTo>
                      <a:pt x="1658" y="1506"/>
                    </a:lnTo>
                    <a:lnTo>
                      <a:pt x="1873" y="1444"/>
                    </a:lnTo>
                    <a:lnTo>
                      <a:pt x="2150" y="1198"/>
                    </a:lnTo>
                    <a:lnTo>
                      <a:pt x="2395" y="1444"/>
                    </a:lnTo>
                    <a:lnTo>
                      <a:pt x="2395" y="1291"/>
                    </a:lnTo>
                    <a:lnTo>
                      <a:pt x="2549" y="1168"/>
                    </a:lnTo>
                    <a:lnTo>
                      <a:pt x="2702" y="953"/>
                    </a:lnTo>
                    <a:lnTo>
                      <a:pt x="2979" y="922"/>
                    </a:lnTo>
                    <a:lnTo>
                      <a:pt x="3163" y="984"/>
                    </a:lnTo>
                    <a:lnTo>
                      <a:pt x="3501" y="953"/>
                    </a:lnTo>
                    <a:lnTo>
                      <a:pt x="3746" y="1014"/>
                    </a:lnTo>
                    <a:lnTo>
                      <a:pt x="3961" y="891"/>
                    </a:lnTo>
                    <a:lnTo>
                      <a:pt x="3992" y="615"/>
                    </a:lnTo>
                    <a:lnTo>
                      <a:pt x="4176" y="247"/>
                    </a:lnTo>
                    <a:lnTo>
                      <a:pt x="4146" y="247"/>
                    </a:lnTo>
                    <a:lnTo>
                      <a:pt x="3808" y="32"/>
                    </a:lnTo>
                    <a:lnTo>
                      <a:pt x="3501" y="32"/>
                    </a:lnTo>
                    <a:lnTo>
                      <a:pt x="3378" y="62"/>
                    </a:lnTo>
                    <a:lnTo>
                      <a:pt x="3255" y="1"/>
                    </a:lnTo>
                    <a:lnTo>
                      <a:pt x="3132" y="32"/>
                    </a:lnTo>
                    <a:lnTo>
                      <a:pt x="3009" y="124"/>
                    </a:lnTo>
                    <a:lnTo>
                      <a:pt x="2917" y="62"/>
                    </a:lnTo>
                    <a:lnTo>
                      <a:pt x="2702" y="62"/>
                    </a:lnTo>
                    <a:lnTo>
                      <a:pt x="2580" y="32"/>
                    </a:lnTo>
                    <a:lnTo>
                      <a:pt x="2457" y="93"/>
                    </a:lnTo>
                    <a:lnTo>
                      <a:pt x="2365" y="247"/>
                    </a:lnTo>
                    <a:lnTo>
                      <a:pt x="2211" y="247"/>
                    </a:lnTo>
                    <a:lnTo>
                      <a:pt x="2150" y="216"/>
                    </a:lnTo>
                    <a:lnTo>
                      <a:pt x="2150" y="216"/>
                    </a:lnTo>
                    <a:lnTo>
                      <a:pt x="1781" y="185"/>
                    </a:lnTo>
                    <a:lnTo>
                      <a:pt x="1597" y="339"/>
                    </a:lnTo>
                    <a:lnTo>
                      <a:pt x="1382" y="369"/>
                    </a:lnTo>
                    <a:lnTo>
                      <a:pt x="1167" y="615"/>
                    </a:lnTo>
                    <a:lnTo>
                      <a:pt x="860" y="646"/>
                    </a:lnTo>
                    <a:lnTo>
                      <a:pt x="522" y="769"/>
                    </a:lnTo>
                    <a:lnTo>
                      <a:pt x="461" y="707"/>
                    </a:lnTo>
                    <a:lnTo>
                      <a:pt x="277" y="707"/>
                    </a:lnTo>
                    <a:lnTo>
                      <a:pt x="62" y="830"/>
                    </a:lnTo>
                    <a:lnTo>
                      <a:pt x="31" y="830"/>
                    </a:lnTo>
                    <a:lnTo>
                      <a:pt x="0" y="1076"/>
                    </a:lnTo>
                    <a:close/>
                  </a:path>
                </a:pathLst>
              </a:custGeom>
              <a:solidFill>
                <a:srgbClr val="D9D9D9"/>
              </a:solidFill>
              <a:ln cap="flat" cmpd="sng" w="9525">
                <a:solidFill>
                  <a:schemeClr val="lt1"/>
                </a:solidFill>
                <a:prstDash val="solid"/>
                <a:round/>
                <a:headEnd len="sm" w="sm" type="none"/>
                <a:tailEnd len="sm" w="sm" type="none"/>
              </a:ln>
            </p:spPr>
          </p:sp>
          <p:sp>
            <p:nvSpPr>
              <p:cNvPr id="382" name="Google Shape;382;p54"/>
              <p:cNvSpPr/>
              <p:nvPr/>
            </p:nvSpPr>
            <p:spPr>
              <a:xfrm>
                <a:off x="5870520" y="2439000"/>
                <a:ext cx="90357" cy="57243"/>
              </a:xfrm>
              <a:custGeom>
                <a:rect b="b" l="l" r="r" t="t"/>
                <a:pathLst>
                  <a:path extrusionOk="0" h="3010" w="4760">
                    <a:moveTo>
                      <a:pt x="93" y="1"/>
                    </a:moveTo>
                    <a:lnTo>
                      <a:pt x="308" y="31"/>
                    </a:lnTo>
                    <a:lnTo>
                      <a:pt x="400" y="124"/>
                    </a:lnTo>
                    <a:lnTo>
                      <a:pt x="400" y="246"/>
                    </a:lnTo>
                    <a:lnTo>
                      <a:pt x="338" y="339"/>
                    </a:lnTo>
                    <a:lnTo>
                      <a:pt x="430" y="461"/>
                    </a:lnTo>
                    <a:lnTo>
                      <a:pt x="615" y="339"/>
                    </a:lnTo>
                    <a:lnTo>
                      <a:pt x="860" y="369"/>
                    </a:lnTo>
                    <a:lnTo>
                      <a:pt x="952" y="461"/>
                    </a:lnTo>
                    <a:lnTo>
                      <a:pt x="1014" y="431"/>
                    </a:lnTo>
                    <a:lnTo>
                      <a:pt x="1321" y="523"/>
                    </a:lnTo>
                    <a:lnTo>
                      <a:pt x="1536" y="431"/>
                    </a:lnTo>
                    <a:lnTo>
                      <a:pt x="1720" y="461"/>
                    </a:lnTo>
                    <a:lnTo>
                      <a:pt x="1843" y="400"/>
                    </a:lnTo>
                    <a:lnTo>
                      <a:pt x="1996" y="461"/>
                    </a:lnTo>
                    <a:lnTo>
                      <a:pt x="2150" y="461"/>
                    </a:lnTo>
                    <a:lnTo>
                      <a:pt x="2457" y="492"/>
                    </a:lnTo>
                    <a:lnTo>
                      <a:pt x="2549" y="431"/>
                    </a:lnTo>
                    <a:lnTo>
                      <a:pt x="2764" y="369"/>
                    </a:lnTo>
                    <a:lnTo>
                      <a:pt x="2856" y="246"/>
                    </a:lnTo>
                    <a:lnTo>
                      <a:pt x="3317" y="31"/>
                    </a:lnTo>
                    <a:lnTo>
                      <a:pt x="3532" y="1"/>
                    </a:lnTo>
                    <a:lnTo>
                      <a:pt x="3808" y="1"/>
                    </a:lnTo>
                    <a:lnTo>
                      <a:pt x="4084" y="124"/>
                    </a:lnTo>
                    <a:lnTo>
                      <a:pt x="4146" y="216"/>
                    </a:lnTo>
                    <a:lnTo>
                      <a:pt x="4330" y="154"/>
                    </a:lnTo>
                    <a:lnTo>
                      <a:pt x="4545" y="246"/>
                    </a:lnTo>
                    <a:lnTo>
                      <a:pt x="4576" y="339"/>
                    </a:lnTo>
                    <a:lnTo>
                      <a:pt x="4760" y="339"/>
                    </a:lnTo>
                    <a:lnTo>
                      <a:pt x="4760" y="400"/>
                    </a:lnTo>
                    <a:lnTo>
                      <a:pt x="4729" y="707"/>
                    </a:lnTo>
                    <a:lnTo>
                      <a:pt x="4637" y="799"/>
                    </a:lnTo>
                    <a:lnTo>
                      <a:pt x="4484" y="768"/>
                    </a:lnTo>
                    <a:lnTo>
                      <a:pt x="4269" y="983"/>
                    </a:lnTo>
                    <a:lnTo>
                      <a:pt x="4299" y="1352"/>
                    </a:lnTo>
                    <a:lnTo>
                      <a:pt x="4238" y="1505"/>
                    </a:lnTo>
                    <a:lnTo>
                      <a:pt x="4023" y="1690"/>
                    </a:lnTo>
                    <a:lnTo>
                      <a:pt x="4054" y="1782"/>
                    </a:lnTo>
                    <a:lnTo>
                      <a:pt x="4176" y="1782"/>
                    </a:lnTo>
                    <a:lnTo>
                      <a:pt x="4330" y="2027"/>
                    </a:lnTo>
                    <a:lnTo>
                      <a:pt x="4484" y="2212"/>
                    </a:lnTo>
                    <a:lnTo>
                      <a:pt x="4484" y="2242"/>
                    </a:lnTo>
                    <a:lnTo>
                      <a:pt x="4299" y="2181"/>
                    </a:lnTo>
                    <a:lnTo>
                      <a:pt x="4176" y="2273"/>
                    </a:lnTo>
                    <a:lnTo>
                      <a:pt x="3931" y="2119"/>
                    </a:lnTo>
                    <a:lnTo>
                      <a:pt x="3716" y="2119"/>
                    </a:lnTo>
                    <a:lnTo>
                      <a:pt x="3593" y="2212"/>
                    </a:lnTo>
                    <a:lnTo>
                      <a:pt x="3470" y="2242"/>
                    </a:lnTo>
                    <a:lnTo>
                      <a:pt x="3347" y="2365"/>
                    </a:lnTo>
                    <a:lnTo>
                      <a:pt x="3347" y="2396"/>
                    </a:lnTo>
                    <a:lnTo>
                      <a:pt x="3255" y="2396"/>
                    </a:lnTo>
                    <a:lnTo>
                      <a:pt x="3040" y="2519"/>
                    </a:lnTo>
                    <a:lnTo>
                      <a:pt x="3040" y="2734"/>
                    </a:lnTo>
                    <a:lnTo>
                      <a:pt x="3102" y="2856"/>
                    </a:lnTo>
                    <a:lnTo>
                      <a:pt x="2979" y="2949"/>
                    </a:lnTo>
                    <a:lnTo>
                      <a:pt x="2641" y="2918"/>
                    </a:lnTo>
                    <a:lnTo>
                      <a:pt x="2488" y="3010"/>
                    </a:lnTo>
                    <a:lnTo>
                      <a:pt x="2334" y="2918"/>
                    </a:lnTo>
                    <a:lnTo>
                      <a:pt x="2181" y="2918"/>
                    </a:lnTo>
                    <a:lnTo>
                      <a:pt x="2058" y="3010"/>
                    </a:lnTo>
                    <a:lnTo>
                      <a:pt x="1904" y="3010"/>
                    </a:lnTo>
                    <a:lnTo>
                      <a:pt x="1874" y="2856"/>
                    </a:lnTo>
                    <a:lnTo>
                      <a:pt x="1659" y="2856"/>
                    </a:lnTo>
                    <a:lnTo>
                      <a:pt x="1474" y="2826"/>
                    </a:lnTo>
                    <a:lnTo>
                      <a:pt x="1321" y="2979"/>
                    </a:lnTo>
                    <a:lnTo>
                      <a:pt x="1106" y="3010"/>
                    </a:lnTo>
                    <a:lnTo>
                      <a:pt x="830" y="3010"/>
                    </a:lnTo>
                    <a:lnTo>
                      <a:pt x="768" y="2979"/>
                    </a:lnTo>
                    <a:lnTo>
                      <a:pt x="768" y="2979"/>
                    </a:lnTo>
                    <a:lnTo>
                      <a:pt x="737" y="2826"/>
                    </a:lnTo>
                    <a:lnTo>
                      <a:pt x="707" y="2611"/>
                    </a:lnTo>
                    <a:lnTo>
                      <a:pt x="461" y="2242"/>
                    </a:lnTo>
                    <a:lnTo>
                      <a:pt x="154" y="1966"/>
                    </a:lnTo>
                    <a:lnTo>
                      <a:pt x="154" y="1966"/>
                    </a:lnTo>
                    <a:lnTo>
                      <a:pt x="215" y="1812"/>
                    </a:lnTo>
                    <a:lnTo>
                      <a:pt x="93" y="1659"/>
                    </a:lnTo>
                    <a:lnTo>
                      <a:pt x="93" y="1505"/>
                    </a:lnTo>
                    <a:lnTo>
                      <a:pt x="369" y="1260"/>
                    </a:lnTo>
                    <a:lnTo>
                      <a:pt x="430" y="1075"/>
                    </a:lnTo>
                    <a:lnTo>
                      <a:pt x="308" y="861"/>
                    </a:lnTo>
                    <a:lnTo>
                      <a:pt x="62" y="615"/>
                    </a:lnTo>
                    <a:lnTo>
                      <a:pt x="0" y="277"/>
                    </a:lnTo>
                    <a:lnTo>
                      <a:pt x="123" y="154"/>
                    </a:lnTo>
                    <a:close/>
                  </a:path>
                </a:pathLst>
              </a:custGeom>
              <a:solidFill>
                <a:srgbClr val="D9D9D9"/>
              </a:solidFill>
              <a:ln cap="flat" cmpd="sng" w="9525">
                <a:solidFill>
                  <a:schemeClr val="lt1"/>
                </a:solidFill>
                <a:prstDash val="solid"/>
                <a:round/>
                <a:headEnd len="sm" w="sm" type="none"/>
                <a:tailEnd len="sm" w="sm" type="none"/>
              </a:ln>
            </p:spPr>
          </p:sp>
          <p:sp>
            <p:nvSpPr>
              <p:cNvPr id="383" name="Google Shape;383;p54"/>
              <p:cNvSpPr/>
              <p:nvPr/>
            </p:nvSpPr>
            <p:spPr>
              <a:xfrm>
                <a:off x="5845680" y="2476800"/>
                <a:ext cx="38879" cy="32038"/>
              </a:xfrm>
              <a:custGeom>
                <a:rect b="b" l="l" r="r" t="t"/>
                <a:pathLst>
                  <a:path extrusionOk="0" h="1690" w="2059">
                    <a:moveTo>
                      <a:pt x="1444" y="1"/>
                    </a:moveTo>
                    <a:lnTo>
                      <a:pt x="1751" y="277"/>
                    </a:lnTo>
                    <a:lnTo>
                      <a:pt x="1997" y="646"/>
                    </a:lnTo>
                    <a:lnTo>
                      <a:pt x="2027" y="861"/>
                    </a:lnTo>
                    <a:lnTo>
                      <a:pt x="2058" y="1014"/>
                    </a:lnTo>
                    <a:lnTo>
                      <a:pt x="1935" y="1106"/>
                    </a:lnTo>
                    <a:lnTo>
                      <a:pt x="1782" y="1106"/>
                    </a:lnTo>
                    <a:lnTo>
                      <a:pt x="1598" y="1229"/>
                    </a:lnTo>
                    <a:lnTo>
                      <a:pt x="1198" y="1229"/>
                    </a:lnTo>
                    <a:lnTo>
                      <a:pt x="1014" y="1321"/>
                    </a:lnTo>
                    <a:lnTo>
                      <a:pt x="1014" y="1383"/>
                    </a:lnTo>
                    <a:lnTo>
                      <a:pt x="768" y="1475"/>
                    </a:lnTo>
                    <a:lnTo>
                      <a:pt x="461" y="1659"/>
                    </a:lnTo>
                    <a:lnTo>
                      <a:pt x="431" y="1690"/>
                    </a:lnTo>
                    <a:lnTo>
                      <a:pt x="277" y="1567"/>
                    </a:lnTo>
                    <a:lnTo>
                      <a:pt x="185" y="1352"/>
                    </a:lnTo>
                    <a:lnTo>
                      <a:pt x="62" y="1137"/>
                    </a:lnTo>
                    <a:lnTo>
                      <a:pt x="1" y="830"/>
                    </a:lnTo>
                    <a:lnTo>
                      <a:pt x="32" y="554"/>
                    </a:lnTo>
                    <a:lnTo>
                      <a:pt x="32" y="584"/>
                    </a:lnTo>
                    <a:lnTo>
                      <a:pt x="124" y="492"/>
                    </a:lnTo>
                    <a:lnTo>
                      <a:pt x="93" y="369"/>
                    </a:lnTo>
                    <a:lnTo>
                      <a:pt x="308" y="247"/>
                    </a:lnTo>
                    <a:lnTo>
                      <a:pt x="461" y="216"/>
                    </a:lnTo>
                    <a:lnTo>
                      <a:pt x="615" y="124"/>
                    </a:lnTo>
                    <a:lnTo>
                      <a:pt x="922" y="32"/>
                    </a:lnTo>
                    <a:lnTo>
                      <a:pt x="1076" y="62"/>
                    </a:lnTo>
                    <a:lnTo>
                      <a:pt x="1321" y="1"/>
                    </a:lnTo>
                    <a:close/>
                  </a:path>
                </a:pathLst>
              </a:custGeom>
              <a:solidFill>
                <a:srgbClr val="D9D9D9"/>
              </a:solidFill>
              <a:ln cap="flat" cmpd="sng" w="9525">
                <a:solidFill>
                  <a:schemeClr val="lt1"/>
                </a:solidFill>
                <a:prstDash val="solid"/>
                <a:round/>
                <a:headEnd len="sm" w="sm" type="none"/>
                <a:tailEnd len="sm" w="sm" type="none"/>
              </a:ln>
            </p:spPr>
          </p:sp>
          <p:sp>
            <p:nvSpPr>
              <p:cNvPr id="384" name="Google Shape;384;p54"/>
              <p:cNvSpPr/>
              <p:nvPr/>
            </p:nvSpPr>
            <p:spPr>
              <a:xfrm>
                <a:off x="5825160" y="2471400"/>
                <a:ext cx="28441" cy="57243"/>
              </a:xfrm>
              <a:custGeom>
                <a:rect b="b" l="l" r="r" t="t"/>
                <a:pathLst>
                  <a:path extrusionOk="0" h="3010" w="1505">
                    <a:moveTo>
                      <a:pt x="1106" y="830"/>
                    </a:moveTo>
                    <a:lnTo>
                      <a:pt x="1075" y="1106"/>
                    </a:lnTo>
                    <a:lnTo>
                      <a:pt x="1136" y="1413"/>
                    </a:lnTo>
                    <a:lnTo>
                      <a:pt x="1259" y="1628"/>
                    </a:lnTo>
                    <a:lnTo>
                      <a:pt x="1351" y="1843"/>
                    </a:lnTo>
                    <a:lnTo>
                      <a:pt x="1505" y="1966"/>
                    </a:lnTo>
                    <a:lnTo>
                      <a:pt x="1474" y="2181"/>
                    </a:lnTo>
                    <a:lnTo>
                      <a:pt x="1351" y="2426"/>
                    </a:lnTo>
                    <a:lnTo>
                      <a:pt x="1013" y="2518"/>
                    </a:lnTo>
                    <a:lnTo>
                      <a:pt x="1013" y="2703"/>
                    </a:lnTo>
                    <a:lnTo>
                      <a:pt x="891" y="2948"/>
                    </a:lnTo>
                    <a:lnTo>
                      <a:pt x="798" y="3010"/>
                    </a:lnTo>
                    <a:lnTo>
                      <a:pt x="645" y="2918"/>
                    </a:lnTo>
                    <a:lnTo>
                      <a:pt x="491" y="2518"/>
                    </a:lnTo>
                    <a:lnTo>
                      <a:pt x="184" y="2518"/>
                    </a:lnTo>
                    <a:lnTo>
                      <a:pt x="123" y="2396"/>
                    </a:lnTo>
                    <a:lnTo>
                      <a:pt x="184" y="2211"/>
                    </a:lnTo>
                    <a:lnTo>
                      <a:pt x="92" y="2058"/>
                    </a:lnTo>
                    <a:lnTo>
                      <a:pt x="92" y="1874"/>
                    </a:lnTo>
                    <a:lnTo>
                      <a:pt x="154" y="1689"/>
                    </a:lnTo>
                    <a:lnTo>
                      <a:pt x="62" y="1444"/>
                    </a:lnTo>
                    <a:lnTo>
                      <a:pt x="123" y="1075"/>
                    </a:lnTo>
                    <a:lnTo>
                      <a:pt x="215" y="1045"/>
                    </a:lnTo>
                    <a:lnTo>
                      <a:pt x="246" y="922"/>
                    </a:lnTo>
                    <a:lnTo>
                      <a:pt x="0" y="799"/>
                    </a:lnTo>
                    <a:lnTo>
                      <a:pt x="0" y="492"/>
                    </a:lnTo>
                    <a:lnTo>
                      <a:pt x="123" y="246"/>
                    </a:lnTo>
                    <a:lnTo>
                      <a:pt x="307" y="31"/>
                    </a:lnTo>
                    <a:lnTo>
                      <a:pt x="369" y="62"/>
                    </a:lnTo>
                    <a:lnTo>
                      <a:pt x="461" y="185"/>
                    </a:lnTo>
                    <a:lnTo>
                      <a:pt x="584" y="31"/>
                    </a:lnTo>
                    <a:lnTo>
                      <a:pt x="614" y="1"/>
                    </a:lnTo>
                    <a:lnTo>
                      <a:pt x="676" y="62"/>
                    </a:lnTo>
                    <a:lnTo>
                      <a:pt x="768" y="246"/>
                    </a:lnTo>
                    <a:lnTo>
                      <a:pt x="860" y="246"/>
                    </a:lnTo>
                    <a:lnTo>
                      <a:pt x="1013" y="369"/>
                    </a:lnTo>
                    <a:lnTo>
                      <a:pt x="1075" y="492"/>
                    </a:lnTo>
                    <a:lnTo>
                      <a:pt x="1075" y="738"/>
                    </a:lnTo>
                    <a:close/>
                  </a:path>
                </a:pathLst>
              </a:custGeom>
              <a:solidFill>
                <a:srgbClr val="D9D9D9"/>
              </a:solidFill>
              <a:ln cap="flat" cmpd="sng" w="9525">
                <a:solidFill>
                  <a:schemeClr val="lt1"/>
                </a:solidFill>
                <a:prstDash val="solid"/>
                <a:round/>
                <a:headEnd len="sm" w="sm" type="none"/>
                <a:tailEnd len="sm" w="sm" type="none"/>
              </a:ln>
            </p:spPr>
          </p:sp>
          <p:sp>
            <p:nvSpPr>
              <p:cNvPr id="385" name="Google Shape;385;p54"/>
              <p:cNvSpPr/>
              <p:nvPr/>
            </p:nvSpPr>
            <p:spPr>
              <a:xfrm>
                <a:off x="5814000" y="2402640"/>
                <a:ext cx="64083" cy="84604"/>
              </a:xfrm>
              <a:custGeom>
                <a:rect b="b" l="l" r="r" t="t"/>
                <a:pathLst>
                  <a:path extrusionOk="0" h="4454" w="3379">
                    <a:moveTo>
                      <a:pt x="1" y="431"/>
                    </a:moveTo>
                    <a:lnTo>
                      <a:pt x="124" y="308"/>
                    </a:lnTo>
                    <a:lnTo>
                      <a:pt x="308" y="216"/>
                    </a:lnTo>
                    <a:lnTo>
                      <a:pt x="461" y="247"/>
                    </a:lnTo>
                    <a:lnTo>
                      <a:pt x="523" y="155"/>
                    </a:lnTo>
                    <a:lnTo>
                      <a:pt x="707" y="1"/>
                    </a:lnTo>
                    <a:lnTo>
                      <a:pt x="830" y="32"/>
                    </a:lnTo>
                    <a:lnTo>
                      <a:pt x="1014" y="62"/>
                    </a:lnTo>
                    <a:lnTo>
                      <a:pt x="1260" y="155"/>
                    </a:lnTo>
                    <a:lnTo>
                      <a:pt x="1321" y="277"/>
                    </a:lnTo>
                    <a:lnTo>
                      <a:pt x="1597" y="584"/>
                    </a:lnTo>
                    <a:lnTo>
                      <a:pt x="1628" y="738"/>
                    </a:lnTo>
                    <a:lnTo>
                      <a:pt x="1843" y="830"/>
                    </a:lnTo>
                    <a:lnTo>
                      <a:pt x="2089" y="1014"/>
                    </a:lnTo>
                    <a:lnTo>
                      <a:pt x="1966" y="1229"/>
                    </a:lnTo>
                    <a:lnTo>
                      <a:pt x="1997" y="1291"/>
                    </a:lnTo>
                    <a:lnTo>
                      <a:pt x="2273" y="1383"/>
                    </a:lnTo>
                    <a:lnTo>
                      <a:pt x="2365" y="1536"/>
                    </a:lnTo>
                    <a:lnTo>
                      <a:pt x="2549" y="1444"/>
                    </a:lnTo>
                    <a:lnTo>
                      <a:pt x="2672" y="1567"/>
                    </a:lnTo>
                    <a:lnTo>
                      <a:pt x="2795" y="1383"/>
                    </a:lnTo>
                    <a:lnTo>
                      <a:pt x="3102" y="1444"/>
                    </a:lnTo>
                    <a:lnTo>
                      <a:pt x="2948" y="1598"/>
                    </a:lnTo>
                    <a:lnTo>
                      <a:pt x="2979" y="1721"/>
                    </a:lnTo>
                    <a:lnTo>
                      <a:pt x="3071" y="2058"/>
                    </a:lnTo>
                    <a:lnTo>
                      <a:pt x="2948" y="2181"/>
                    </a:lnTo>
                    <a:lnTo>
                      <a:pt x="3010" y="2519"/>
                    </a:lnTo>
                    <a:lnTo>
                      <a:pt x="3256" y="2765"/>
                    </a:lnTo>
                    <a:lnTo>
                      <a:pt x="3378" y="2979"/>
                    </a:lnTo>
                    <a:lnTo>
                      <a:pt x="3317" y="3164"/>
                    </a:lnTo>
                    <a:lnTo>
                      <a:pt x="3041" y="3409"/>
                    </a:lnTo>
                    <a:lnTo>
                      <a:pt x="3041" y="3563"/>
                    </a:lnTo>
                    <a:lnTo>
                      <a:pt x="3163" y="3716"/>
                    </a:lnTo>
                    <a:lnTo>
                      <a:pt x="3102" y="3870"/>
                    </a:lnTo>
                    <a:lnTo>
                      <a:pt x="2979" y="3870"/>
                    </a:lnTo>
                    <a:lnTo>
                      <a:pt x="2734" y="3931"/>
                    </a:lnTo>
                    <a:lnTo>
                      <a:pt x="2580" y="3901"/>
                    </a:lnTo>
                    <a:lnTo>
                      <a:pt x="2273" y="3993"/>
                    </a:lnTo>
                    <a:lnTo>
                      <a:pt x="2119" y="4085"/>
                    </a:lnTo>
                    <a:lnTo>
                      <a:pt x="1966" y="4116"/>
                    </a:lnTo>
                    <a:lnTo>
                      <a:pt x="1751" y="4238"/>
                    </a:lnTo>
                    <a:lnTo>
                      <a:pt x="1782" y="4361"/>
                    </a:lnTo>
                    <a:lnTo>
                      <a:pt x="1690" y="4453"/>
                    </a:lnTo>
                    <a:lnTo>
                      <a:pt x="1659" y="4331"/>
                    </a:lnTo>
                    <a:lnTo>
                      <a:pt x="1659" y="4085"/>
                    </a:lnTo>
                    <a:lnTo>
                      <a:pt x="1597" y="3962"/>
                    </a:lnTo>
                    <a:lnTo>
                      <a:pt x="1444" y="3839"/>
                    </a:lnTo>
                    <a:lnTo>
                      <a:pt x="1352" y="3839"/>
                    </a:lnTo>
                    <a:lnTo>
                      <a:pt x="1260" y="3655"/>
                    </a:lnTo>
                    <a:lnTo>
                      <a:pt x="1198" y="3594"/>
                    </a:lnTo>
                    <a:lnTo>
                      <a:pt x="1198" y="3532"/>
                    </a:lnTo>
                    <a:lnTo>
                      <a:pt x="1321" y="3409"/>
                    </a:lnTo>
                    <a:lnTo>
                      <a:pt x="1321" y="3225"/>
                    </a:lnTo>
                    <a:lnTo>
                      <a:pt x="1106" y="3194"/>
                    </a:lnTo>
                    <a:lnTo>
                      <a:pt x="983" y="3072"/>
                    </a:lnTo>
                    <a:lnTo>
                      <a:pt x="799" y="3072"/>
                    </a:lnTo>
                    <a:lnTo>
                      <a:pt x="707" y="2979"/>
                    </a:lnTo>
                    <a:lnTo>
                      <a:pt x="707" y="2857"/>
                    </a:lnTo>
                    <a:lnTo>
                      <a:pt x="553" y="2672"/>
                    </a:lnTo>
                    <a:lnTo>
                      <a:pt x="584" y="2611"/>
                    </a:lnTo>
                    <a:lnTo>
                      <a:pt x="400" y="2396"/>
                    </a:lnTo>
                    <a:lnTo>
                      <a:pt x="400" y="2243"/>
                    </a:lnTo>
                    <a:lnTo>
                      <a:pt x="492" y="2181"/>
                    </a:lnTo>
                    <a:lnTo>
                      <a:pt x="646" y="2243"/>
                    </a:lnTo>
                    <a:lnTo>
                      <a:pt x="707" y="2150"/>
                    </a:lnTo>
                    <a:lnTo>
                      <a:pt x="584" y="2058"/>
                    </a:lnTo>
                    <a:lnTo>
                      <a:pt x="461" y="2058"/>
                    </a:lnTo>
                    <a:lnTo>
                      <a:pt x="246" y="1874"/>
                    </a:lnTo>
                    <a:lnTo>
                      <a:pt x="216" y="1751"/>
                    </a:lnTo>
                    <a:lnTo>
                      <a:pt x="400" y="1506"/>
                    </a:lnTo>
                    <a:lnTo>
                      <a:pt x="431" y="1291"/>
                    </a:lnTo>
                    <a:lnTo>
                      <a:pt x="308" y="1291"/>
                    </a:lnTo>
                    <a:lnTo>
                      <a:pt x="246" y="1321"/>
                    </a:lnTo>
                    <a:lnTo>
                      <a:pt x="216" y="1260"/>
                    </a:lnTo>
                    <a:lnTo>
                      <a:pt x="185" y="1137"/>
                    </a:lnTo>
                    <a:lnTo>
                      <a:pt x="338" y="1076"/>
                    </a:lnTo>
                    <a:lnTo>
                      <a:pt x="431" y="1076"/>
                    </a:lnTo>
                    <a:lnTo>
                      <a:pt x="431" y="1014"/>
                    </a:lnTo>
                    <a:lnTo>
                      <a:pt x="277" y="984"/>
                    </a:lnTo>
                    <a:lnTo>
                      <a:pt x="185" y="922"/>
                    </a:lnTo>
                    <a:lnTo>
                      <a:pt x="124" y="707"/>
                    </a:lnTo>
                    <a:lnTo>
                      <a:pt x="31" y="462"/>
                    </a:lnTo>
                    <a:close/>
                  </a:path>
                </a:pathLst>
              </a:custGeom>
              <a:solidFill>
                <a:srgbClr val="D9D9D9"/>
              </a:solidFill>
              <a:ln cap="flat" cmpd="sng" w="9525">
                <a:solidFill>
                  <a:schemeClr val="lt1"/>
                </a:solidFill>
                <a:prstDash val="solid"/>
                <a:round/>
                <a:headEnd len="sm" w="sm" type="none"/>
                <a:tailEnd len="sm" w="sm" type="none"/>
              </a:ln>
            </p:spPr>
          </p:sp>
          <p:sp>
            <p:nvSpPr>
              <p:cNvPr id="386" name="Google Shape;386;p54"/>
              <p:cNvSpPr/>
              <p:nvPr/>
            </p:nvSpPr>
            <p:spPr>
              <a:xfrm>
                <a:off x="5811120" y="2451600"/>
                <a:ext cx="27719" cy="34920"/>
              </a:xfrm>
              <a:custGeom>
                <a:rect b="b" l="l" r="r" t="t"/>
                <a:pathLst>
                  <a:path extrusionOk="0" h="1843" w="1475">
                    <a:moveTo>
                      <a:pt x="737" y="1843"/>
                    </a:moveTo>
                    <a:lnTo>
                      <a:pt x="737" y="1536"/>
                    </a:lnTo>
                    <a:lnTo>
                      <a:pt x="860" y="1290"/>
                    </a:lnTo>
                    <a:lnTo>
                      <a:pt x="1044" y="1075"/>
                    </a:lnTo>
                    <a:lnTo>
                      <a:pt x="1106" y="1106"/>
                    </a:lnTo>
                    <a:lnTo>
                      <a:pt x="1198" y="1229"/>
                    </a:lnTo>
                    <a:lnTo>
                      <a:pt x="1321" y="1075"/>
                    </a:lnTo>
                    <a:lnTo>
                      <a:pt x="1351" y="983"/>
                    </a:lnTo>
                    <a:lnTo>
                      <a:pt x="1474" y="860"/>
                    </a:lnTo>
                    <a:lnTo>
                      <a:pt x="1474" y="676"/>
                    </a:lnTo>
                    <a:lnTo>
                      <a:pt x="1259" y="645"/>
                    </a:lnTo>
                    <a:lnTo>
                      <a:pt x="1136" y="523"/>
                    </a:lnTo>
                    <a:lnTo>
                      <a:pt x="952" y="523"/>
                    </a:lnTo>
                    <a:lnTo>
                      <a:pt x="860" y="430"/>
                    </a:lnTo>
                    <a:lnTo>
                      <a:pt x="860" y="308"/>
                    </a:lnTo>
                    <a:lnTo>
                      <a:pt x="706" y="123"/>
                    </a:lnTo>
                    <a:lnTo>
                      <a:pt x="676" y="154"/>
                    </a:lnTo>
                    <a:lnTo>
                      <a:pt x="553" y="93"/>
                    </a:lnTo>
                    <a:lnTo>
                      <a:pt x="369" y="1"/>
                    </a:lnTo>
                    <a:lnTo>
                      <a:pt x="277" y="62"/>
                    </a:lnTo>
                    <a:lnTo>
                      <a:pt x="277" y="185"/>
                    </a:lnTo>
                    <a:lnTo>
                      <a:pt x="430" y="277"/>
                    </a:lnTo>
                    <a:lnTo>
                      <a:pt x="491" y="400"/>
                    </a:lnTo>
                    <a:lnTo>
                      <a:pt x="369" y="461"/>
                    </a:lnTo>
                    <a:lnTo>
                      <a:pt x="246" y="461"/>
                    </a:lnTo>
                    <a:lnTo>
                      <a:pt x="184" y="645"/>
                    </a:lnTo>
                    <a:lnTo>
                      <a:pt x="154" y="860"/>
                    </a:lnTo>
                    <a:lnTo>
                      <a:pt x="62" y="1045"/>
                    </a:lnTo>
                    <a:lnTo>
                      <a:pt x="0" y="1075"/>
                    </a:lnTo>
                    <a:lnTo>
                      <a:pt x="62" y="1167"/>
                    </a:lnTo>
                    <a:lnTo>
                      <a:pt x="215" y="1229"/>
                    </a:lnTo>
                    <a:lnTo>
                      <a:pt x="522" y="1628"/>
                    </a:lnTo>
                    <a:lnTo>
                      <a:pt x="553" y="1751"/>
                    </a:lnTo>
                    <a:close/>
                  </a:path>
                </a:pathLst>
              </a:custGeom>
              <a:solidFill>
                <a:srgbClr val="D9D9D9"/>
              </a:solidFill>
              <a:ln cap="flat" cmpd="sng" w="9525">
                <a:solidFill>
                  <a:schemeClr val="lt1"/>
                </a:solidFill>
                <a:prstDash val="solid"/>
                <a:round/>
                <a:headEnd len="sm" w="sm" type="none"/>
                <a:tailEnd len="sm" w="sm" type="none"/>
              </a:ln>
            </p:spPr>
          </p:sp>
          <p:sp>
            <p:nvSpPr>
              <p:cNvPr id="387" name="Google Shape;387;p54"/>
              <p:cNvSpPr/>
              <p:nvPr/>
            </p:nvSpPr>
            <p:spPr>
              <a:xfrm>
                <a:off x="5736960" y="2399760"/>
                <a:ext cx="85319" cy="66598"/>
              </a:xfrm>
              <a:custGeom>
                <a:rect b="b" l="l" r="r" t="t"/>
                <a:pathLst>
                  <a:path extrusionOk="0" h="3501" w="4484">
                    <a:moveTo>
                      <a:pt x="4269" y="1444"/>
                    </a:moveTo>
                    <a:lnTo>
                      <a:pt x="4269" y="1290"/>
                    </a:lnTo>
                    <a:lnTo>
                      <a:pt x="4422" y="1229"/>
                    </a:lnTo>
                    <a:lnTo>
                      <a:pt x="4484" y="1229"/>
                    </a:lnTo>
                    <a:lnTo>
                      <a:pt x="4484" y="1167"/>
                    </a:lnTo>
                    <a:lnTo>
                      <a:pt x="4330" y="1137"/>
                    </a:lnTo>
                    <a:lnTo>
                      <a:pt x="4269" y="1075"/>
                    </a:lnTo>
                    <a:lnTo>
                      <a:pt x="4207" y="860"/>
                    </a:lnTo>
                    <a:lnTo>
                      <a:pt x="4115" y="615"/>
                    </a:lnTo>
                    <a:lnTo>
                      <a:pt x="3992" y="553"/>
                    </a:lnTo>
                    <a:lnTo>
                      <a:pt x="3869" y="707"/>
                    </a:lnTo>
                    <a:lnTo>
                      <a:pt x="3562" y="615"/>
                    </a:lnTo>
                    <a:lnTo>
                      <a:pt x="3133" y="522"/>
                    </a:lnTo>
                    <a:lnTo>
                      <a:pt x="3010" y="430"/>
                    </a:lnTo>
                    <a:lnTo>
                      <a:pt x="2825" y="369"/>
                    </a:lnTo>
                    <a:lnTo>
                      <a:pt x="2488" y="31"/>
                    </a:lnTo>
                    <a:lnTo>
                      <a:pt x="2334" y="0"/>
                    </a:lnTo>
                    <a:lnTo>
                      <a:pt x="2334" y="62"/>
                    </a:lnTo>
                    <a:lnTo>
                      <a:pt x="1996" y="62"/>
                    </a:lnTo>
                    <a:lnTo>
                      <a:pt x="1474" y="308"/>
                    </a:lnTo>
                    <a:lnTo>
                      <a:pt x="1444" y="522"/>
                    </a:lnTo>
                    <a:lnTo>
                      <a:pt x="1198" y="676"/>
                    </a:lnTo>
                    <a:lnTo>
                      <a:pt x="1137" y="952"/>
                    </a:lnTo>
                    <a:lnTo>
                      <a:pt x="983" y="952"/>
                    </a:lnTo>
                    <a:lnTo>
                      <a:pt x="676" y="799"/>
                    </a:lnTo>
                    <a:lnTo>
                      <a:pt x="492" y="860"/>
                    </a:lnTo>
                    <a:lnTo>
                      <a:pt x="277" y="1014"/>
                    </a:lnTo>
                    <a:lnTo>
                      <a:pt x="0" y="1014"/>
                    </a:lnTo>
                    <a:lnTo>
                      <a:pt x="0" y="1014"/>
                    </a:lnTo>
                    <a:lnTo>
                      <a:pt x="31" y="1321"/>
                    </a:lnTo>
                    <a:lnTo>
                      <a:pt x="215" y="1505"/>
                    </a:lnTo>
                    <a:lnTo>
                      <a:pt x="215" y="1566"/>
                    </a:lnTo>
                    <a:lnTo>
                      <a:pt x="277" y="1628"/>
                    </a:lnTo>
                    <a:lnTo>
                      <a:pt x="492" y="1321"/>
                    </a:lnTo>
                    <a:lnTo>
                      <a:pt x="522" y="1137"/>
                    </a:lnTo>
                    <a:lnTo>
                      <a:pt x="645" y="983"/>
                    </a:lnTo>
                    <a:lnTo>
                      <a:pt x="830" y="983"/>
                    </a:lnTo>
                    <a:lnTo>
                      <a:pt x="891" y="1137"/>
                    </a:lnTo>
                    <a:lnTo>
                      <a:pt x="1044" y="1290"/>
                    </a:lnTo>
                    <a:lnTo>
                      <a:pt x="1106" y="1536"/>
                    </a:lnTo>
                    <a:lnTo>
                      <a:pt x="1229" y="1751"/>
                    </a:lnTo>
                    <a:lnTo>
                      <a:pt x="1474" y="1996"/>
                    </a:lnTo>
                    <a:lnTo>
                      <a:pt x="1536" y="1996"/>
                    </a:lnTo>
                    <a:lnTo>
                      <a:pt x="1659" y="2150"/>
                    </a:lnTo>
                    <a:lnTo>
                      <a:pt x="1536" y="2088"/>
                    </a:lnTo>
                    <a:lnTo>
                      <a:pt x="1413" y="2119"/>
                    </a:lnTo>
                    <a:lnTo>
                      <a:pt x="1352" y="2242"/>
                    </a:lnTo>
                    <a:lnTo>
                      <a:pt x="1413" y="2396"/>
                    </a:lnTo>
                    <a:lnTo>
                      <a:pt x="1597" y="2396"/>
                    </a:lnTo>
                    <a:lnTo>
                      <a:pt x="1781" y="2580"/>
                    </a:lnTo>
                    <a:lnTo>
                      <a:pt x="1966" y="2641"/>
                    </a:lnTo>
                    <a:lnTo>
                      <a:pt x="2027" y="2764"/>
                    </a:lnTo>
                    <a:lnTo>
                      <a:pt x="2119" y="2887"/>
                    </a:lnTo>
                    <a:lnTo>
                      <a:pt x="2303" y="2825"/>
                    </a:lnTo>
                    <a:lnTo>
                      <a:pt x="2672" y="2856"/>
                    </a:lnTo>
                    <a:lnTo>
                      <a:pt x="2856" y="2979"/>
                    </a:lnTo>
                    <a:lnTo>
                      <a:pt x="3255" y="3378"/>
                    </a:lnTo>
                    <a:lnTo>
                      <a:pt x="3133" y="3378"/>
                    </a:lnTo>
                    <a:lnTo>
                      <a:pt x="2948" y="3286"/>
                    </a:lnTo>
                    <a:lnTo>
                      <a:pt x="3071" y="3409"/>
                    </a:lnTo>
                    <a:lnTo>
                      <a:pt x="3225" y="3440"/>
                    </a:lnTo>
                    <a:lnTo>
                      <a:pt x="3225" y="3440"/>
                    </a:lnTo>
                    <a:lnTo>
                      <a:pt x="3286" y="3317"/>
                    </a:lnTo>
                    <a:lnTo>
                      <a:pt x="2703" y="2641"/>
                    </a:lnTo>
                    <a:lnTo>
                      <a:pt x="2058" y="2058"/>
                    </a:lnTo>
                    <a:lnTo>
                      <a:pt x="2027" y="1966"/>
                    </a:lnTo>
                    <a:lnTo>
                      <a:pt x="2088" y="1904"/>
                    </a:lnTo>
                    <a:lnTo>
                      <a:pt x="1966" y="1781"/>
                    </a:lnTo>
                    <a:lnTo>
                      <a:pt x="1935" y="1659"/>
                    </a:lnTo>
                    <a:lnTo>
                      <a:pt x="1781" y="1444"/>
                    </a:lnTo>
                    <a:lnTo>
                      <a:pt x="1659" y="1444"/>
                    </a:lnTo>
                    <a:lnTo>
                      <a:pt x="1659" y="1413"/>
                    </a:lnTo>
                    <a:lnTo>
                      <a:pt x="1720" y="1321"/>
                    </a:lnTo>
                    <a:lnTo>
                      <a:pt x="1720" y="1137"/>
                    </a:lnTo>
                    <a:lnTo>
                      <a:pt x="1781" y="1044"/>
                    </a:lnTo>
                    <a:lnTo>
                      <a:pt x="1996" y="1198"/>
                    </a:lnTo>
                    <a:lnTo>
                      <a:pt x="2058" y="1321"/>
                    </a:lnTo>
                    <a:lnTo>
                      <a:pt x="2150" y="1290"/>
                    </a:lnTo>
                    <a:lnTo>
                      <a:pt x="2150" y="1167"/>
                    </a:lnTo>
                    <a:lnTo>
                      <a:pt x="2303" y="1137"/>
                    </a:lnTo>
                    <a:lnTo>
                      <a:pt x="2426" y="1137"/>
                    </a:lnTo>
                    <a:lnTo>
                      <a:pt x="2488" y="1044"/>
                    </a:lnTo>
                    <a:lnTo>
                      <a:pt x="2641" y="1137"/>
                    </a:lnTo>
                    <a:lnTo>
                      <a:pt x="2703" y="1075"/>
                    </a:lnTo>
                    <a:lnTo>
                      <a:pt x="2825" y="1106"/>
                    </a:lnTo>
                    <a:lnTo>
                      <a:pt x="2887" y="1229"/>
                    </a:lnTo>
                    <a:lnTo>
                      <a:pt x="3010" y="1167"/>
                    </a:lnTo>
                    <a:lnTo>
                      <a:pt x="3194" y="1229"/>
                    </a:lnTo>
                    <a:lnTo>
                      <a:pt x="3317" y="1167"/>
                    </a:lnTo>
                    <a:lnTo>
                      <a:pt x="3378" y="1229"/>
                    </a:lnTo>
                    <a:lnTo>
                      <a:pt x="3562" y="1198"/>
                    </a:lnTo>
                    <a:lnTo>
                      <a:pt x="3747" y="1259"/>
                    </a:lnTo>
                    <a:lnTo>
                      <a:pt x="3839" y="1259"/>
                    </a:lnTo>
                    <a:lnTo>
                      <a:pt x="4023" y="1413"/>
                    </a:lnTo>
                    <a:lnTo>
                      <a:pt x="4238" y="1413"/>
                    </a:lnTo>
                    <a:lnTo>
                      <a:pt x="4238" y="1413"/>
                    </a:lnTo>
                    <a:close/>
                    <a:moveTo>
                      <a:pt x="2549" y="3378"/>
                    </a:moveTo>
                    <a:lnTo>
                      <a:pt x="2825" y="3378"/>
                    </a:lnTo>
                    <a:lnTo>
                      <a:pt x="2948" y="3501"/>
                    </a:lnTo>
                    <a:lnTo>
                      <a:pt x="2703" y="3470"/>
                    </a:lnTo>
                    <a:lnTo>
                      <a:pt x="2549" y="3378"/>
                    </a:lnTo>
                    <a:close/>
                    <a:moveTo>
                      <a:pt x="2334" y="3225"/>
                    </a:moveTo>
                    <a:lnTo>
                      <a:pt x="2764" y="3225"/>
                    </a:lnTo>
                    <a:lnTo>
                      <a:pt x="2580" y="3286"/>
                    </a:lnTo>
                    <a:lnTo>
                      <a:pt x="2334" y="3194"/>
                    </a:lnTo>
                    <a:close/>
                    <a:moveTo>
                      <a:pt x="2334" y="3010"/>
                    </a:moveTo>
                    <a:lnTo>
                      <a:pt x="2672" y="3010"/>
                    </a:lnTo>
                    <a:lnTo>
                      <a:pt x="2733" y="3071"/>
                    </a:lnTo>
                    <a:lnTo>
                      <a:pt x="2580" y="3132"/>
                    </a:lnTo>
                    <a:lnTo>
                      <a:pt x="2426" y="3132"/>
                    </a:lnTo>
                    <a:close/>
                    <a:moveTo>
                      <a:pt x="1167" y="1966"/>
                    </a:moveTo>
                    <a:lnTo>
                      <a:pt x="1259" y="1996"/>
                    </a:lnTo>
                    <a:lnTo>
                      <a:pt x="1352" y="2119"/>
                    </a:lnTo>
                    <a:lnTo>
                      <a:pt x="1321" y="2181"/>
                    </a:lnTo>
                    <a:close/>
                    <a:moveTo>
                      <a:pt x="1044" y="1751"/>
                    </a:moveTo>
                    <a:lnTo>
                      <a:pt x="1167" y="1904"/>
                    </a:lnTo>
                    <a:lnTo>
                      <a:pt x="1014" y="1874"/>
                    </a:lnTo>
                    <a:lnTo>
                      <a:pt x="1014" y="1751"/>
                    </a:lnTo>
                    <a:close/>
                    <a:moveTo>
                      <a:pt x="1075" y="2242"/>
                    </a:moveTo>
                    <a:lnTo>
                      <a:pt x="1229" y="2396"/>
                    </a:lnTo>
                    <a:lnTo>
                      <a:pt x="1290" y="2518"/>
                    </a:lnTo>
                    <a:close/>
                    <a:moveTo>
                      <a:pt x="860" y="1966"/>
                    </a:moveTo>
                    <a:lnTo>
                      <a:pt x="983" y="2027"/>
                    </a:lnTo>
                    <a:lnTo>
                      <a:pt x="1014" y="2150"/>
                    </a:lnTo>
                    <a:close/>
                    <a:moveTo>
                      <a:pt x="584" y="1536"/>
                    </a:moveTo>
                    <a:lnTo>
                      <a:pt x="768" y="1659"/>
                    </a:lnTo>
                    <a:lnTo>
                      <a:pt x="860" y="1874"/>
                    </a:lnTo>
                    <a:lnTo>
                      <a:pt x="768" y="1874"/>
                    </a:lnTo>
                    <a:lnTo>
                      <a:pt x="645" y="1720"/>
                    </a:lnTo>
                    <a:lnTo>
                      <a:pt x="676" y="1689"/>
                    </a:lnTo>
                    <a:lnTo>
                      <a:pt x="584" y="1505"/>
                    </a:lnTo>
                    <a:close/>
                    <a:moveTo>
                      <a:pt x="707" y="1198"/>
                    </a:moveTo>
                    <a:lnTo>
                      <a:pt x="952" y="1536"/>
                    </a:lnTo>
                    <a:lnTo>
                      <a:pt x="830" y="1597"/>
                    </a:lnTo>
                    <a:lnTo>
                      <a:pt x="768" y="1505"/>
                    </a:lnTo>
                    <a:lnTo>
                      <a:pt x="645" y="1474"/>
                    </a:lnTo>
                    <a:lnTo>
                      <a:pt x="615" y="1259"/>
                    </a:lnTo>
                    <a:cubicBezTo>
                      <a:pt x="645" y="1229"/>
                      <a:pt x="676" y="1198"/>
                      <a:pt x="707" y="1198"/>
                    </a:cubicBezTo>
                    <a:close/>
                  </a:path>
                </a:pathLst>
              </a:custGeom>
              <a:solidFill>
                <a:srgbClr val="D9D9D9"/>
              </a:solidFill>
              <a:ln cap="flat" cmpd="sng" w="9525">
                <a:solidFill>
                  <a:schemeClr val="lt1"/>
                </a:solidFill>
                <a:prstDash val="solid"/>
                <a:round/>
                <a:headEnd len="sm" w="sm" type="none"/>
                <a:tailEnd len="sm" w="sm" type="none"/>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388" name="Google Shape;388;p54"/>
              <p:cNvSpPr/>
              <p:nvPr/>
            </p:nvSpPr>
            <p:spPr>
              <a:xfrm>
                <a:off x="5768280" y="2419920"/>
                <a:ext cx="58682" cy="51837"/>
              </a:xfrm>
              <a:custGeom>
                <a:rect b="b" l="l" r="r" t="t"/>
                <a:pathLst>
                  <a:path extrusionOk="0" h="2734" w="3102">
                    <a:moveTo>
                      <a:pt x="1567" y="2457"/>
                    </a:moveTo>
                    <a:lnTo>
                      <a:pt x="1628" y="2334"/>
                    </a:lnTo>
                    <a:lnTo>
                      <a:pt x="1045" y="1689"/>
                    </a:lnTo>
                    <a:lnTo>
                      <a:pt x="369" y="1106"/>
                    </a:lnTo>
                    <a:lnTo>
                      <a:pt x="338" y="1014"/>
                    </a:lnTo>
                    <a:lnTo>
                      <a:pt x="400" y="952"/>
                    </a:lnTo>
                    <a:lnTo>
                      <a:pt x="308" y="799"/>
                    </a:lnTo>
                    <a:lnTo>
                      <a:pt x="277" y="676"/>
                    </a:lnTo>
                    <a:lnTo>
                      <a:pt x="93" y="492"/>
                    </a:lnTo>
                    <a:lnTo>
                      <a:pt x="1" y="492"/>
                    </a:lnTo>
                    <a:lnTo>
                      <a:pt x="1" y="369"/>
                    </a:lnTo>
                    <a:lnTo>
                      <a:pt x="62" y="308"/>
                    </a:lnTo>
                    <a:lnTo>
                      <a:pt x="62" y="93"/>
                    </a:lnTo>
                    <a:lnTo>
                      <a:pt x="123" y="0"/>
                    </a:lnTo>
                    <a:lnTo>
                      <a:pt x="308" y="154"/>
                    </a:lnTo>
                    <a:lnTo>
                      <a:pt x="369" y="277"/>
                    </a:lnTo>
                    <a:lnTo>
                      <a:pt x="492" y="246"/>
                    </a:lnTo>
                    <a:lnTo>
                      <a:pt x="492" y="123"/>
                    </a:lnTo>
                    <a:lnTo>
                      <a:pt x="645" y="93"/>
                    </a:lnTo>
                    <a:lnTo>
                      <a:pt x="738" y="123"/>
                    </a:lnTo>
                    <a:lnTo>
                      <a:pt x="830" y="31"/>
                    </a:lnTo>
                    <a:lnTo>
                      <a:pt x="953" y="93"/>
                    </a:lnTo>
                    <a:lnTo>
                      <a:pt x="1014" y="31"/>
                    </a:lnTo>
                    <a:lnTo>
                      <a:pt x="1167" y="62"/>
                    </a:lnTo>
                    <a:lnTo>
                      <a:pt x="1229" y="215"/>
                    </a:lnTo>
                    <a:lnTo>
                      <a:pt x="1352" y="123"/>
                    </a:lnTo>
                    <a:lnTo>
                      <a:pt x="1536" y="185"/>
                    </a:lnTo>
                    <a:lnTo>
                      <a:pt x="1659" y="123"/>
                    </a:lnTo>
                    <a:lnTo>
                      <a:pt x="1689" y="185"/>
                    </a:lnTo>
                    <a:lnTo>
                      <a:pt x="1904" y="154"/>
                    </a:lnTo>
                    <a:lnTo>
                      <a:pt x="2058" y="246"/>
                    </a:lnTo>
                    <a:lnTo>
                      <a:pt x="2181" y="215"/>
                    </a:lnTo>
                    <a:lnTo>
                      <a:pt x="2334" y="338"/>
                    </a:lnTo>
                    <a:lnTo>
                      <a:pt x="2580" y="369"/>
                    </a:lnTo>
                    <a:lnTo>
                      <a:pt x="2641" y="430"/>
                    </a:lnTo>
                    <a:lnTo>
                      <a:pt x="2703" y="400"/>
                    </a:lnTo>
                    <a:lnTo>
                      <a:pt x="2826" y="400"/>
                    </a:lnTo>
                    <a:lnTo>
                      <a:pt x="2795" y="615"/>
                    </a:lnTo>
                    <a:lnTo>
                      <a:pt x="2611" y="860"/>
                    </a:lnTo>
                    <a:lnTo>
                      <a:pt x="2641" y="983"/>
                    </a:lnTo>
                    <a:lnTo>
                      <a:pt x="2856" y="1167"/>
                    </a:lnTo>
                    <a:lnTo>
                      <a:pt x="2979" y="1167"/>
                    </a:lnTo>
                    <a:lnTo>
                      <a:pt x="3102" y="1259"/>
                    </a:lnTo>
                    <a:lnTo>
                      <a:pt x="3041" y="1352"/>
                    </a:lnTo>
                    <a:lnTo>
                      <a:pt x="2887" y="1290"/>
                    </a:lnTo>
                    <a:lnTo>
                      <a:pt x="2795" y="1352"/>
                    </a:lnTo>
                    <a:lnTo>
                      <a:pt x="2795" y="1505"/>
                    </a:lnTo>
                    <a:lnTo>
                      <a:pt x="2979" y="1720"/>
                    </a:lnTo>
                    <a:lnTo>
                      <a:pt x="2918" y="1812"/>
                    </a:lnTo>
                    <a:lnTo>
                      <a:pt x="2795" y="1751"/>
                    </a:lnTo>
                    <a:lnTo>
                      <a:pt x="2611" y="1659"/>
                    </a:lnTo>
                    <a:lnTo>
                      <a:pt x="2519" y="1720"/>
                    </a:lnTo>
                    <a:lnTo>
                      <a:pt x="2519" y="1843"/>
                    </a:lnTo>
                    <a:lnTo>
                      <a:pt x="2672" y="1935"/>
                    </a:lnTo>
                    <a:lnTo>
                      <a:pt x="2733" y="2058"/>
                    </a:lnTo>
                    <a:lnTo>
                      <a:pt x="2611" y="2119"/>
                    </a:lnTo>
                    <a:lnTo>
                      <a:pt x="2488" y="2119"/>
                    </a:lnTo>
                    <a:lnTo>
                      <a:pt x="2426" y="2303"/>
                    </a:lnTo>
                    <a:lnTo>
                      <a:pt x="2396" y="2518"/>
                    </a:lnTo>
                    <a:lnTo>
                      <a:pt x="2304" y="2703"/>
                    </a:lnTo>
                    <a:lnTo>
                      <a:pt x="2242" y="2733"/>
                    </a:lnTo>
                    <a:lnTo>
                      <a:pt x="2058" y="2488"/>
                    </a:lnTo>
                    <a:lnTo>
                      <a:pt x="1966" y="2549"/>
                    </a:lnTo>
                    <a:lnTo>
                      <a:pt x="1659" y="2488"/>
                    </a:lnTo>
                    <a:close/>
                  </a:path>
                </a:pathLst>
              </a:custGeom>
              <a:solidFill>
                <a:srgbClr val="D9D9D9"/>
              </a:solidFill>
              <a:ln cap="flat" cmpd="sng" w="9525">
                <a:solidFill>
                  <a:schemeClr val="lt1"/>
                </a:solidFill>
                <a:prstDash val="solid"/>
                <a:round/>
                <a:headEnd len="sm" w="sm" type="none"/>
                <a:tailEnd len="sm" w="sm" type="none"/>
              </a:ln>
            </p:spPr>
          </p:sp>
          <p:sp>
            <p:nvSpPr>
              <p:cNvPr id="389" name="Google Shape;389;p54"/>
              <p:cNvSpPr/>
              <p:nvPr/>
            </p:nvSpPr>
            <p:spPr>
              <a:xfrm>
                <a:off x="5735160" y="2390400"/>
                <a:ext cx="46083" cy="28800"/>
              </a:xfrm>
              <a:custGeom>
                <a:rect b="b" l="l" r="r" t="t"/>
                <a:pathLst>
                  <a:path extrusionOk="0" h="1536" w="2427">
                    <a:moveTo>
                      <a:pt x="62" y="1535"/>
                    </a:moveTo>
                    <a:lnTo>
                      <a:pt x="369" y="1505"/>
                    </a:lnTo>
                    <a:lnTo>
                      <a:pt x="584" y="1351"/>
                    </a:lnTo>
                    <a:lnTo>
                      <a:pt x="737" y="1321"/>
                    </a:lnTo>
                    <a:lnTo>
                      <a:pt x="1044" y="1443"/>
                    </a:lnTo>
                    <a:lnTo>
                      <a:pt x="1229" y="1443"/>
                    </a:lnTo>
                    <a:lnTo>
                      <a:pt x="1259" y="1136"/>
                    </a:lnTo>
                    <a:lnTo>
                      <a:pt x="1536" y="1013"/>
                    </a:lnTo>
                    <a:lnTo>
                      <a:pt x="1566" y="799"/>
                    </a:lnTo>
                    <a:lnTo>
                      <a:pt x="2058" y="553"/>
                    </a:lnTo>
                    <a:lnTo>
                      <a:pt x="2426" y="553"/>
                    </a:lnTo>
                    <a:lnTo>
                      <a:pt x="2395" y="246"/>
                    </a:lnTo>
                    <a:lnTo>
                      <a:pt x="2180" y="0"/>
                    </a:lnTo>
                    <a:lnTo>
                      <a:pt x="1966" y="62"/>
                    </a:lnTo>
                    <a:lnTo>
                      <a:pt x="1628" y="277"/>
                    </a:lnTo>
                    <a:lnTo>
                      <a:pt x="1536" y="246"/>
                    </a:lnTo>
                    <a:lnTo>
                      <a:pt x="1413" y="277"/>
                    </a:lnTo>
                    <a:lnTo>
                      <a:pt x="1229" y="369"/>
                    </a:lnTo>
                    <a:lnTo>
                      <a:pt x="1044" y="369"/>
                    </a:lnTo>
                    <a:lnTo>
                      <a:pt x="860" y="430"/>
                    </a:lnTo>
                    <a:lnTo>
                      <a:pt x="737" y="307"/>
                    </a:lnTo>
                    <a:lnTo>
                      <a:pt x="369" y="307"/>
                    </a:lnTo>
                    <a:lnTo>
                      <a:pt x="246" y="307"/>
                    </a:lnTo>
                    <a:lnTo>
                      <a:pt x="62" y="553"/>
                    </a:lnTo>
                    <a:lnTo>
                      <a:pt x="92" y="706"/>
                    </a:lnTo>
                    <a:lnTo>
                      <a:pt x="0" y="860"/>
                    </a:lnTo>
                    <a:lnTo>
                      <a:pt x="31" y="1136"/>
                    </a:lnTo>
                    <a:lnTo>
                      <a:pt x="62" y="1136"/>
                    </a:lnTo>
                    <a:lnTo>
                      <a:pt x="215" y="1228"/>
                    </a:lnTo>
                    <a:lnTo>
                      <a:pt x="215" y="1351"/>
                    </a:lnTo>
                    <a:lnTo>
                      <a:pt x="62" y="1382"/>
                    </a:lnTo>
                    <a:close/>
                  </a:path>
                </a:pathLst>
              </a:custGeom>
              <a:solidFill>
                <a:srgbClr val="D9D9D9"/>
              </a:solidFill>
              <a:ln cap="flat" cmpd="sng" w="9525">
                <a:solidFill>
                  <a:schemeClr val="lt1"/>
                </a:solidFill>
                <a:prstDash val="solid"/>
                <a:round/>
                <a:headEnd len="sm" w="sm" type="none"/>
                <a:tailEnd len="sm" w="sm" type="none"/>
              </a:ln>
            </p:spPr>
          </p:sp>
          <p:sp>
            <p:nvSpPr>
              <p:cNvPr id="390" name="Google Shape;390;p54"/>
              <p:cNvSpPr/>
              <p:nvPr/>
            </p:nvSpPr>
            <p:spPr>
              <a:xfrm>
                <a:off x="5675400" y="2346120"/>
                <a:ext cx="109074" cy="52563"/>
              </a:xfrm>
              <a:custGeom>
                <a:rect b="b" l="l" r="r" t="t"/>
                <a:pathLst>
                  <a:path extrusionOk="0" h="2765" w="5743">
                    <a:moveTo>
                      <a:pt x="3378" y="2641"/>
                    </a:moveTo>
                    <a:lnTo>
                      <a:pt x="3501" y="2641"/>
                    </a:lnTo>
                    <a:lnTo>
                      <a:pt x="3869" y="2641"/>
                    </a:lnTo>
                    <a:lnTo>
                      <a:pt x="3992" y="2764"/>
                    </a:lnTo>
                    <a:lnTo>
                      <a:pt x="4176" y="2703"/>
                    </a:lnTo>
                    <a:lnTo>
                      <a:pt x="4361" y="2703"/>
                    </a:lnTo>
                    <a:lnTo>
                      <a:pt x="4545" y="2611"/>
                    </a:lnTo>
                    <a:lnTo>
                      <a:pt x="4668" y="2580"/>
                    </a:lnTo>
                    <a:lnTo>
                      <a:pt x="4760" y="2611"/>
                    </a:lnTo>
                    <a:lnTo>
                      <a:pt x="5098" y="2396"/>
                    </a:lnTo>
                    <a:lnTo>
                      <a:pt x="5343" y="2303"/>
                    </a:lnTo>
                    <a:lnTo>
                      <a:pt x="5466" y="2150"/>
                    </a:lnTo>
                    <a:lnTo>
                      <a:pt x="5374" y="1996"/>
                    </a:lnTo>
                    <a:lnTo>
                      <a:pt x="5405" y="1843"/>
                    </a:lnTo>
                    <a:lnTo>
                      <a:pt x="5466" y="1659"/>
                    </a:lnTo>
                    <a:lnTo>
                      <a:pt x="5312" y="1474"/>
                    </a:lnTo>
                    <a:lnTo>
                      <a:pt x="5374" y="1413"/>
                    </a:lnTo>
                    <a:lnTo>
                      <a:pt x="5712" y="1413"/>
                    </a:lnTo>
                    <a:lnTo>
                      <a:pt x="5742" y="1259"/>
                    </a:lnTo>
                    <a:lnTo>
                      <a:pt x="5712" y="1075"/>
                    </a:lnTo>
                    <a:lnTo>
                      <a:pt x="5650" y="615"/>
                    </a:lnTo>
                    <a:lnTo>
                      <a:pt x="5681" y="369"/>
                    </a:lnTo>
                    <a:lnTo>
                      <a:pt x="5343" y="277"/>
                    </a:lnTo>
                    <a:lnTo>
                      <a:pt x="5220" y="185"/>
                    </a:lnTo>
                    <a:lnTo>
                      <a:pt x="5005" y="215"/>
                    </a:lnTo>
                    <a:lnTo>
                      <a:pt x="4760" y="215"/>
                    </a:lnTo>
                    <a:lnTo>
                      <a:pt x="4545" y="62"/>
                    </a:lnTo>
                    <a:lnTo>
                      <a:pt x="4268" y="62"/>
                    </a:lnTo>
                    <a:lnTo>
                      <a:pt x="4084" y="1"/>
                    </a:lnTo>
                    <a:lnTo>
                      <a:pt x="4023" y="154"/>
                    </a:lnTo>
                    <a:lnTo>
                      <a:pt x="3931" y="215"/>
                    </a:lnTo>
                    <a:lnTo>
                      <a:pt x="3931" y="338"/>
                    </a:lnTo>
                    <a:lnTo>
                      <a:pt x="3716" y="369"/>
                    </a:lnTo>
                    <a:lnTo>
                      <a:pt x="3624" y="461"/>
                    </a:lnTo>
                    <a:lnTo>
                      <a:pt x="3194" y="215"/>
                    </a:lnTo>
                    <a:lnTo>
                      <a:pt x="3102" y="185"/>
                    </a:lnTo>
                    <a:lnTo>
                      <a:pt x="3071" y="338"/>
                    </a:lnTo>
                    <a:lnTo>
                      <a:pt x="3071" y="523"/>
                    </a:lnTo>
                    <a:lnTo>
                      <a:pt x="2948" y="523"/>
                    </a:lnTo>
                    <a:lnTo>
                      <a:pt x="2856" y="676"/>
                    </a:lnTo>
                    <a:lnTo>
                      <a:pt x="2641" y="768"/>
                    </a:lnTo>
                    <a:lnTo>
                      <a:pt x="2426" y="1045"/>
                    </a:lnTo>
                    <a:lnTo>
                      <a:pt x="2426" y="1167"/>
                    </a:lnTo>
                    <a:lnTo>
                      <a:pt x="2641" y="1259"/>
                    </a:lnTo>
                    <a:lnTo>
                      <a:pt x="2672" y="1413"/>
                    </a:lnTo>
                    <a:lnTo>
                      <a:pt x="2580" y="1474"/>
                    </a:lnTo>
                    <a:lnTo>
                      <a:pt x="2395" y="1382"/>
                    </a:lnTo>
                    <a:lnTo>
                      <a:pt x="2211" y="1413"/>
                    </a:lnTo>
                    <a:lnTo>
                      <a:pt x="2027" y="1382"/>
                    </a:lnTo>
                    <a:lnTo>
                      <a:pt x="1873" y="1382"/>
                    </a:lnTo>
                    <a:lnTo>
                      <a:pt x="1628" y="1567"/>
                    </a:lnTo>
                    <a:lnTo>
                      <a:pt x="1474" y="1597"/>
                    </a:lnTo>
                    <a:lnTo>
                      <a:pt x="1351" y="1536"/>
                    </a:lnTo>
                    <a:lnTo>
                      <a:pt x="1198" y="1597"/>
                    </a:lnTo>
                    <a:lnTo>
                      <a:pt x="1075" y="1505"/>
                    </a:lnTo>
                    <a:lnTo>
                      <a:pt x="860" y="1474"/>
                    </a:lnTo>
                    <a:lnTo>
                      <a:pt x="645" y="1505"/>
                    </a:lnTo>
                    <a:lnTo>
                      <a:pt x="645" y="1597"/>
                    </a:lnTo>
                    <a:lnTo>
                      <a:pt x="614" y="1689"/>
                    </a:lnTo>
                    <a:lnTo>
                      <a:pt x="400" y="1628"/>
                    </a:lnTo>
                    <a:lnTo>
                      <a:pt x="277" y="1505"/>
                    </a:lnTo>
                    <a:lnTo>
                      <a:pt x="123" y="1567"/>
                    </a:lnTo>
                    <a:lnTo>
                      <a:pt x="31" y="1597"/>
                    </a:lnTo>
                    <a:lnTo>
                      <a:pt x="0" y="1597"/>
                    </a:lnTo>
                    <a:lnTo>
                      <a:pt x="92" y="1659"/>
                    </a:lnTo>
                    <a:lnTo>
                      <a:pt x="92" y="1781"/>
                    </a:lnTo>
                    <a:lnTo>
                      <a:pt x="185" y="1874"/>
                    </a:lnTo>
                    <a:lnTo>
                      <a:pt x="185" y="2027"/>
                    </a:lnTo>
                    <a:lnTo>
                      <a:pt x="307" y="2027"/>
                    </a:lnTo>
                    <a:lnTo>
                      <a:pt x="400" y="1996"/>
                    </a:lnTo>
                    <a:lnTo>
                      <a:pt x="584" y="2150"/>
                    </a:lnTo>
                    <a:lnTo>
                      <a:pt x="737" y="2027"/>
                    </a:lnTo>
                    <a:lnTo>
                      <a:pt x="860" y="2027"/>
                    </a:lnTo>
                    <a:lnTo>
                      <a:pt x="922" y="2150"/>
                    </a:lnTo>
                    <a:lnTo>
                      <a:pt x="922" y="2150"/>
                    </a:lnTo>
                    <a:lnTo>
                      <a:pt x="1198" y="2273"/>
                    </a:lnTo>
                    <a:lnTo>
                      <a:pt x="1628" y="2027"/>
                    </a:lnTo>
                    <a:lnTo>
                      <a:pt x="1812" y="2058"/>
                    </a:lnTo>
                    <a:lnTo>
                      <a:pt x="2088" y="2027"/>
                    </a:lnTo>
                    <a:lnTo>
                      <a:pt x="2058" y="2211"/>
                    </a:lnTo>
                    <a:lnTo>
                      <a:pt x="2488" y="2457"/>
                    </a:lnTo>
                    <a:lnTo>
                      <a:pt x="2979" y="2549"/>
                    </a:lnTo>
                    <a:lnTo>
                      <a:pt x="3255" y="2518"/>
                    </a:lnTo>
                    <a:close/>
                  </a:path>
                </a:pathLst>
              </a:custGeom>
              <a:solidFill>
                <a:srgbClr val="D9D9D9"/>
              </a:solidFill>
              <a:ln cap="flat" cmpd="sng" w="9525">
                <a:solidFill>
                  <a:schemeClr val="lt1"/>
                </a:solidFill>
                <a:prstDash val="solid"/>
                <a:round/>
                <a:headEnd len="sm" w="sm" type="none"/>
                <a:tailEnd len="sm" w="sm" type="none"/>
              </a:ln>
            </p:spPr>
          </p:sp>
          <p:sp>
            <p:nvSpPr>
              <p:cNvPr id="391" name="Google Shape;391;p54"/>
              <p:cNvSpPr/>
              <p:nvPr/>
            </p:nvSpPr>
            <p:spPr>
              <a:xfrm>
                <a:off x="5737320" y="2219400"/>
                <a:ext cx="144362" cy="122038"/>
              </a:xfrm>
              <a:custGeom>
                <a:rect b="b" l="l" r="r" t="t"/>
                <a:pathLst>
                  <a:path extrusionOk="0" h="6418" w="7585">
                    <a:moveTo>
                      <a:pt x="4545" y="6387"/>
                    </a:moveTo>
                    <a:lnTo>
                      <a:pt x="4606" y="6418"/>
                    </a:lnTo>
                    <a:lnTo>
                      <a:pt x="4760" y="6418"/>
                    </a:lnTo>
                    <a:lnTo>
                      <a:pt x="4852" y="6264"/>
                    </a:lnTo>
                    <a:lnTo>
                      <a:pt x="4975" y="6203"/>
                    </a:lnTo>
                    <a:lnTo>
                      <a:pt x="5097" y="6233"/>
                    </a:lnTo>
                    <a:lnTo>
                      <a:pt x="5312" y="6233"/>
                    </a:lnTo>
                    <a:lnTo>
                      <a:pt x="5404" y="6295"/>
                    </a:lnTo>
                    <a:lnTo>
                      <a:pt x="5527" y="6203"/>
                    </a:lnTo>
                    <a:lnTo>
                      <a:pt x="5650" y="6172"/>
                    </a:lnTo>
                    <a:lnTo>
                      <a:pt x="5773" y="6233"/>
                    </a:lnTo>
                    <a:lnTo>
                      <a:pt x="5896" y="6203"/>
                    </a:lnTo>
                    <a:lnTo>
                      <a:pt x="6203" y="6203"/>
                    </a:lnTo>
                    <a:lnTo>
                      <a:pt x="6541" y="6418"/>
                    </a:lnTo>
                    <a:lnTo>
                      <a:pt x="6725" y="6418"/>
                    </a:lnTo>
                    <a:lnTo>
                      <a:pt x="6725" y="6172"/>
                    </a:lnTo>
                    <a:lnTo>
                      <a:pt x="6694" y="5957"/>
                    </a:lnTo>
                    <a:lnTo>
                      <a:pt x="7216" y="5374"/>
                    </a:lnTo>
                    <a:lnTo>
                      <a:pt x="7278" y="5128"/>
                    </a:lnTo>
                    <a:lnTo>
                      <a:pt x="7400" y="5005"/>
                    </a:lnTo>
                    <a:lnTo>
                      <a:pt x="7523" y="5005"/>
                    </a:lnTo>
                    <a:lnTo>
                      <a:pt x="7585" y="4729"/>
                    </a:lnTo>
                    <a:lnTo>
                      <a:pt x="7523" y="4637"/>
                    </a:lnTo>
                    <a:lnTo>
                      <a:pt x="7492" y="4514"/>
                    </a:lnTo>
                    <a:lnTo>
                      <a:pt x="7585" y="4422"/>
                    </a:lnTo>
                    <a:lnTo>
                      <a:pt x="7370" y="4299"/>
                    </a:lnTo>
                    <a:lnTo>
                      <a:pt x="7278" y="4053"/>
                    </a:lnTo>
                    <a:lnTo>
                      <a:pt x="7185" y="3961"/>
                    </a:lnTo>
                    <a:lnTo>
                      <a:pt x="7155" y="3562"/>
                    </a:lnTo>
                    <a:lnTo>
                      <a:pt x="7185" y="3347"/>
                    </a:lnTo>
                    <a:lnTo>
                      <a:pt x="7001" y="3071"/>
                    </a:lnTo>
                    <a:lnTo>
                      <a:pt x="6940" y="2825"/>
                    </a:lnTo>
                    <a:lnTo>
                      <a:pt x="7063" y="2641"/>
                    </a:lnTo>
                    <a:lnTo>
                      <a:pt x="7247" y="2579"/>
                    </a:lnTo>
                    <a:lnTo>
                      <a:pt x="7247" y="2057"/>
                    </a:lnTo>
                    <a:lnTo>
                      <a:pt x="7155" y="1965"/>
                    </a:lnTo>
                    <a:lnTo>
                      <a:pt x="7093" y="1781"/>
                    </a:lnTo>
                    <a:lnTo>
                      <a:pt x="7001" y="1597"/>
                    </a:lnTo>
                    <a:lnTo>
                      <a:pt x="6878" y="1228"/>
                    </a:lnTo>
                    <a:lnTo>
                      <a:pt x="6725" y="983"/>
                    </a:lnTo>
                    <a:lnTo>
                      <a:pt x="6725" y="798"/>
                    </a:lnTo>
                    <a:lnTo>
                      <a:pt x="6633" y="491"/>
                    </a:lnTo>
                    <a:lnTo>
                      <a:pt x="6541" y="461"/>
                    </a:lnTo>
                    <a:lnTo>
                      <a:pt x="6356" y="338"/>
                    </a:lnTo>
                    <a:lnTo>
                      <a:pt x="5251" y="430"/>
                    </a:lnTo>
                    <a:lnTo>
                      <a:pt x="4207" y="369"/>
                    </a:lnTo>
                    <a:lnTo>
                      <a:pt x="4115" y="399"/>
                    </a:lnTo>
                    <a:lnTo>
                      <a:pt x="3838" y="645"/>
                    </a:lnTo>
                    <a:lnTo>
                      <a:pt x="3593" y="706"/>
                    </a:lnTo>
                    <a:lnTo>
                      <a:pt x="3531" y="645"/>
                    </a:lnTo>
                    <a:lnTo>
                      <a:pt x="3777" y="522"/>
                    </a:lnTo>
                    <a:lnTo>
                      <a:pt x="3992" y="307"/>
                    </a:lnTo>
                    <a:lnTo>
                      <a:pt x="3900" y="307"/>
                    </a:lnTo>
                    <a:lnTo>
                      <a:pt x="3746" y="491"/>
                    </a:lnTo>
                    <a:lnTo>
                      <a:pt x="3439" y="614"/>
                    </a:lnTo>
                    <a:lnTo>
                      <a:pt x="3071" y="522"/>
                    </a:lnTo>
                    <a:lnTo>
                      <a:pt x="3009" y="338"/>
                    </a:lnTo>
                    <a:lnTo>
                      <a:pt x="3071" y="184"/>
                    </a:lnTo>
                    <a:lnTo>
                      <a:pt x="3255" y="215"/>
                    </a:lnTo>
                    <a:lnTo>
                      <a:pt x="3316" y="276"/>
                    </a:lnTo>
                    <a:lnTo>
                      <a:pt x="3347" y="215"/>
                    </a:lnTo>
                    <a:lnTo>
                      <a:pt x="3102" y="123"/>
                    </a:lnTo>
                    <a:lnTo>
                      <a:pt x="2702" y="0"/>
                    </a:lnTo>
                    <a:lnTo>
                      <a:pt x="2365" y="184"/>
                    </a:lnTo>
                    <a:lnTo>
                      <a:pt x="2119" y="154"/>
                    </a:lnTo>
                    <a:lnTo>
                      <a:pt x="1873" y="246"/>
                    </a:lnTo>
                    <a:lnTo>
                      <a:pt x="1720" y="461"/>
                    </a:lnTo>
                    <a:lnTo>
                      <a:pt x="1505" y="461"/>
                    </a:lnTo>
                    <a:lnTo>
                      <a:pt x="1351" y="614"/>
                    </a:lnTo>
                    <a:lnTo>
                      <a:pt x="1351" y="768"/>
                    </a:lnTo>
                    <a:lnTo>
                      <a:pt x="1075" y="768"/>
                    </a:lnTo>
                    <a:lnTo>
                      <a:pt x="706" y="983"/>
                    </a:lnTo>
                    <a:lnTo>
                      <a:pt x="430" y="983"/>
                    </a:lnTo>
                    <a:lnTo>
                      <a:pt x="338" y="1198"/>
                    </a:lnTo>
                    <a:lnTo>
                      <a:pt x="277" y="1382"/>
                    </a:lnTo>
                    <a:lnTo>
                      <a:pt x="215" y="1413"/>
                    </a:lnTo>
                    <a:lnTo>
                      <a:pt x="246" y="1505"/>
                    </a:lnTo>
                    <a:lnTo>
                      <a:pt x="154" y="1505"/>
                    </a:lnTo>
                    <a:lnTo>
                      <a:pt x="246" y="1873"/>
                    </a:lnTo>
                    <a:lnTo>
                      <a:pt x="215" y="2149"/>
                    </a:lnTo>
                    <a:lnTo>
                      <a:pt x="0" y="2272"/>
                    </a:lnTo>
                    <a:lnTo>
                      <a:pt x="0" y="2395"/>
                    </a:lnTo>
                    <a:lnTo>
                      <a:pt x="246" y="2671"/>
                    </a:lnTo>
                    <a:lnTo>
                      <a:pt x="215" y="2825"/>
                    </a:lnTo>
                    <a:lnTo>
                      <a:pt x="338" y="2979"/>
                    </a:lnTo>
                    <a:lnTo>
                      <a:pt x="338" y="3101"/>
                    </a:lnTo>
                    <a:lnTo>
                      <a:pt x="399" y="3286"/>
                    </a:lnTo>
                    <a:lnTo>
                      <a:pt x="338" y="3439"/>
                    </a:lnTo>
                    <a:lnTo>
                      <a:pt x="491" y="3777"/>
                    </a:lnTo>
                    <a:lnTo>
                      <a:pt x="584" y="3838"/>
                    </a:lnTo>
                    <a:lnTo>
                      <a:pt x="706" y="3961"/>
                    </a:lnTo>
                    <a:lnTo>
                      <a:pt x="706" y="4391"/>
                    </a:lnTo>
                    <a:lnTo>
                      <a:pt x="676" y="4452"/>
                    </a:lnTo>
                    <a:lnTo>
                      <a:pt x="737" y="4606"/>
                    </a:lnTo>
                    <a:lnTo>
                      <a:pt x="799" y="4514"/>
                    </a:lnTo>
                    <a:lnTo>
                      <a:pt x="952" y="4545"/>
                    </a:lnTo>
                    <a:lnTo>
                      <a:pt x="1013" y="4514"/>
                    </a:lnTo>
                    <a:lnTo>
                      <a:pt x="1351" y="4545"/>
                    </a:lnTo>
                    <a:lnTo>
                      <a:pt x="1351" y="4637"/>
                    </a:lnTo>
                    <a:lnTo>
                      <a:pt x="1474" y="4790"/>
                    </a:lnTo>
                    <a:lnTo>
                      <a:pt x="1628" y="4759"/>
                    </a:lnTo>
                    <a:lnTo>
                      <a:pt x="1750" y="4882"/>
                    </a:lnTo>
                    <a:lnTo>
                      <a:pt x="1658" y="5067"/>
                    </a:lnTo>
                    <a:lnTo>
                      <a:pt x="1720" y="5159"/>
                    </a:lnTo>
                    <a:lnTo>
                      <a:pt x="1781" y="5189"/>
                    </a:lnTo>
                    <a:lnTo>
                      <a:pt x="1781" y="5343"/>
                    </a:lnTo>
                    <a:lnTo>
                      <a:pt x="1904" y="5404"/>
                    </a:lnTo>
                    <a:lnTo>
                      <a:pt x="1965" y="5312"/>
                    </a:lnTo>
                    <a:lnTo>
                      <a:pt x="2088" y="5312"/>
                    </a:lnTo>
                    <a:lnTo>
                      <a:pt x="1873" y="5067"/>
                    </a:lnTo>
                    <a:lnTo>
                      <a:pt x="1965" y="5005"/>
                    </a:lnTo>
                    <a:lnTo>
                      <a:pt x="2365" y="5220"/>
                    </a:lnTo>
                    <a:lnTo>
                      <a:pt x="2610" y="5189"/>
                    </a:lnTo>
                    <a:lnTo>
                      <a:pt x="2549" y="5343"/>
                    </a:lnTo>
                    <a:lnTo>
                      <a:pt x="2733" y="5496"/>
                    </a:lnTo>
                    <a:lnTo>
                      <a:pt x="3040" y="5404"/>
                    </a:lnTo>
                    <a:lnTo>
                      <a:pt x="3286" y="5496"/>
                    </a:lnTo>
                    <a:lnTo>
                      <a:pt x="3777" y="5865"/>
                    </a:lnTo>
                    <a:lnTo>
                      <a:pt x="3931" y="6111"/>
                    </a:lnTo>
                    <a:lnTo>
                      <a:pt x="4084" y="6111"/>
                    </a:lnTo>
                    <a:lnTo>
                      <a:pt x="4146" y="6049"/>
                    </a:lnTo>
                    <a:lnTo>
                      <a:pt x="4391" y="6049"/>
                    </a:lnTo>
                    <a:lnTo>
                      <a:pt x="4514" y="6172"/>
                    </a:lnTo>
                    <a:close/>
                  </a:path>
                </a:pathLst>
              </a:custGeom>
              <a:solidFill>
                <a:srgbClr val="D9D9D9"/>
              </a:solidFill>
              <a:ln cap="flat" cmpd="sng" w="9525">
                <a:solidFill>
                  <a:schemeClr val="lt1"/>
                </a:solidFill>
                <a:prstDash val="solid"/>
                <a:round/>
                <a:headEnd len="sm" w="sm" type="none"/>
                <a:tailEnd len="sm" w="sm" type="none"/>
              </a:ln>
            </p:spPr>
          </p:sp>
          <p:sp>
            <p:nvSpPr>
              <p:cNvPr id="392" name="Google Shape;392;p54"/>
              <p:cNvSpPr/>
              <p:nvPr/>
            </p:nvSpPr>
            <p:spPr>
              <a:xfrm>
                <a:off x="5708160" y="2304360"/>
                <a:ext cx="115554" cy="50039"/>
              </a:xfrm>
              <a:custGeom>
                <a:rect b="b" l="l" r="r" t="t"/>
                <a:pathLst>
                  <a:path extrusionOk="0" h="2642" w="6081">
                    <a:moveTo>
                      <a:pt x="2212" y="0"/>
                    </a:moveTo>
                    <a:lnTo>
                      <a:pt x="2273" y="154"/>
                    </a:lnTo>
                    <a:lnTo>
                      <a:pt x="2335" y="62"/>
                    </a:lnTo>
                    <a:lnTo>
                      <a:pt x="2488" y="93"/>
                    </a:lnTo>
                    <a:lnTo>
                      <a:pt x="2549" y="62"/>
                    </a:lnTo>
                    <a:lnTo>
                      <a:pt x="2887" y="93"/>
                    </a:lnTo>
                    <a:lnTo>
                      <a:pt x="2887" y="185"/>
                    </a:lnTo>
                    <a:lnTo>
                      <a:pt x="3010" y="338"/>
                    </a:lnTo>
                    <a:lnTo>
                      <a:pt x="3164" y="307"/>
                    </a:lnTo>
                    <a:lnTo>
                      <a:pt x="3286" y="430"/>
                    </a:lnTo>
                    <a:lnTo>
                      <a:pt x="3194" y="615"/>
                    </a:lnTo>
                    <a:lnTo>
                      <a:pt x="3256" y="707"/>
                    </a:lnTo>
                    <a:lnTo>
                      <a:pt x="3317" y="737"/>
                    </a:lnTo>
                    <a:lnTo>
                      <a:pt x="3317" y="891"/>
                    </a:lnTo>
                    <a:lnTo>
                      <a:pt x="3440" y="952"/>
                    </a:lnTo>
                    <a:lnTo>
                      <a:pt x="3501" y="860"/>
                    </a:lnTo>
                    <a:lnTo>
                      <a:pt x="3624" y="860"/>
                    </a:lnTo>
                    <a:lnTo>
                      <a:pt x="3409" y="615"/>
                    </a:lnTo>
                    <a:lnTo>
                      <a:pt x="3501" y="553"/>
                    </a:lnTo>
                    <a:lnTo>
                      <a:pt x="3901" y="768"/>
                    </a:lnTo>
                    <a:lnTo>
                      <a:pt x="4146" y="737"/>
                    </a:lnTo>
                    <a:lnTo>
                      <a:pt x="4085" y="891"/>
                    </a:lnTo>
                    <a:lnTo>
                      <a:pt x="4269" y="1044"/>
                    </a:lnTo>
                    <a:lnTo>
                      <a:pt x="4576" y="952"/>
                    </a:lnTo>
                    <a:lnTo>
                      <a:pt x="4822" y="1044"/>
                    </a:lnTo>
                    <a:lnTo>
                      <a:pt x="5313" y="1413"/>
                    </a:lnTo>
                    <a:lnTo>
                      <a:pt x="5467" y="1659"/>
                    </a:lnTo>
                    <a:lnTo>
                      <a:pt x="5620" y="1659"/>
                    </a:lnTo>
                    <a:lnTo>
                      <a:pt x="5682" y="1597"/>
                    </a:lnTo>
                    <a:lnTo>
                      <a:pt x="5927" y="1597"/>
                    </a:lnTo>
                    <a:lnTo>
                      <a:pt x="6050" y="1720"/>
                    </a:lnTo>
                    <a:lnTo>
                      <a:pt x="6081" y="1935"/>
                    </a:lnTo>
                    <a:lnTo>
                      <a:pt x="5712" y="1904"/>
                    </a:lnTo>
                    <a:lnTo>
                      <a:pt x="5528" y="2058"/>
                    </a:lnTo>
                    <a:lnTo>
                      <a:pt x="5313" y="2088"/>
                    </a:lnTo>
                    <a:lnTo>
                      <a:pt x="5098" y="2334"/>
                    </a:lnTo>
                    <a:lnTo>
                      <a:pt x="4791" y="2365"/>
                    </a:lnTo>
                    <a:lnTo>
                      <a:pt x="4453" y="2488"/>
                    </a:lnTo>
                    <a:lnTo>
                      <a:pt x="4392" y="2426"/>
                    </a:lnTo>
                    <a:lnTo>
                      <a:pt x="4208" y="2426"/>
                    </a:lnTo>
                    <a:lnTo>
                      <a:pt x="3993" y="2549"/>
                    </a:lnTo>
                    <a:lnTo>
                      <a:pt x="3624" y="2457"/>
                    </a:lnTo>
                    <a:lnTo>
                      <a:pt x="3501" y="2365"/>
                    </a:lnTo>
                    <a:lnTo>
                      <a:pt x="3286" y="2395"/>
                    </a:lnTo>
                    <a:lnTo>
                      <a:pt x="3041" y="2395"/>
                    </a:lnTo>
                    <a:lnTo>
                      <a:pt x="2826" y="2242"/>
                    </a:lnTo>
                    <a:lnTo>
                      <a:pt x="2549" y="2242"/>
                    </a:lnTo>
                    <a:lnTo>
                      <a:pt x="2365" y="2181"/>
                    </a:lnTo>
                    <a:lnTo>
                      <a:pt x="2304" y="2334"/>
                    </a:lnTo>
                    <a:lnTo>
                      <a:pt x="2212" y="2395"/>
                    </a:lnTo>
                    <a:lnTo>
                      <a:pt x="2212" y="2518"/>
                    </a:lnTo>
                    <a:lnTo>
                      <a:pt x="1997" y="2549"/>
                    </a:lnTo>
                    <a:lnTo>
                      <a:pt x="1905" y="2641"/>
                    </a:lnTo>
                    <a:lnTo>
                      <a:pt x="1475" y="2395"/>
                    </a:lnTo>
                    <a:lnTo>
                      <a:pt x="1383" y="2365"/>
                    </a:lnTo>
                    <a:lnTo>
                      <a:pt x="1383" y="2365"/>
                    </a:lnTo>
                    <a:lnTo>
                      <a:pt x="1045" y="1996"/>
                    </a:lnTo>
                    <a:lnTo>
                      <a:pt x="891" y="1873"/>
                    </a:lnTo>
                    <a:lnTo>
                      <a:pt x="584" y="1689"/>
                    </a:lnTo>
                    <a:lnTo>
                      <a:pt x="431" y="1597"/>
                    </a:lnTo>
                    <a:lnTo>
                      <a:pt x="400" y="1474"/>
                    </a:lnTo>
                    <a:lnTo>
                      <a:pt x="400" y="1290"/>
                    </a:lnTo>
                    <a:lnTo>
                      <a:pt x="216" y="1014"/>
                    </a:lnTo>
                    <a:lnTo>
                      <a:pt x="1" y="891"/>
                    </a:lnTo>
                    <a:lnTo>
                      <a:pt x="1" y="768"/>
                    </a:lnTo>
                    <a:lnTo>
                      <a:pt x="62" y="707"/>
                    </a:lnTo>
                    <a:lnTo>
                      <a:pt x="154" y="768"/>
                    </a:lnTo>
                    <a:lnTo>
                      <a:pt x="277" y="829"/>
                    </a:lnTo>
                    <a:lnTo>
                      <a:pt x="584" y="553"/>
                    </a:lnTo>
                    <a:lnTo>
                      <a:pt x="738" y="553"/>
                    </a:lnTo>
                    <a:lnTo>
                      <a:pt x="891" y="369"/>
                    </a:lnTo>
                    <a:lnTo>
                      <a:pt x="1076" y="369"/>
                    </a:lnTo>
                    <a:lnTo>
                      <a:pt x="1168" y="215"/>
                    </a:lnTo>
                    <a:lnTo>
                      <a:pt x="1413" y="215"/>
                    </a:lnTo>
                    <a:lnTo>
                      <a:pt x="1536" y="246"/>
                    </a:lnTo>
                    <a:lnTo>
                      <a:pt x="1690" y="154"/>
                    </a:lnTo>
                    <a:lnTo>
                      <a:pt x="1690" y="31"/>
                    </a:lnTo>
                    <a:lnTo>
                      <a:pt x="1935" y="62"/>
                    </a:lnTo>
                    <a:lnTo>
                      <a:pt x="2058" y="0"/>
                    </a:lnTo>
                    <a:lnTo>
                      <a:pt x="2181" y="62"/>
                    </a:lnTo>
                    <a:close/>
                  </a:path>
                </a:pathLst>
              </a:custGeom>
              <a:solidFill>
                <a:srgbClr val="D9D9D9"/>
              </a:solidFill>
              <a:ln cap="flat" cmpd="sng" w="9525">
                <a:solidFill>
                  <a:schemeClr val="lt1"/>
                </a:solidFill>
                <a:prstDash val="solid"/>
                <a:round/>
                <a:headEnd len="sm" w="sm" type="none"/>
                <a:tailEnd len="sm" w="sm" type="none"/>
              </a:ln>
            </p:spPr>
          </p:sp>
          <p:sp>
            <p:nvSpPr>
              <p:cNvPr id="393" name="Google Shape;393;p54"/>
              <p:cNvSpPr/>
              <p:nvPr/>
            </p:nvSpPr>
            <p:spPr>
              <a:xfrm>
                <a:off x="5618880" y="2220480"/>
                <a:ext cx="131394" cy="157310"/>
              </a:xfrm>
              <a:custGeom>
                <a:rect b="b" l="l" r="r" t="t"/>
                <a:pathLst>
                  <a:path extrusionOk="0" h="8261" w="6910">
                    <a:moveTo>
                      <a:pt x="1904" y="0"/>
                    </a:moveTo>
                    <a:lnTo>
                      <a:pt x="2150" y="0"/>
                    </a:lnTo>
                    <a:lnTo>
                      <a:pt x="2426" y="62"/>
                    </a:lnTo>
                    <a:lnTo>
                      <a:pt x="2518" y="123"/>
                    </a:lnTo>
                    <a:lnTo>
                      <a:pt x="2672" y="93"/>
                    </a:lnTo>
                    <a:lnTo>
                      <a:pt x="2826" y="277"/>
                    </a:lnTo>
                    <a:lnTo>
                      <a:pt x="3010" y="277"/>
                    </a:lnTo>
                    <a:lnTo>
                      <a:pt x="2918" y="461"/>
                    </a:lnTo>
                    <a:lnTo>
                      <a:pt x="2826" y="553"/>
                    </a:lnTo>
                    <a:lnTo>
                      <a:pt x="2856" y="645"/>
                    </a:lnTo>
                    <a:lnTo>
                      <a:pt x="3010" y="676"/>
                    </a:lnTo>
                    <a:lnTo>
                      <a:pt x="3040" y="830"/>
                    </a:lnTo>
                    <a:lnTo>
                      <a:pt x="3194" y="737"/>
                    </a:lnTo>
                    <a:lnTo>
                      <a:pt x="3225" y="645"/>
                    </a:lnTo>
                    <a:lnTo>
                      <a:pt x="3317" y="584"/>
                    </a:lnTo>
                    <a:lnTo>
                      <a:pt x="3378" y="676"/>
                    </a:lnTo>
                    <a:lnTo>
                      <a:pt x="3562" y="830"/>
                    </a:lnTo>
                    <a:lnTo>
                      <a:pt x="3624" y="768"/>
                    </a:lnTo>
                    <a:lnTo>
                      <a:pt x="3747" y="676"/>
                    </a:lnTo>
                    <a:lnTo>
                      <a:pt x="3808" y="707"/>
                    </a:lnTo>
                    <a:lnTo>
                      <a:pt x="3808" y="830"/>
                    </a:lnTo>
                    <a:lnTo>
                      <a:pt x="3716" y="983"/>
                    </a:lnTo>
                    <a:lnTo>
                      <a:pt x="3593" y="952"/>
                    </a:lnTo>
                    <a:lnTo>
                      <a:pt x="3470" y="1075"/>
                    </a:lnTo>
                    <a:lnTo>
                      <a:pt x="3655" y="1137"/>
                    </a:lnTo>
                    <a:lnTo>
                      <a:pt x="3747" y="1106"/>
                    </a:lnTo>
                    <a:lnTo>
                      <a:pt x="3900" y="1106"/>
                    </a:lnTo>
                    <a:lnTo>
                      <a:pt x="3962" y="1198"/>
                    </a:lnTo>
                    <a:lnTo>
                      <a:pt x="4115" y="1167"/>
                    </a:lnTo>
                    <a:lnTo>
                      <a:pt x="4146" y="1075"/>
                    </a:lnTo>
                    <a:lnTo>
                      <a:pt x="4269" y="891"/>
                    </a:lnTo>
                    <a:lnTo>
                      <a:pt x="4576" y="860"/>
                    </a:lnTo>
                    <a:lnTo>
                      <a:pt x="4576" y="768"/>
                    </a:lnTo>
                    <a:lnTo>
                      <a:pt x="4729" y="707"/>
                    </a:lnTo>
                    <a:lnTo>
                      <a:pt x="4760" y="615"/>
                    </a:lnTo>
                    <a:lnTo>
                      <a:pt x="4821" y="584"/>
                    </a:lnTo>
                    <a:lnTo>
                      <a:pt x="5036" y="615"/>
                    </a:lnTo>
                    <a:lnTo>
                      <a:pt x="4883" y="676"/>
                    </a:lnTo>
                    <a:lnTo>
                      <a:pt x="4821" y="737"/>
                    </a:lnTo>
                    <a:lnTo>
                      <a:pt x="4791" y="707"/>
                    </a:lnTo>
                    <a:lnTo>
                      <a:pt x="4699" y="799"/>
                    </a:lnTo>
                    <a:lnTo>
                      <a:pt x="4760" y="860"/>
                    </a:lnTo>
                    <a:lnTo>
                      <a:pt x="4914" y="737"/>
                    </a:lnTo>
                    <a:lnTo>
                      <a:pt x="5098" y="737"/>
                    </a:lnTo>
                    <a:lnTo>
                      <a:pt x="5190" y="676"/>
                    </a:lnTo>
                    <a:lnTo>
                      <a:pt x="5251" y="768"/>
                    </a:lnTo>
                    <a:lnTo>
                      <a:pt x="5374" y="799"/>
                    </a:lnTo>
                    <a:lnTo>
                      <a:pt x="5589" y="1014"/>
                    </a:lnTo>
                    <a:lnTo>
                      <a:pt x="5773" y="983"/>
                    </a:lnTo>
                    <a:lnTo>
                      <a:pt x="5865" y="1106"/>
                    </a:lnTo>
                    <a:lnTo>
                      <a:pt x="5835" y="1259"/>
                    </a:lnTo>
                    <a:lnTo>
                      <a:pt x="5958" y="1382"/>
                    </a:lnTo>
                    <a:lnTo>
                      <a:pt x="6111" y="1382"/>
                    </a:lnTo>
                    <a:lnTo>
                      <a:pt x="6203" y="1474"/>
                    </a:lnTo>
                    <a:lnTo>
                      <a:pt x="6357" y="1444"/>
                    </a:lnTo>
                    <a:lnTo>
                      <a:pt x="6449" y="1812"/>
                    </a:lnTo>
                    <a:lnTo>
                      <a:pt x="6418" y="2088"/>
                    </a:lnTo>
                    <a:lnTo>
                      <a:pt x="6203" y="2211"/>
                    </a:lnTo>
                    <a:lnTo>
                      <a:pt x="6203" y="2334"/>
                    </a:lnTo>
                    <a:lnTo>
                      <a:pt x="6449" y="2610"/>
                    </a:lnTo>
                    <a:lnTo>
                      <a:pt x="6418" y="2764"/>
                    </a:lnTo>
                    <a:lnTo>
                      <a:pt x="6541" y="2918"/>
                    </a:lnTo>
                    <a:lnTo>
                      <a:pt x="6541" y="3040"/>
                    </a:lnTo>
                    <a:lnTo>
                      <a:pt x="6602" y="3225"/>
                    </a:lnTo>
                    <a:lnTo>
                      <a:pt x="6541" y="3378"/>
                    </a:lnTo>
                    <a:lnTo>
                      <a:pt x="6694" y="3716"/>
                    </a:lnTo>
                    <a:lnTo>
                      <a:pt x="6787" y="3777"/>
                    </a:lnTo>
                    <a:lnTo>
                      <a:pt x="6909" y="3900"/>
                    </a:lnTo>
                    <a:lnTo>
                      <a:pt x="6909" y="4330"/>
                    </a:lnTo>
                    <a:lnTo>
                      <a:pt x="6848" y="4453"/>
                    </a:lnTo>
                    <a:lnTo>
                      <a:pt x="6725" y="4391"/>
                    </a:lnTo>
                    <a:lnTo>
                      <a:pt x="6602" y="4453"/>
                    </a:lnTo>
                    <a:lnTo>
                      <a:pt x="6357" y="4422"/>
                    </a:lnTo>
                    <a:lnTo>
                      <a:pt x="6357" y="4545"/>
                    </a:lnTo>
                    <a:lnTo>
                      <a:pt x="6203" y="4637"/>
                    </a:lnTo>
                    <a:lnTo>
                      <a:pt x="6080" y="4606"/>
                    </a:lnTo>
                    <a:lnTo>
                      <a:pt x="5835" y="4606"/>
                    </a:lnTo>
                    <a:lnTo>
                      <a:pt x="5743" y="4760"/>
                    </a:lnTo>
                    <a:lnTo>
                      <a:pt x="5558" y="4760"/>
                    </a:lnTo>
                    <a:lnTo>
                      <a:pt x="5405" y="4944"/>
                    </a:lnTo>
                    <a:lnTo>
                      <a:pt x="5251" y="4944"/>
                    </a:lnTo>
                    <a:lnTo>
                      <a:pt x="4944" y="5220"/>
                    </a:lnTo>
                    <a:lnTo>
                      <a:pt x="4821" y="5159"/>
                    </a:lnTo>
                    <a:lnTo>
                      <a:pt x="4729" y="5098"/>
                    </a:lnTo>
                    <a:lnTo>
                      <a:pt x="4668" y="5159"/>
                    </a:lnTo>
                    <a:lnTo>
                      <a:pt x="4668" y="5282"/>
                    </a:lnTo>
                    <a:lnTo>
                      <a:pt x="4883" y="5405"/>
                    </a:lnTo>
                    <a:lnTo>
                      <a:pt x="5067" y="5681"/>
                    </a:lnTo>
                    <a:lnTo>
                      <a:pt x="5067" y="5865"/>
                    </a:lnTo>
                    <a:lnTo>
                      <a:pt x="5098" y="5988"/>
                    </a:lnTo>
                    <a:lnTo>
                      <a:pt x="5251" y="6080"/>
                    </a:lnTo>
                    <a:lnTo>
                      <a:pt x="5558" y="6264"/>
                    </a:lnTo>
                    <a:lnTo>
                      <a:pt x="5712" y="6387"/>
                    </a:lnTo>
                    <a:lnTo>
                      <a:pt x="6050" y="6756"/>
                    </a:lnTo>
                    <a:lnTo>
                      <a:pt x="6019" y="6909"/>
                    </a:lnTo>
                    <a:lnTo>
                      <a:pt x="6019" y="7094"/>
                    </a:lnTo>
                    <a:lnTo>
                      <a:pt x="5896" y="7094"/>
                    </a:lnTo>
                    <a:lnTo>
                      <a:pt x="5804" y="7247"/>
                    </a:lnTo>
                    <a:lnTo>
                      <a:pt x="5589" y="7339"/>
                    </a:lnTo>
                    <a:lnTo>
                      <a:pt x="5374" y="7616"/>
                    </a:lnTo>
                    <a:lnTo>
                      <a:pt x="5374" y="7738"/>
                    </a:lnTo>
                    <a:lnTo>
                      <a:pt x="5589" y="7830"/>
                    </a:lnTo>
                    <a:lnTo>
                      <a:pt x="5620" y="7984"/>
                    </a:lnTo>
                    <a:lnTo>
                      <a:pt x="5528" y="8045"/>
                    </a:lnTo>
                    <a:lnTo>
                      <a:pt x="5343" y="7953"/>
                    </a:lnTo>
                    <a:lnTo>
                      <a:pt x="5159" y="7984"/>
                    </a:lnTo>
                    <a:lnTo>
                      <a:pt x="4975" y="7953"/>
                    </a:lnTo>
                    <a:lnTo>
                      <a:pt x="4821" y="7953"/>
                    </a:lnTo>
                    <a:lnTo>
                      <a:pt x="4576" y="8138"/>
                    </a:lnTo>
                    <a:lnTo>
                      <a:pt x="4422" y="8168"/>
                    </a:lnTo>
                    <a:lnTo>
                      <a:pt x="4299" y="8107"/>
                    </a:lnTo>
                    <a:lnTo>
                      <a:pt x="4146" y="8168"/>
                    </a:lnTo>
                    <a:lnTo>
                      <a:pt x="4023" y="8076"/>
                    </a:lnTo>
                    <a:lnTo>
                      <a:pt x="3808" y="8045"/>
                    </a:lnTo>
                    <a:lnTo>
                      <a:pt x="3593" y="8076"/>
                    </a:lnTo>
                    <a:lnTo>
                      <a:pt x="3593" y="8168"/>
                    </a:lnTo>
                    <a:lnTo>
                      <a:pt x="3562" y="8260"/>
                    </a:lnTo>
                    <a:lnTo>
                      <a:pt x="3348" y="8199"/>
                    </a:lnTo>
                    <a:lnTo>
                      <a:pt x="3225" y="8076"/>
                    </a:lnTo>
                    <a:lnTo>
                      <a:pt x="3071" y="8138"/>
                    </a:lnTo>
                    <a:lnTo>
                      <a:pt x="2979" y="8168"/>
                    </a:lnTo>
                    <a:lnTo>
                      <a:pt x="2948" y="8168"/>
                    </a:lnTo>
                    <a:lnTo>
                      <a:pt x="2856" y="8107"/>
                    </a:lnTo>
                    <a:lnTo>
                      <a:pt x="2641" y="7953"/>
                    </a:lnTo>
                    <a:lnTo>
                      <a:pt x="2518" y="7953"/>
                    </a:lnTo>
                    <a:lnTo>
                      <a:pt x="2426" y="8015"/>
                    </a:lnTo>
                    <a:lnTo>
                      <a:pt x="2334" y="7984"/>
                    </a:lnTo>
                    <a:lnTo>
                      <a:pt x="2273" y="7830"/>
                    </a:lnTo>
                    <a:lnTo>
                      <a:pt x="2119" y="7892"/>
                    </a:lnTo>
                    <a:lnTo>
                      <a:pt x="2119" y="7984"/>
                    </a:lnTo>
                    <a:lnTo>
                      <a:pt x="2058" y="8107"/>
                    </a:lnTo>
                    <a:lnTo>
                      <a:pt x="1874" y="8015"/>
                    </a:lnTo>
                    <a:lnTo>
                      <a:pt x="1720" y="8107"/>
                    </a:lnTo>
                    <a:lnTo>
                      <a:pt x="1597" y="8076"/>
                    </a:lnTo>
                    <a:lnTo>
                      <a:pt x="1597" y="8076"/>
                    </a:lnTo>
                    <a:lnTo>
                      <a:pt x="1505" y="7892"/>
                    </a:lnTo>
                    <a:lnTo>
                      <a:pt x="1382" y="7800"/>
                    </a:lnTo>
                    <a:lnTo>
                      <a:pt x="1352" y="7585"/>
                    </a:lnTo>
                    <a:lnTo>
                      <a:pt x="1444" y="7278"/>
                    </a:lnTo>
                    <a:lnTo>
                      <a:pt x="1567" y="7186"/>
                    </a:lnTo>
                    <a:lnTo>
                      <a:pt x="1567" y="7063"/>
                    </a:lnTo>
                    <a:lnTo>
                      <a:pt x="1628" y="6817"/>
                    </a:lnTo>
                    <a:lnTo>
                      <a:pt x="1812" y="6602"/>
                    </a:lnTo>
                    <a:lnTo>
                      <a:pt x="1659" y="6510"/>
                    </a:lnTo>
                    <a:lnTo>
                      <a:pt x="1505" y="6510"/>
                    </a:lnTo>
                    <a:lnTo>
                      <a:pt x="1321" y="6418"/>
                    </a:lnTo>
                    <a:lnTo>
                      <a:pt x="1167" y="6479"/>
                    </a:lnTo>
                    <a:lnTo>
                      <a:pt x="1045" y="6418"/>
                    </a:lnTo>
                    <a:lnTo>
                      <a:pt x="922" y="6418"/>
                    </a:lnTo>
                    <a:lnTo>
                      <a:pt x="768" y="6479"/>
                    </a:lnTo>
                    <a:lnTo>
                      <a:pt x="645" y="6357"/>
                    </a:lnTo>
                    <a:lnTo>
                      <a:pt x="645" y="6264"/>
                    </a:lnTo>
                    <a:lnTo>
                      <a:pt x="492" y="6142"/>
                    </a:lnTo>
                    <a:lnTo>
                      <a:pt x="492" y="6142"/>
                    </a:lnTo>
                    <a:lnTo>
                      <a:pt x="492" y="5865"/>
                    </a:lnTo>
                    <a:lnTo>
                      <a:pt x="400" y="5804"/>
                    </a:lnTo>
                    <a:lnTo>
                      <a:pt x="369" y="5620"/>
                    </a:lnTo>
                    <a:lnTo>
                      <a:pt x="185" y="5374"/>
                    </a:lnTo>
                    <a:lnTo>
                      <a:pt x="123" y="5374"/>
                    </a:lnTo>
                    <a:lnTo>
                      <a:pt x="216" y="5159"/>
                    </a:lnTo>
                    <a:lnTo>
                      <a:pt x="123" y="5006"/>
                    </a:lnTo>
                    <a:lnTo>
                      <a:pt x="123" y="4883"/>
                    </a:lnTo>
                    <a:lnTo>
                      <a:pt x="1" y="4637"/>
                    </a:lnTo>
                    <a:lnTo>
                      <a:pt x="31" y="4514"/>
                    </a:lnTo>
                    <a:lnTo>
                      <a:pt x="31" y="4514"/>
                    </a:lnTo>
                    <a:lnTo>
                      <a:pt x="93" y="4330"/>
                    </a:lnTo>
                    <a:lnTo>
                      <a:pt x="154" y="4054"/>
                    </a:lnTo>
                    <a:lnTo>
                      <a:pt x="93" y="3808"/>
                    </a:lnTo>
                    <a:lnTo>
                      <a:pt x="216" y="3685"/>
                    </a:lnTo>
                    <a:lnTo>
                      <a:pt x="308" y="3501"/>
                    </a:lnTo>
                    <a:lnTo>
                      <a:pt x="523" y="3470"/>
                    </a:lnTo>
                    <a:lnTo>
                      <a:pt x="738" y="3501"/>
                    </a:lnTo>
                    <a:lnTo>
                      <a:pt x="860" y="3440"/>
                    </a:lnTo>
                    <a:lnTo>
                      <a:pt x="768" y="3286"/>
                    </a:lnTo>
                    <a:lnTo>
                      <a:pt x="860" y="3194"/>
                    </a:lnTo>
                    <a:lnTo>
                      <a:pt x="891" y="3040"/>
                    </a:lnTo>
                    <a:lnTo>
                      <a:pt x="952" y="2918"/>
                    </a:lnTo>
                    <a:lnTo>
                      <a:pt x="860" y="2856"/>
                    </a:lnTo>
                    <a:lnTo>
                      <a:pt x="645" y="2856"/>
                    </a:lnTo>
                    <a:lnTo>
                      <a:pt x="645" y="2764"/>
                    </a:lnTo>
                    <a:lnTo>
                      <a:pt x="707" y="2580"/>
                    </a:lnTo>
                    <a:lnTo>
                      <a:pt x="891" y="2672"/>
                    </a:lnTo>
                    <a:lnTo>
                      <a:pt x="983" y="2580"/>
                    </a:lnTo>
                    <a:lnTo>
                      <a:pt x="983" y="2426"/>
                    </a:lnTo>
                    <a:lnTo>
                      <a:pt x="1045" y="2273"/>
                    </a:lnTo>
                    <a:lnTo>
                      <a:pt x="1075" y="2181"/>
                    </a:lnTo>
                    <a:lnTo>
                      <a:pt x="1106" y="2119"/>
                    </a:lnTo>
                    <a:lnTo>
                      <a:pt x="1106" y="2088"/>
                    </a:lnTo>
                    <a:lnTo>
                      <a:pt x="1137" y="2088"/>
                    </a:lnTo>
                    <a:lnTo>
                      <a:pt x="1106" y="1935"/>
                    </a:lnTo>
                    <a:lnTo>
                      <a:pt x="922" y="1904"/>
                    </a:lnTo>
                    <a:lnTo>
                      <a:pt x="830" y="1751"/>
                    </a:lnTo>
                    <a:lnTo>
                      <a:pt x="860" y="1597"/>
                    </a:lnTo>
                    <a:lnTo>
                      <a:pt x="1229" y="1505"/>
                    </a:lnTo>
                    <a:lnTo>
                      <a:pt x="1352" y="1444"/>
                    </a:lnTo>
                    <a:lnTo>
                      <a:pt x="1536" y="1566"/>
                    </a:lnTo>
                    <a:lnTo>
                      <a:pt x="1536" y="1781"/>
                    </a:lnTo>
                    <a:lnTo>
                      <a:pt x="1659" y="1935"/>
                    </a:lnTo>
                    <a:lnTo>
                      <a:pt x="1751" y="1843"/>
                    </a:lnTo>
                    <a:lnTo>
                      <a:pt x="1659" y="1689"/>
                    </a:lnTo>
                    <a:lnTo>
                      <a:pt x="1659" y="1566"/>
                    </a:lnTo>
                    <a:lnTo>
                      <a:pt x="1751" y="1536"/>
                    </a:lnTo>
                    <a:lnTo>
                      <a:pt x="1874" y="1659"/>
                    </a:lnTo>
                    <a:lnTo>
                      <a:pt x="1843" y="1843"/>
                    </a:lnTo>
                    <a:lnTo>
                      <a:pt x="2027" y="2058"/>
                    </a:lnTo>
                    <a:lnTo>
                      <a:pt x="1966" y="1874"/>
                    </a:lnTo>
                    <a:lnTo>
                      <a:pt x="1966" y="1659"/>
                    </a:lnTo>
                    <a:lnTo>
                      <a:pt x="1935" y="1505"/>
                    </a:lnTo>
                    <a:lnTo>
                      <a:pt x="2027" y="1352"/>
                    </a:lnTo>
                    <a:lnTo>
                      <a:pt x="2150" y="1321"/>
                    </a:lnTo>
                    <a:lnTo>
                      <a:pt x="2273" y="1382"/>
                    </a:lnTo>
                    <a:lnTo>
                      <a:pt x="2457" y="1321"/>
                    </a:lnTo>
                    <a:lnTo>
                      <a:pt x="2733" y="1597"/>
                    </a:lnTo>
                    <a:lnTo>
                      <a:pt x="3071" y="1689"/>
                    </a:lnTo>
                    <a:lnTo>
                      <a:pt x="2733" y="1536"/>
                    </a:lnTo>
                    <a:lnTo>
                      <a:pt x="2488" y="1259"/>
                    </a:lnTo>
                    <a:lnTo>
                      <a:pt x="2273" y="1259"/>
                    </a:lnTo>
                    <a:lnTo>
                      <a:pt x="2181" y="1198"/>
                    </a:lnTo>
                    <a:lnTo>
                      <a:pt x="2181" y="1075"/>
                    </a:lnTo>
                    <a:lnTo>
                      <a:pt x="2304" y="983"/>
                    </a:lnTo>
                    <a:lnTo>
                      <a:pt x="2150" y="891"/>
                    </a:lnTo>
                    <a:lnTo>
                      <a:pt x="2150" y="676"/>
                    </a:lnTo>
                    <a:lnTo>
                      <a:pt x="1996" y="737"/>
                    </a:lnTo>
                    <a:lnTo>
                      <a:pt x="1996" y="615"/>
                    </a:lnTo>
                    <a:lnTo>
                      <a:pt x="2119" y="615"/>
                    </a:lnTo>
                    <a:lnTo>
                      <a:pt x="2273" y="553"/>
                    </a:lnTo>
                    <a:lnTo>
                      <a:pt x="2089" y="369"/>
                    </a:lnTo>
                    <a:lnTo>
                      <a:pt x="2119" y="246"/>
                    </a:lnTo>
                    <a:lnTo>
                      <a:pt x="2027" y="246"/>
                    </a:lnTo>
                    <a:lnTo>
                      <a:pt x="1904" y="185"/>
                    </a:lnTo>
                    <a:lnTo>
                      <a:pt x="1935" y="31"/>
                    </a:lnTo>
                    <a:close/>
                  </a:path>
                </a:pathLst>
              </a:custGeom>
              <a:solidFill>
                <a:srgbClr val="D9D9D9"/>
              </a:solidFill>
              <a:ln cap="flat" cmpd="sng" w="9525">
                <a:solidFill>
                  <a:schemeClr val="lt1"/>
                </a:solidFill>
                <a:prstDash val="solid"/>
                <a:round/>
                <a:headEnd len="sm" w="sm" type="none"/>
                <a:tailEnd len="sm" w="sm" type="none"/>
              </a:ln>
            </p:spPr>
          </p:sp>
          <p:sp>
            <p:nvSpPr>
              <p:cNvPr id="394" name="Google Shape;394;p54"/>
              <p:cNvSpPr/>
              <p:nvPr/>
            </p:nvSpPr>
            <p:spPr>
              <a:xfrm>
                <a:off x="5675760" y="2379960"/>
                <a:ext cx="2520" cy="4320"/>
              </a:xfrm>
              <a:custGeom>
                <a:rect b="b" l="l" r="r" t="t"/>
                <a:pathLst>
                  <a:path extrusionOk="0" h="247" w="154">
                    <a:moveTo>
                      <a:pt x="61" y="0"/>
                    </a:moveTo>
                    <a:lnTo>
                      <a:pt x="154" y="93"/>
                    </a:lnTo>
                    <a:lnTo>
                      <a:pt x="154" y="246"/>
                    </a:lnTo>
                    <a:lnTo>
                      <a:pt x="61" y="215"/>
                    </a:lnTo>
                    <a:lnTo>
                      <a:pt x="0" y="123"/>
                    </a:lnTo>
                    <a:lnTo>
                      <a:pt x="61" y="31"/>
                    </a:lnTo>
                    <a:close/>
                  </a:path>
                </a:pathLst>
              </a:custGeom>
              <a:solidFill>
                <a:srgbClr val="D9D9D9"/>
              </a:solidFill>
              <a:ln cap="flat" cmpd="sng" w="9525">
                <a:solidFill>
                  <a:schemeClr val="lt1"/>
                </a:solidFill>
                <a:prstDash val="solid"/>
                <a:round/>
                <a:headEnd len="sm" w="sm" type="none"/>
                <a:tailEnd len="sm" w="sm" type="none"/>
              </a:ln>
            </p:spPr>
          </p:sp>
          <p:sp>
            <p:nvSpPr>
              <p:cNvPr id="395" name="Google Shape;395;p54"/>
              <p:cNvSpPr/>
              <p:nvPr/>
            </p:nvSpPr>
            <p:spPr>
              <a:xfrm>
                <a:off x="5622120" y="2369880"/>
                <a:ext cx="70558" cy="39962"/>
              </a:xfrm>
              <a:custGeom>
                <a:rect b="b" l="l" r="r" t="t"/>
                <a:pathLst>
                  <a:path extrusionOk="0" h="2120" w="3716">
                    <a:moveTo>
                      <a:pt x="1443" y="246"/>
                    </a:moveTo>
                    <a:lnTo>
                      <a:pt x="1566" y="277"/>
                    </a:lnTo>
                    <a:lnTo>
                      <a:pt x="1720" y="185"/>
                    </a:lnTo>
                    <a:lnTo>
                      <a:pt x="1904" y="277"/>
                    </a:lnTo>
                    <a:lnTo>
                      <a:pt x="1965" y="154"/>
                    </a:lnTo>
                    <a:lnTo>
                      <a:pt x="1965" y="62"/>
                    </a:lnTo>
                    <a:lnTo>
                      <a:pt x="2119" y="0"/>
                    </a:lnTo>
                    <a:lnTo>
                      <a:pt x="2180" y="154"/>
                    </a:lnTo>
                    <a:lnTo>
                      <a:pt x="2272" y="185"/>
                    </a:lnTo>
                    <a:lnTo>
                      <a:pt x="2364" y="123"/>
                    </a:lnTo>
                    <a:lnTo>
                      <a:pt x="2487" y="123"/>
                    </a:lnTo>
                    <a:lnTo>
                      <a:pt x="2702" y="277"/>
                    </a:lnTo>
                    <a:lnTo>
                      <a:pt x="2886" y="400"/>
                    </a:lnTo>
                    <a:lnTo>
                      <a:pt x="2886" y="553"/>
                    </a:lnTo>
                    <a:lnTo>
                      <a:pt x="2825" y="645"/>
                    </a:lnTo>
                    <a:lnTo>
                      <a:pt x="2886" y="737"/>
                    </a:lnTo>
                    <a:lnTo>
                      <a:pt x="3101" y="768"/>
                    </a:lnTo>
                    <a:lnTo>
                      <a:pt x="3194" y="737"/>
                    </a:lnTo>
                    <a:lnTo>
                      <a:pt x="3378" y="891"/>
                    </a:lnTo>
                    <a:lnTo>
                      <a:pt x="3531" y="768"/>
                    </a:lnTo>
                    <a:lnTo>
                      <a:pt x="3654" y="768"/>
                    </a:lnTo>
                    <a:lnTo>
                      <a:pt x="3716" y="891"/>
                    </a:lnTo>
                    <a:lnTo>
                      <a:pt x="3562" y="1106"/>
                    </a:lnTo>
                    <a:lnTo>
                      <a:pt x="3623" y="1352"/>
                    </a:lnTo>
                    <a:lnTo>
                      <a:pt x="3316" y="1413"/>
                    </a:lnTo>
                    <a:lnTo>
                      <a:pt x="3286" y="1751"/>
                    </a:lnTo>
                    <a:lnTo>
                      <a:pt x="3132" y="1628"/>
                    </a:lnTo>
                    <a:lnTo>
                      <a:pt x="2979" y="1628"/>
                    </a:lnTo>
                    <a:lnTo>
                      <a:pt x="2641" y="1536"/>
                    </a:lnTo>
                    <a:lnTo>
                      <a:pt x="2641" y="1751"/>
                    </a:lnTo>
                    <a:lnTo>
                      <a:pt x="2457" y="2058"/>
                    </a:lnTo>
                    <a:lnTo>
                      <a:pt x="2395" y="1904"/>
                    </a:lnTo>
                    <a:lnTo>
                      <a:pt x="2119" y="1751"/>
                    </a:lnTo>
                    <a:lnTo>
                      <a:pt x="2150" y="1566"/>
                    </a:lnTo>
                    <a:lnTo>
                      <a:pt x="1965" y="1444"/>
                    </a:lnTo>
                    <a:lnTo>
                      <a:pt x="1658" y="1966"/>
                    </a:lnTo>
                    <a:lnTo>
                      <a:pt x="1443" y="1874"/>
                    </a:lnTo>
                    <a:lnTo>
                      <a:pt x="1106" y="2119"/>
                    </a:lnTo>
                    <a:lnTo>
                      <a:pt x="952" y="2027"/>
                    </a:lnTo>
                    <a:lnTo>
                      <a:pt x="921" y="1904"/>
                    </a:lnTo>
                    <a:lnTo>
                      <a:pt x="829" y="1812"/>
                    </a:lnTo>
                    <a:lnTo>
                      <a:pt x="768" y="1628"/>
                    </a:lnTo>
                    <a:lnTo>
                      <a:pt x="676" y="1474"/>
                    </a:lnTo>
                    <a:lnTo>
                      <a:pt x="430" y="1444"/>
                    </a:lnTo>
                    <a:lnTo>
                      <a:pt x="307" y="1566"/>
                    </a:lnTo>
                    <a:lnTo>
                      <a:pt x="399" y="1751"/>
                    </a:lnTo>
                    <a:lnTo>
                      <a:pt x="184" y="1843"/>
                    </a:lnTo>
                    <a:lnTo>
                      <a:pt x="31" y="1812"/>
                    </a:lnTo>
                    <a:lnTo>
                      <a:pt x="0" y="1689"/>
                    </a:lnTo>
                    <a:lnTo>
                      <a:pt x="92" y="1659"/>
                    </a:lnTo>
                    <a:lnTo>
                      <a:pt x="184" y="1659"/>
                    </a:lnTo>
                    <a:lnTo>
                      <a:pt x="184" y="1505"/>
                    </a:lnTo>
                    <a:lnTo>
                      <a:pt x="215" y="1229"/>
                    </a:lnTo>
                    <a:lnTo>
                      <a:pt x="430" y="891"/>
                    </a:lnTo>
                    <a:lnTo>
                      <a:pt x="553" y="860"/>
                    </a:lnTo>
                    <a:lnTo>
                      <a:pt x="737" y="645"/>
                    </a:lnTo>
                    <a:lnTo>
                      <a:pt x="860" y="584"/>
                    </a:lnTo>
                    <a:lnTo>
                      <a:pt x="829" y="430"/>
                    </a:lnTo>
                    <a:lnTo>
                      <a:pt x="676" y="338"/>
                    </a:lnTo>
                    <a:lnTo>
                      <a:pt x="768" y="215"/>
                    </a:lnTo>
                    <a:lnTo>
                      <a:pt x="983" y="185"/>
                    </a:lnTo>
                    <a:lnTo>
                      <a:pt x="1013" y="308"/>
                    </a:lnTo>
                    <a:lnTo>
                      <a:pt x="1167" y="308"/>
                    </a:lnTo>
                    <a:close/>
                  </a:path>
                </a:pathLst>
              </a:custGeom>
              <a:solidFill>
                <a:srgbClr val="D9D9D9"/>
              </a:solidFill>
              <a:ln cap="flat" cmpd="sng" w="9525">
                <a:solidFill>
                  <a:schemeClr val="lt1"/>
                </a:solidFill>
                <a:prstDash val="solid"/>
                <a:round/>
                <a:headEnd len="sm" w="sm" type="none"/>
                <a:tailEnd len="sm" w="sm" type="none"/>
              </a:ln>
            </p:spPr>
          </p:sp>
          <p:sp>
            <p:nvSpPr>
              <p:cNvPr id="396" name="Google Shape;396;p54"/>
              <p:cNvSpPr/>
              <p:nvPr/>
            </p:nvSpPr>
            <p:spPr>
              <a:xfrm>
                <a:off x="5583960" y="2255040"/>
                <a:ext cx="55798" cy="51120"/>
              </a:xfrm>
              <a:custGeom>
                <a:rect b="b" l="l" r="r" t="t"/>
                <a:pathLst>
                  <a:path extrusionOk="0" h="2703" w="2948">
                    <a:moveTo>
                      <a:pt x="1873" y="2702"/>
                    </a:moveTo>
                    <a:lnTo>
                      <a:pt x="1935" y="2518"/>
                    </a:lnTo>
                    <a:lnTo>
                      <a:pt x="1996" y="2242"/>
                    </a:lnTo>
                    <a:lnTo>
                      <a:pt x="1935" y="1996"/>
                    </a:lnTo>
                    <a:lnTo>
                      <a:pt x="2058" y="1873"/>
                    </a:lnTo>
                    <a:lnTo>
                      <a:pt x="2150" y="1689"/>
                    </a:lnTo>
                    <a:lnTo>
                      <a:pt x="2365" y="1658"/>
                    </a:lnTo>
                    <a:lnTo>
                      <a:pt x="2580" y="1689"/>
                    </a:lnTo>
                    <a:lnTo>
                      <a:pt x="2702" y="1628"/>
                    </a:lnTo>
                    <a:lnTo>
                      <a:pt x="2610" y="1474"/>
                    </a:lnTo>
                    <a:lnTo>
                      <a:pt x="2702" y="1413"/>
                    </a:lnTo>
                    <a:lnTo>
                      <a:pt x="2733" y="1228"/>
                    </a:lnTo>
                    <a:lnTo>
                      <a:pt x="2794" y="1106"/>
                    </a:lnTo>
                    <a:lnTo>
                      <a:pt x="2702" y="1044"/>
                    </a:lnTo>
                    <a:lnTo>
                      <a:pt x="2487" y="1044"/>
                    </a:lnTo>
                    <a:lnTo>
                      <a:pt x="2487" y="921"/>
                    </a:lnTo>
                    <a:lnTo>
                      <a:pt x="2549" y="768"/>
                    </a:lnTo>
                    <a:lnTo>
                      <a:pt x="2733" y="860"/>
                    </a:lnTo>
                    <a:lnTo>
                      <a:pt x="2825" y="768"/>
                    </a:lnTo>
                    <a:lnTo>
                      <a:pt x="2825" y="614"/>
                    </a:lnTo>
                    <a:lnTo>
                      <a:pt x="2887" y="461"/>
                    </a:lnTo>
                    <a:lnTo>
                      <a:pt x="2887" y="369"/>
                    </a:lnTo>
                    <a:lnTo>
                      <a:pt x="2948" y="307"/>
                    </a:lnTo>
                    <a:lnTo>
                      <a:pt x="2948" y="276"/>
                    </a:lnTo>
                    <a:lnTo>
                      <a:pt x="2764" y="215"/>
                    </a:lnTo>
                    <a:lnTo>
                      <a:pt x="2641" y="92"/>
                    </a:lnTo>
                    <a:lnTo>
                      <a:pt x="2426" y="0"/>
                    </a:lnTo>
                    <a:lnTo>
                      <a:pt x="2180" y="31"/>
                    </a:lnTo>
                    <a:lnTo>
                      <a:pt x="2027" y="154"/>
                    </a:lnTo>
                    <a:lnTo>
                      <a:pt x="1904" y="92"/>
                    </a:lnTo>
                    <a:lnTo>
                      <a:pt x="1812" y="154"/>
                    </a:lnTo>
                    <a:lnTo>
                      <a:pt x="1597" y="154"/>
                    </a:lnTo>
                    <a:lnTo>
                      <a:pt x="1413" y="369"/>
                    </a:lnTo>
                    <a:lnTo>
                      <a:pt x="1136" y="522"/>
                    </a:lnTo>
                    <a:lnTo>
                      <a:pt x="1044" y="461"/>
                    </a:lnTo>
                    <a:lnTo>
                      <a:pt x="891" y="522"/>
                    </a:lnTo>
                    <a:lnTo>
                      <a:pt x="891" y="737"/>
                    </a:lnTo>
                    <a:lnTo>
                      <a:pt x="706" y="860"/>
                    </a:lnTo>
                    <a:lnTo>
                      <a:pt x="768" y="1044"/>
                    </a:lnTo>
                    <a:lnTo>
                      <a:pt x="737" y="1228"/>
                    </a:lnTo>
                    <a:lnTo>
                      <a:pt x="676" y="1382"/>
                    </a:lnTo>
                    <a:lnTo>
                      <a:pt x="614" y="1474"/>
                    </a:lnTo>
                    <a:lnTo>
                      <a:pt x="492" y="1566"/>
                    </a:lnTo>
                    <a:lnTo>
                      <a:pt x="492" y="1689"/>
                    </a:lnTo>
                    <a:lnTo>
                      <a:pt x="676" y="1873"/>
                    </a:lnTo>
                    <a:lnTo>
                      <a:pt x="829" y="1904"/>
                    </a:lnTo>
                    <a:lnTo>
                      <a:pt x="645" y="1904"/>
                    </a:lnTo>
                    <a:lnTo>
                      <a:pt x="553" y="1996"/>
                    </a:lnTo>
                    <a:lnTo>
                      <a:pt x="522" y="2027"/>
                    </a:lnTo>
                    <a:lnTo>
                      <a:pt x="584" y="2119"/>
                    </a:lnTo>
                    <a:lnTo>
                      <a:pt x="676" y="2119"/>
                    </a:lnTo>
                    <a:lnTo>
                      <a:pt x="676" y="2211"/>
                    </a:lnTo>
                    <a:lnTo>
                      <a:pt x="522" y="2211"/>
                    </a:lnTo>
                    <a:lnTo>
                      <a:pt x="399" y="2057"/>
                    </a:lnTo>
                    <a:lnTo>
                      <a:pt x="246" y="1996"/>
                    </a:lnTo>
                    <a:lnTo>
                      <a:pt x="92" y="2057"/>
                    </a:lnTo>
                    <a:lnTo>
                      <a:pt x="154" y="2119"/>
                    </a:lnTo>
                    <a:lnTo>
                      <a:pt x="277" y="2119"/>
                    </a:lnTo>
                    <a:lnTo>
                      <a:pt x="399" y="2242"/>
                    </a:lnTo>
                    <a:lnTo>
                      <a:pt x="461" y="2242"/>
                    </a:lnTo>
                    <a:lnTo>
                      <a:pt x="614" y="2364"/>
                    </a:lnTo>
                    <a:lnTo>
                      <a:pt x="461" y="2303"/>
                    </a:lnTo>
                    <a:lnTo>
                      <a:pt x="369" y="2303"/>
                    </a:lnTo>
                    <a:lnTo>
                      <a:pt x="154" y="2211"/>
                    </a:lnTo>
                    <a:lnTo>
                      <a:pt x="0" y="2211"/>
                    </a:lnTo>
                    <a:lnTo>
                      <a:pt x="0" y="2211"/>
                    </a:lnTo>
                    <a:lnTo>
                      <a:pt x="92" y="2272"/>
                    </a:lnTo>
                    <a:lnTo>
                      <a:pt x="184" y="2364"/>
                    </a:lnTo>
                    <a:lnTo>
                      <a:pt x="307" y="2364"/>
                    </a:lnTo>
                    <a:lnTo>
                      <a:pt x="369" y="2457"/>
                    </a:lnTo>
                    <a:lnTo>
                      <a:pt x="461" y="2364"/>
                    </a:lnTo>
                    <a:lnTo>
                      <a:pt x="614" y="2334"/>
                    </a:lnTo>
                    <a:lnTo>
                      <a:pt x="645" y="2303"/>
                    </a:lnTo>
                    <a:lnTo>
                      <a:pt x="768" y="2303"/>
                    </a:lnTo>
                    <a:lnTo>
                      <a:pt x="829" y="2180"/>
                    </a:lnTo>
                    <a:lnTo>
                      <a:pt x="1106" y="2180"/>
                    </a:lnTo>
                    <a:lnTo>
                      <a:pt x="1198" y="2272"/>
                    </a:lnTo>
                    <a:lnTo>
                      <a:pt x="1351" y="2272"/>
                    </a:lnTo>
                    <a:lnTo>
                      <a:pt x="1413" y="2395"/>
                    </a:lnTo>
                    <a:lnTo>
                      <a:pt x="1628" y="2395"/>
                    </a:lnTo>
                    <a:lnTo>
                      <a:pt x="1720" y="2518"/>
                    </a:lnTo>
                    <a:lnTo>
                      <a:pt x="1720" y="2641"/>
                    </a:lnTo>
                    <a:lnTo>
                      <a:pt x="1873" y="2672"/>
                    </a:lnTo>
                    <a:close/>
                    <a:moveTo>
                      <a:pt x="277" y="1996"/>
                    </a:moveTo>
                    <a:lnTo>
                      <a:pt x="430" y="1935"/>
                    </a:lnTo>
                    <a:lnTo>
                      <a:pt x="492" y="1996"/>
                    </a:lnTo>
                    <a:lnTo>
                      <a:pt x="399" y="2027"/>
                    </a:lnTo>
                    <a:lnTo>
                      <a:pt x="399" y="1996"/>
                    </a:lnTo>
                    <a:lnTo>
                      <a:pt x="277" y="1996"/>
                    </a:lnTo>
                    <a:close/>
                    <a:moveTo>
                      <a:pt x="369" y="1812"/>
                    </a:moveTo>
                    <a:lnTo>
                      <a:pt x="461" y="1812"/>
                    </a:lnTo>
                    <a:lnTo>
                      <a:pt x="614" y="1873"/>
                    </a:lnTo>
                    <a:lnTo>
                      <a:pt x="584" y="1935"/>
                    </a:lnTo>
                    <a:lnTo>
                      <a:pt x="522" y="1904"/>
                    </a:lnTo>
                    <a:lnTo>
                      <a:pt x="492" y="1842"/>
                    </a:lnTo>
                    <a:lnTo>
                      <a:pt x="399" y="1873"/>
                    </a:lnTo>
                    <a:close/>
                  </a:path>
                </a:pathLst>
              </a:custGeom>
              <a:solidFill>
                <a:srgbClr val="D9D9D9"/>
              </a:solidFill>
              <a:ln cap="flat" cmpd="sng" w="9525">
                <a:solidFill>
                  <a:schemeClr val="lt1"/>
                </a:solidFill>
                <a:prstDash val="solid"/>
                <a:round/>
                <a:headEnd len="sm" w="sm" type="none"/>
                <a:tailEnd len="sm" w="sm" type="none"/>
              </a:ln>
            </p:spPr>
          </p:sp>
          <p:sp>
            <p:nvSpPr>
              <p:cNvPr id="397" name="Google Shape;397;p54"/>
              <p:cNvSpPr/>
              <p:nvPr/>
            </p:nvSpPr>
            <p:spPr>
              <a:xfrm>
                <a:off x="5578560" y="2297160"/>
                <a:ext cx="44277" cy="37798"/>
              </a:xfrm>
              <a:custGeom>
                <a:rect b="b" l="l" r="r" t="t"/>
                <a:pathLst>
                  <a:path extrusionOk="0" h="1997" w="2335">
                    <a:moveTo>
                      <a:pt x="2242" y="1352"/>
                    </a:moveTo>
                    <a:lnTo>
                      <a:pt x="2335" y="1137"/>
                    </a:lnTo>
                    <a:lnTo>
                      <a:pt x="2242" y="984"/>
                    </a:lnTo>
                    <a:lnTo>
                      <a:pt x="2242" y="861"/>
                    </a:lnTo>
                    <a:lnTo>
                      <a:pt x="2120" y="615"/>
                    </a:lnTo>
                    <a:lnTo>
                      <a:pt x="2150" y="492"/>
                    </a:lnTo>
                    <a:lnTo>
                      <a:pt x="1997" y="431"/>
                    </a:lnTo>
                    <a:lnTo>
                      <a:pt x="2027" y="339"/>
                    </a:lnTo>
                    <a:lnTo>
                      <a:pt x="1935" y="216"/>
                    </a:lnTo>
                    <a:lnTo>
                      <a:pt x="1720" y="216"/>
                    </a:lnTo>
                    <a:lnTo>
                      <a:pt x="1628" y="93"/>
                    </a:lnTo>
                    <a:lnTo>
                      <a:pt x="1505" y="93"/>
                    </a:lnTo>
                    <a:lnTo>
                      <a:pt x="1413" y="1"/>
                    </a:lnTo>
                    <a:lnTo>
                      <a:pt x="1137" y="1"/>
                    </a:lnTo>
                    <a:lnTo>
                      <a:pt x="1076" y="124"/>
                    </a:lnTo>
                    <a:lnTo>
                      <a:pt x="953" y="124"/>
                    </a:lnTo>
                    <a:lnTo>
                      <a:pt x="922" y="185"/>
                    </a:lnTo>
                    <a:lnTo>
                      <a:pt x="769" y="216"/>
                    </a:lnTo>
                    <a:lnTo>
                      <a:pt x="676" y="308"/>
                    </a:lnTo>
                    <a:lnTo>
                      <a:pt x="584" y="216"/>
                    </a:lnTo>
                    <a:lnTo>
                      <a:pt x="461" y="216"/>
                    </a:lnTo>
                    <a:lnTo>
                      <a:pt x="400" y="93"/>
                    </a:lnTo>
                    <a:lnTo>
                      <a:pt x="308" y="62"/>
                    </a:lnTo>
                    <a:lnTo>
                      <a:pt x="124" y="185"/>
                    </a:lnTo>
                    <a:lnTo>
                      <a:pt x="1" y="400"/>
                    </a:lnTo>
                    <a:lnTo>
                      <a:pt x="124" y="462"/>
                    </a:lnTo>
                    <a:lnTo>
                      <a:pt x="154" y="738"/>
                    </a:lnTo>
                    <a:lnTo>
                      <a:pt x="339" y="830"/>
                    </a:lnTo>
                    <a:lnTo>
                      <a:pt x="369" y="953"/>
                    </a:lnTo>
                    <a:lnTo>
                      <a:pt x="584" y="1137"/>
                    </a:lnTo>
                    <a:lnTo>
                      <a:pt x="707" y="1137"/>
                    </a:lnTo>
                    <a:lnTo>
                      <a:pt x="799" y="1229"/>
                    </a:lnTo>
                    <a:lnTo>
                      <a:pt x="922" y="1260"/>
                    </a:lnTo>
                    <a:lnTo>
                      <a:pt x="922" y="1506"/>
                    </a:lnTo>
                    <a:lnTo>
                      <a:pt x="1106" y="1598"/>
                    </a:lnTo>
                    <a:lnTo>
                      <a:pt x="1198" y="1536"/>
                    </a:lnTo>
                    <a:lnTo>
                      <a:pt x="1291" y="1536"/>
                    </a:lnTo>
                    <a:lnTo>
                      <a:pt x="1352" y="1598"/>
                    </a:lnTo>
                    <a:lnTo>
                      <a:pt x="1475" y="1628"/>
                    </a:lnTo>
                    <a:lnTo>
                      <a:pt x="1659" y="1874"/>
                    </a:lnTo>
                    <a:lnTo>
                      <a:pt x="1813" y="1874"/>
                    </a:lnTo>
                    <a:lnTo>
                      <a:pt x="1966" y="1997"/>
                    </a:lnTo>
                    <a:lnTo>
                      <a:pt x="2058" y="1935"/>
                    </a:lnTo>
                    <a:lnTo>
                      <a:pt x="2150" y="1935"/>
                    </a:lnTo>
                    <a:lnTo>
                      <a:pt x="2150" y="1843"/>
                    </a:lnTo>
                    <a:lnTo>
                      <a:pt x="2089" y="1813"/>
                    </a:lnTo>
                    <a:lnTo>
                      <a:pt x="2089" y="1690"/>
                    </a:lnTo>
                    <a:lnTo>
                      <a:pt x="2058" y="1598"/>
                    </a:lnTo>
                    <a:lnTo>
                      <a:pt x="2120" y="1475"/>
                    </a:lnTo>
                    <a:lnTo>
                      <a:pt x="2181" y="1352"/>
                    </a:lnTo>
                    <a:close/>
                  </a:path>
                </a:pathLst>
              </a:custGeom>
              <a:solidFill>
                <a:srgbClr val="D9D9D9"/>
              </a:solidFill>
              <a:ln cap="flat" cmpd="sng" w="9525">
                <a:solidFill>
                  <a:schemeClr val="lt1"/>
                </a:solidFill>
                <a:prstDash val="solid"/>
                <a:round/>
                <a:headEnd len="sm" w="sm" type="none"/>
                <a:tailEnd len="sm" w="sm" type="none"/>
              </a:ln>
            </p:spPr>
          </p:sp>
          <p:sp>
            <p:nvSpPr>
              <p:cNvPr id="398" name="Google Shape;398;p54"/>
              <p:cNvSpPr/>
              <p:nvPr/>
            </p:nvSpPr>
            <p:spPr>
              <a:xfrm>
                <a:off x="5617800" y="2323080"/>
                <a:ext cx="10080" cy="14760"/>
              </a:xfrm>
              <a:custGeom>
                <a:rect b="b" l="l" r="r" t="t"/>
                <a:pathLst>
                  <a:path extrusionOk="0" h="800" w="553">
                    <a:moveTo>
                      <a:pt x="92" y="584"/>
                    </a:moveTo>
                    <a:lnTo>
                      <a:pt x="92" y="492"/>
                    </a:lnTo>
                    <a:lnTo>
                      <a:pt x="31" y="462"/>
                    </a:lnTo>
                    <a:lnTo>
                      <a:pt x="31" y="339"/>
                    </a:lnTo>
                    <a:lnTo>
                      <a:pt x="0" y="247"/>
                    </a:lnTo>
                    <a:lnTo>
                      <a:pt x="62" y="124"/>
                    </a:lnTo>
                    <a:lnTo>
                      <a:pt x="123" y="1"/>
                    </a:lnTo>
                    <a:lnTo>
                      <a:pt x="246" y="1"/>
                    </a:lnTo>
                    <a:lnTo>
                      <a:pt x="430" y="247"/>
                    </a:lnTo>
                    <a:lnTo>
                      <a:pt x="461" y="431"/>
                    </a:lnTo>
                    <a:lnTo>
                      <a:pt x="553" y="492"/>
                    </a:lnTo>
                    <a:lnTo>
                      <a:pt x="553" y="769"/>
                    </a:lnTo>
                    <a:lnTo>
                      <a:pt x="430" y="799"/>
                    </a:lnTo>
                    <a:lnTo>
                      <a:pt x="215" y="738"/>
                    </a:lnTo>
                    <a:lnTo>
                      <a:pt x="123" y="584"/>
                    </a:lnTo>
                    <a:close/>
                  </a:path>
                </a:pathLst>
              </a:custGeom>
              <a:solidFill>
                <a:srgbClr val="D9D9D9"/>
              </a:solidFill>
              <a:ln cap="flat" cmpd="sng" w="9525">
                <a:solidFill>
                  <a:schemeClr val="lt1"/>
                </a:solidFill>
                <a:prstDash val="solid"/>
                <a:round/>
                <a:headEnd len="sm" w="sm" type="none"/>
                <a:tailEnd len="sm" w="sm" type="none"/>
              </a:ln>
            </p:spPr>
          </p:sp>
          <p:sp>
            <p:nvSpPr>
              <p:cNvPr id="399" name="Google Shape;399;p54"/>
              <p:cNvSpPr/>
              <p:nvPr/>
            </p:nvSpPr>
            <p:spPr>
              <a:xfrm>
                <a:off x="5442120" y="2043720"/>
                <a:ext cx="10800" cy="25560"/>
              </a:xfrm>
              <a:custGeom>
                <a:rect b="b" l="l" r="r" t="t"/>
                <a:pathLst>
                  <a:path extrusionOk="0" h="1352" w="584">
                    <a:moveTo>
                      <a:pt x="277" y="1044"/>
                    </a:moveTo>
                    <a:lnTo>
                      <a:pt x="400" y="1351"/>
                    </a:lnTo>
                    <a:lnTo>
                      <a:pt x="400" y="1167"/>
                    </a:lnTo>
                    <a:lnTo>
                      <a:pt x="400" y="1106"/>
                    </a:lnTo>
                    <a:close/>
                    <a:moveTo>
                      <a:pt x="369" y="645"/>
                    </a:moveTo>
                    <a:lnTo>
                      <a:pt x="307" y="707"/>
                    </a:lnTo>
                    <a:lnTo>
                      <a:pt x="430" y="829"/>
                    </a:lnTo>
                    <a:lnTo>
                      <a:pt x="430" y="737"/>
                    </a:lnTo>
                    <a:lnTo>
                      <a:pt x="369" y="645"/>
                    </a:lnTo>
                    <a:close/>
                    <a:moveTo>
                      <a:pt x="0" y="185"/>
                    </a:moveTo>
                    <a:lnTo>
                      <a:pt x="0" y="338"/>
                    </a:lnTo>
                    <a:lnTo>
                      <a:pt x="154" y="369"/>
                    </a:lnTo>
                    <a:close/>
                    <a:moveTo>
                      <a:pt x="492" y="0"/>
                    </a:moveTo>
                    <a:lnTo>
                      <a:pt x="584" y="123"/>
                    </a:lnTo>
                    <a:lnTo>
                      <a:pt x="553" y="0"/>
                    </a:lnTo>
                    <a:close/>
                    <a:moveTo>
                      <a:pt x="215" y="0"/>
                    </a:moveTo>
                    <a:lnTo>
                      <a:pt x="307" y="0"/>
                    </a:lnTo>
                    <a:lnTo>
                      <a:pt x="461" y="123"/>
                    </a:lnTo>
                    <a:lnTo>
                      <a:pt x="461" y="246"/>
                    </a:lnTo>
                    <a:lnTo>
                      <a:pt x="338" y="215"/>
                    </a:lnTo>
                    <a:lnTo>
                      <a:pt x="215" y="0"/>
                    </a:lnTo>
                    <a:close/>
                    <a:moveTo>
                      <a:pt x="154" y="31"/>
                    </a:moveTo>
                    <a:lnTo>
                      <a:pt x="369" y="369"/>
                    </a:lnTo>
                    <a:lnTo>
                      <a:pt x="522" y="492"/>
                    </a:lnTo>
                    <a:lnTo>
                      <a:pt x="400" y="492"/>
                    </a:lnTo>
                    <a:lnTo>
                      <a:pt x="185" y="277"/>
                    </a:lnTo>
                    <a:lnTo>
                      <a:pt x="123" y="92"/>
                    </a:lnTo>
                    <a:close/>
                  </a:path>
                </a:pathLst>
              </a:custGeom>
              <a:solidFill>
                <a:srgbClr val="D9D9D9"/>
              </a:solidFill>
              <a:ln cap="flat" cmpd="sng" w="9525">
                <a:solidFill>
                  <a:schemeClr val="lt1"/>
                </a:solidFill>
                <a:prstDash val="solid"/>
                <a:round/>
                <a:headEnd len="sm" w="sm" type="none"/>
                <a:tailEnd len="sm" w="sm" type="none"/>
              </a:ln>
            </p:spPr>
          </p:sp>
          <p:sp>
            <p:nvSpPr>
              <p:cNvPr id="400" name="Google Shape;400;p54"/>
              <p:cNvSpPr/>
              <p:nvPr/>
            </p:nvSpPr>
            <p:spPr>
              <a:xfrm>
                <a:off x="5392440" y="2210040"/>
                <a:ext cx="63361" cy="83525"/>
              </a:xfrm>
              <a:custGeom>
                <a:rect b="b" l="l" r="r" t="t"/>
                <a:pathLst>
                  <a:path extrusionOk="0" h="4392" w="3348">
                    <a:moveTo>
                      <a:pt x="860" y="4392"/>
                    </a:moveTo>
                    <a:lnTo>
                      <a:pt x="1136" y="4361"/>
                    </a:lnTo>
                    <a:lnTo>
                      <a:pt x="1382" y="4300"/>
                    </a:lnTo>
                    <a:lnTo>
                      <a:pt x="1597" y="4146"/>
                    </a:lnTo>
                    <a:lnTo>
                      <a:pt x="1536" y="3993"/>
                    </a:lnTo>
                    <a:lnTo>
                      <a:pt x="1689" y="3993"/>
                    </a:lnTo>
                    <a:lnTo>
                      <a:pt x="1628" y="4115"/>
                    </a:lnTo>
                    <a:lnTo>
                      <a:pt x="1812" y="4085"/>
                    </a:lnTo>
                    <a:lnTo>
                      <a:pt x="1966" y="3931"/>
                    </a:lnTo>
                    <a:lnTo>
                      <a:pt x="2058" y="3931"/>
                    </a:lnTo>
                    <a:lnTo>
                      <a:pt x="2119" y="3808"/>
                    </a:lnTo>
                    <a:lnTo>
                      <a:pt x="2580" y="3747"/>
                    </a:lnTo>
                    <a:lnTo>
                      <a:pt x="2610" y="3624"/>
                    </a:lnTo>
                    <a:lnTo>
                      <a:pt x="2672" y="3747"/>
                    </a:lnTo>
                    <a:lnTo>
                      <a:pt x="2764" y="3655"/>
                    </a:lnTo>
                    <a:lnTo>
                      <a:pt x="2856" y="3685"/>
                    </a:lnTo>
                    <a:lnTo>
                      <a:pt x="3102" y="3685"/>
                    </a:lnTo>
                    <a:lnTo>
                      <a:pt x="2948" y="3501"/>
                    </a:lnTo>
                    <a:lnTo>
                      <a:pt x="3071" y="3440"/>
                    </a:lnTo>
                    <a:lnTo>
                      <a:pt x="3194" y="3286"/>
                    </a:lnTo>
                    <a:lnTo>
                      <a:pt x="3163" y="3163"/>
                    </a:lnTo>
                    <a:lnTo>
                      <a:pt x="3286" y="3010"/>
                    </a:lnTo>
                    <a:lnTo>
                      <a:pt x="3347" y="2826"/>
                    </a:lnTo>
                    <a:lnTo>
                      <a:pt x="3286" y="2457"/>
                    </a:lnTo>
                    <a:lnTo>
                      <a:pt x="3163" y="2396"/>
                    </a:lnTo>
                    <a:lnTo>
                      <a:pt x="3286" y="2334"/>
                    </a:lnTo>
                    <a:lnTo>
                      <a:pt x="3286" y="2150"/>
                    </a:lnTo>
                    <a:lnTo>
                      <a:pt x="3194" y="1997"/>
                    </a:lnTo>
                    <a:lnTo>
                      <a:pt x="3224" y="1843"/>
                    </a:lnTo>
                    <a:lnTo>
                      <a:pt x="3102" y="1751"/>
                    </a:lnTo>
                    <a:lnTo>
                      <a:pt x="3163" y="1659"/>
                    </a:lnTo>
                    <a:lnTo>
                      <a:pt x="3255" y="1659"/>
                    </a:lnTo>
                    <a:lnTo>
                      <a:pt x="3071" y="1536"/>
                    </a:lnTo>
                    <a:lnTo>
                      <a:pt x="2948" y="1505"/>
                    </a:lnTo>
                    <a:lnTo>
                      <a:pt x="2795" y="1198"/>
                    </a:lnTo>
                    <a:lnTo>
                      <a:pt x="2580" y="1106"/>
                    </a:lnTo>
                    <a:lnTo>
                      <a:pt x="2457" y="1168"/>
                    </a:lnTo>
                    <a:lnTo>
                      <a:pt x="2426" y="1383"/>
                    </a:lnTo>
                    <a:lnTo>
                      <a:pt x="2303" y="1413"/>
                    </a:lnTo>
                    <a:lnTo>
                      <a:pt x="1966" y="1106"/>
                    </a:lnTo>
                    <a:lnTo>
                      <a:pt x="2150" y="707"/>
                    </a:lnTo>
                    <a:lnTo>
                      <a:pt x="2303" y="707"/>
                    </a:lnTo>
                    <a:lnTo>
                      <a:pt x="2365" y="553"/>
                    </a:lnTo>
                    <a:lnTo>
                      <a:pt x="2457" y="492"/>
                    </a:lnTo>
                    <a:lnTo>
                      <a:pt x="2549" y="400"/>
                    </a:lnTo>
                    <a:lnTo>
                      <a:pt x="2457" y="431"/>
                    </a:lnTo>
                    <a:lnTo>
                      <a:pt x="2641" y="308"/>
                    </a:lnTo>
                    <a:lnTo>
                      <a:pt x="2764" y="216"/>
                    </a:lnTo>
                    <a:lnTo>
                      <a:pt x="2610" y="124"/>
                    </a:lnTo>
                    <a:lnTo>
                      <a:pt x="2488" y="1"/>
                    </a:lnTo>
                    <a:lnTo>
                      <a:pt x="2549" y="124"/>
                    </a:lnTo>
                    <a:lnTo>
                      <a:pt x="2365" y="124"/>
                    </a:lnTo>
                    <a:lnTo>
                      <a:pt x="2395" y="308"/>
                    </a:lnTo>
                    <a:lnTo>
                      <a:pt x="2273" y="492"/>
                    </a:lnTo>
                    <a:lnTo>
                      <a:pt x="2303" y="369"/>
                    </a:lnTo>
                    <a:lnTo>
                      <a:pt x="2365" y="277"/>
                    </a:lnTo>
                    <a:lnTo>
                      <a:pt x="2273" y="154"/>
                    </a:lnTo>
                    <a:lnTo>
                      <a:pt x="2180" y="185"/>
                    </a:lnTo>
                    <a:lnTo>
                      <a:pt x="2242" y="246"/>
                    </a:lnTo>
                    <a:lnTo>
                      <a:pt x="2119" y="277"/>
                    </a:lnTo>
                    <a:lnTo>
                      <a:pt x="2027" y="185"/>
                    </a:lnTo>
                    <a:lnTo>
                      <a:pt x="1812" y="246"/>
                    </a:lnTo>
                    <a:lnTo>
                      <a:pt x="1812" y="369"/>
                    </a:lnTo>
                    <a:lnTo>
                      <a:pt x="1751" y="369"/>
                    </a:lnTo>
                    <a:lnTo>
                      <a:pt x="1689" y="492"/>
                    </a:lnTo>
                    <a:lnTo>
                      <a:pt x="1781" y="553"/>
                    </a:lnTo>
                    <a:lnTo>
                      <a:pt x="1751" y="615"/>
                    </a:lnTo>
                    <a:lnTo>
                      <a:pt x="1658" y="615"/>
                    </a:lnTo>
                    <a:lnTo>
                      <a:pt x="1658" y="676"/>
                    </a:lnTo>
                    <a:lnTo>
                      <a:pt x="1505" y="707"/>
                    </a:lnTo>
                    <a:lnTo>
                      <a:pt x="1536" y="861"/>
                    </a:lnTo>
                    <a:lnTo>
                      <a:pt x="1720" y="861"/>
                    </a:lnTo>
                    <a:lnTo>
                      <a:pt x="1689" y="891"/>
                    </a:lnTo>
                    <a:lnTo>
                      <a:pt x="1843" y="861"/>
                    </a:lnTo>
                    <a:lnTo>
                      <a:pt x="1935" y="861"/>
                    </a:lnTo>
                    <a:lnTo>
                      <a:pt x="1751" y="1045"/>
                    </a:lnTo>
                    <a:lnTo>
                      <a:pt x="1505" y="1137"/>
                    </a:lnTo>
                    <a:lnTo>
                      <a:pt x="1597" y="1229"/>
                    </a:lnTo>
                    <a:lnTo>
                      <a:pt x="1351" y="1260"/>
                    </a:lnTo>
                    <a:lnTo>
                      <a:pt x="1229" y="1198"/>
                    </a:lnTo>
                    <a:lnTo>
                      <a:pt x="1136" y="1321"/>
                    </a:lnTo>
                    <a:lnTo>
                      <a:pt x="1075" y="1168"/>
                    </a:lnTo>
                    <a:lnTo>
                      <a:pt x="707" y="1106"/>
                    </a:lnTo>
                    <a:lnTo>
                      <a:pt x="707" y="1168"/>
                    </a:lnTo>
                    <a:lnTo>
                      <a:pt x="492" y="1137"/>
                    </a:lnTo>
                    <a:lnTo>
                      <a:pt x="461" y="1352"/>
                    </a:lnTo>
                    <a:lnTo>
                      <a:pt x="553" y="1260"/>
                    </a:lnTo>
                    <a:lnTo>
                      <a:pt x="584" y="1383"/>
                    </a:lnTo>
                    <a:lnTo>
                      <a:pt x="645" y="1413"/>
                    </a:lnTo>
                    <a:lnTo>
                      <a:pt x="676" y="1536"/>
                    </a:lnTo>
                    <a:lnTo>
                      <a:pt x="584" y="1567"/>
                    </a:lnTo>
                    <a:lnTo>
                      <a:pt x="584" y="1475"/>
                    </a:lnTo>
                    <a:lnTo>
                      <a:pt x="369" y="1475"/>
                    </a:lnTo>
                    <a:lnTo>
                      <a:pt x="614" y="1659"/>
                    </a:lnTo>
                    <a:lnTo>
                      <a:pt x="768" y="1597"/>
                    </a:lnTo>
                    <a:lnTo>
                      <a:pt x="829" y="1751"/>
                    </a:lnTo>
                    <a:lnTo>
                      <a:pt x="614" y="1782"/>
                    </a:lnTo>
                    <a:lnTo>
                      <a:pt x="584" y="1874"/>
                    </a:lnTo>
                    <a:lnTo>
                      <a:pt x="645" y="1935"/>
                    </a:lnTo>
                    <a:lnTo>
                      <a:pt x="400" y="1966"/>
                    </a:lnTo>
                    <a:lnTo>
                      <a:pt x="461" y="2089"/>
                    </a:lnTo>
                    <a:lnTo>
                      <a:pt x="400" y="2119"/>
                    </a:lnTo>
                    <a:lnTo>
                      <a:pt x="492" y="2212"/>
                    </a:lnTo>
                    <a:lnTo>
                      <a:pt x="614" y="2181"/>
                    </a:lnTo>
                    <a:lnTo>
                      <a:pt x="553" y="2242"/>
                    </a:lnTo>
                    <a:lnTo>
                      <a:pt x="737" y="2212"/>
                    </a:lnTo>
                    <a:lnTo>
                      <a:pt x="799" y="2396"/>
                    </a:lnTo>
                    <a:lnTo>
                      <a:pt x="1229" y="2396"/>
                    </a:lnTo>
                    <a:lnTo>
                      <a:pt x="1075" y="2549"/>
                    </a:lnTo>
                    <a:lnTo>
                      <a:pt x="983" y="2488"/>
                    </a:lnTo>
                    <a:lnTo>
                      <a:pt x="829" y="2764"/>
                    </a:lnTo>
                    <a:lnTo>
                      <a:pt x="891" y="2764"/>
                    </a:lnTo>
                    <a:lnTo>
                      <a:pt x="768" y="2949"/>
                    </a:lnTo>
                    <a:lnTo>
                      <a:pt x="461" y="3163"/>
                    </a:lnTo>
                    <a:lnTo>
                      <a:pt x="584" y="3163"/>
                    </a:lnTo>
                    <a:lnTo>
                      <a:pt x="737" y="3041"/>
                    </a:lnTo>
                    <a:lnTo>
                      <a:pt x="829" y="3102"/>
                    </a:lnTo>
                    <a:lnTo>
                      <a:pt x="1044" y="3102"/>
                    </a:lnTo>
                    <a:lnTo>
                      <a:pt x="1167" y="2979"/>
                    </a:lnTo>
                    <a:lnTo>
                      <a:pt x="1167" y="3041"/>
                    </a:lnTo>
                    <a:lnTo>
                      <a:pt x="1321" y="3041"/>
                    </a:lnTo>
                    <a:lnTo>
                      <a:pt x="983" y="3163"/>
                    </a:lnTo>
                    <a:lnTo>
                      <a:pt x="707" y="3163"/>
                    </a:lnTo>
                    <a:lnTo>
                      <a:pt x="645" y="3256"/>
                    </a:lnTo>
                    <a:lnTo>
                      <a:pt x="461" y="3317"/>
                    </a:lnTo>
                    <a:lnTo>
                      <a:pt x="522" y="3409"/>
                    </a:lnTo>
                    <a:lnTo>
                      <a:pt x="461" y="3501"/>
                    </a:lnTo>
                    <a:lnTo>
                      <a:pt x="553" y="3501"/>
                    </a:lnTo>
                    <a:lnTo>
                      <a:pt x="430" y="3532"/>
                    </a:lnTo>
                    <a:lnTo>
                      <a:pt x="307" y="3440"/>
                    </a:lnTo>
                    <a:lnTo>
                      <a:pt x="277" y="3501"/>
                    </a:lnTo>
                    <a:lnTo>
                      <a:pt x="215" y="3471"/>
                    </a:lnTo>
                    <a:lnTo>
                      <a:pt x="0" y="3593"/>
                    </a:lnTo>
                    <a:lnTo>
                      <a:pt x="31" y="3624"/>
                    </a:lnTo>
                    <a:lnTo>
                      <a:pt x="553" y="3624"/>
                    </a:lnTo>
                    <a:lnTo>
                      <a:pt x="369" y="3747"/>
                    </a:lnTo>
                    <a:lnTo>
                      <a:pt x="154" y="3808"/>
                    </a:lnTo>
                    <a:lnTo>
                      <a:pt x="92" y="3962"/>
                    </a:lnTo>
                    <a:lnTo>
                      <a:pt x="215" y="3962"/>
                    </a:lnTo>
                    <a:lnTo>
                      <a:pt x="246" y="4085"/>
                    </a:lnTo>
                    <a:lnTo>
                      <a:pt x="645" y="3962"/>
                    </a:lnTo>
                    <a:lnTo>
                      <a:pt x="338" y="4146"/>
                    </a:lnTo>
                    <a:lnTo>
                      <a:pt x="215" y="4238"/>
                    </a:lnTo>
                    <a:lnTo>
                      <a:pt x="430" y="4238"/>
                    </a:lnTo>
                    <a:lnTo>
                      <a:pt x="707" y="4085"/>
                    </a:lnTo>
                    <a:lnTo>
                      <a:pt x="676" y="4207"/>
                    </a:lnTo>
                    <a:lnTo>
                      <a:pt x="461" y="4300"/>
                    </a:lnTo>
                    <a:lnTo>
                      <a:pt x="584" y="4300"/>
                    </a:lnTo>
                    <a:lnTo>
                      <a:pt x="553" y="4392"/>
                    </a:lnTo>
                    <a:lnTo>
                      <a:pt x="737" y="4330"/>
                    </a:lnTo>
                    <a:close/>
                  </a:path>
                </a:pathLst>
              </a:custGeom>
              <a:solidFill>
                <a:srgbClr val="D9D9D9"/>
              </a:solidFill>
              <a:ln cap="flat" cmpd="sng" w="9525">
                <a:solidFill>
                  <a:schemeClr val="lt1"/>
                </a:solidFill>
                <a:prstDash val="solid"/>
                <a:round/>
                <a:headEnd len="sm" w="sm" type="none"/>
                <a:tailEnd len="sm" w="sm" type="none"/>
              </a:ln>
            </p:spPr>
          </p:sp>
          <p:sp>
            <p:nvSpPr>
              <p:cNvPr id="401" name="Google Shape;401;p54"/>
              <p:cNvSpPr/>
              <p:nvPr/>
            </p:nvSpPr>
            <p:spPr>
              <a:xfrm>
                <a:off x="5429880" y="2081160"/>
                <a:ext cx="134999" cy="249114"/>
              </a:xfrm>
              <a:custGeom>
                <a:rect b="b" l="l" r="r" t="t"/>
                <a:pathLst>
                  <a:path extrusionOk="0" h="13082" w="7094">
                    <a:moveTo>
                      <a:pt x="1290" y="8414"/>
                    </a:moveTo>
                    <a:lnTo>
                      <a:pt x="1106" y="8291"/>
                    </a:lnTo>
                    <a:lnTo>
                      <a:pt x="983" y="8291"/>
                    </a:lnTo>
                    <a:lnTo>
                      <a:pt x="830" y="7953"/>
                    </a:lnTo>
                    <a:lnTo>
                      <a:pt x="615" y="7861"/>
                    </a:lnTo>
                    <a:lnTo>
                      <a:pt x="492" y="7923"/>
                    </a:lnTo>
                    <a:lnTo>
                      <a:pt x="461" y="8138"/>
                    </a:lnTo>
                    <a:lnTo>
                      <a:pt x="338" y="8168"/>
                    </a:lnTo>
                    <a:lnTo>
                      <a:pt x="1" y="7861"/>
                    </a:lnTo>
                    <a:lnTo>
                      <a:pt x="185" y="7462"/>
                    </a:lnTo>
                    <a:lnTo>
                      <a:pt x="338" y="7431"/>
                    </a:lnTo>
                    <a:lnTo>
                      <a:pt x="400" y="7308"/>
                    </a:lnTo>
                    <a:lnTo>
                      <a:pt x="492" y="7247"/>
                    </a:lnTo>
                    <a:lnTo>
                      <a:pt x="584" y="7155"/>
                    </a:lnTo>
                    <a:lnTo>
                      <a:pt x="737" y="7124"/>
                    </a:lnTo>
                    <a:lnTo>
                      <a:pt x="768" y="7063"/>
                    </a:lnTo>
                    <a:lnTo>
                      <a:pt x="860" y="7063"/>
                    </a:lnTo>
                    <a:lnTo>
                      <a:pt x="1045" y="6971"/>
                    </a:lnTo>
                    <a:lnTo>
                      <a:pt x="1290" y="7001"/>
                    </a:lnTo>
                    <a:lnTo>
                      <a:pt x="1413" y="7063"/>
                    </a:lnTo>
                    <a:lnTo>
                      <a:pt x="1413" y="7216"/>
                    </a:lnTo>
                    <a:lnTo>
                      <a:pt x="1628" y="7554"/>
                    </a:lnTo>
                    <a:lnTo>
                      <a:pt x="1536" y="7646"/>
                    </a:lnTo>
                    <a:lnTo>
                      <a:pt x="1751" y="7646"/>
                    </a:lnTo>
                    <a:lnTo>
                      <a:pt x="1781" y="7984"/>
                    </a:lnTo>
                    <a:lnTo>
                      <a:pt x="1689" y="7708"/>
                    </a:lnTo>
                    <a:lnTo>
                      <a:pt x="1597" y="7708"/>
                    </a:lnTo>
                    <a:lnTo>
                      <a:pt x="1659" y="7800"/>
                    </a:lnTo>
                    <a:lnTo>
                      <a:pt x="1597" y="7923"/>
                    </a:lnTo>
                    <a:lnTo>
                      <a:pt x="1720" y="7953"/>
                    </a:lnTo>
                    <a:lnTo>
                      <a:pt x="1689" y="8107"/>
                    </a:lnTo>
                    <a:lnTo>
                      <a:pt x="1505" y="8076"/>
                    </a:lnTo>
                    <a:lnTo>
                      <a:pt x="1505" y="8199"/>
                    </a:lnTo>
                    <a:lnTo>
                      <a:pt x="1382" y="8291"/>
                    </a:lnTo>
                    <a:lnTo>
                      <a:pt x="1321" y="8260"/>
                    </a:lnTo>
                    <a:lnTo>
                      <a:pt x="1321" y="8383"/>
                    </a:lnTo>
                    <a:close/>
                    <a:moveTo>
                      <a:pt x="4760" y="1167"/>
                    </a:moveTo>
                    <a:lnTo>
                      <a:pt x="4821" y="1044"/>
                    </a:lnTo>
                    <a:lnTo>
                      <a:pt x="4883" y="1075"/>
                    </a:lnTo>
                    <a:close/>
                    <a:moveTo>
                      <a:pt x="5067" y="185"/>
                    </a:moveTo>
                    <a:lnTo>
                      <a:pt x="5006" y="93"/>
                    </a:lnTo>
                    <a:lnTo>
                      <a:pt x="5128" y="0"/>
                    </a:lnTo>
                    <a:close/>
                    <a:moveTo>
                      <a:pt x="4729" y="553"/>
                    </a:moveTo>
                    <a:lnTo>
                      <a:pt x="4729" y="369"/>
                    </a:lnTo>
                    <a:lnTo>
                      <a:pt x="4637" y="400"/>
                    </a:lnTo>
                    <a:lnTo>
                      <a:pt x="4606" y="492"/>
                    </a:lnTo>
                    <a:cubicBezTo>
                      <a:pt x="4606" y="492"/>
                      <a:pt x="4699" y="553"/>
                      <a:pt x="4729" y="553"/>
                    </a:cubicBezTo>
                    <a:close/>
                    <a:moveTo>
                      <a:pt x="4883" y="461"/>
                    </a:moveTo>
                    <a:lnTo>
                      <a:pt x="4821" y="369"/>
                    </a:lnTo>
                    <a:lnTo>
                      <a:pt x="4883" y="277"/>
                    </a:lnTo>
                    <a:lnTo>
                      <a:pt x="4883" y="154"/>
                    </a:lnTo>
                    <a:lnTo>
                      <a:pt x="4944" y="215"/>
                    </a:lnTo>
                    <a:lnTo>
                      <a:pt x="4944" y="400"/>
                    </a:lnTo>
                    <a:lnTo>
                      <a:pt x="4883" y="461"/>
                    </a:lnTo>
                    <a:close/>
                    <a:moveTo>
                      <a:pt x="4821" y="952"/>
                    </a:moveTo>
                    <a:lnTo>
                      <a:pt x="4760" y="830"/>
                    </a:lnTo>
                    <a:lnTo>
                      <a:pt x="4545" y="830"/>
                    </a:lnTo>
                    <a:lnTo>
                      <a:pt x="4484" y="737"/>
                    </a:lnTo>
                    <a:lnTo>
                      <a:pt x="4606" y="707"/>
                    </a:lnTo>
                    <a:lnTo>
                      <a:pt x="4760" y="707"/>
                    </a:lnTo>
                    <a:lnTo>
                      <a:pt x="4760" y="615"/>
                    </a:lnTo>
                    <a:lnTo>
                      <a:pt x="4729" y="553"/>
                    </a:lnTo>
                    <a:lnTo>
                      <a:pt x="4760" y="522"/>
                    </a:lnTo>
                    <a:lnTo>
                      <a:pt x="4852" y="553"/>
                    </a:lnTo>
                    <a:lnTo>
                      <a:pt x="4975" y="584"/>
                    </a:lnTo>
                    <a:lnTo>
                      <a:pt x="4914" y="676"/>
                    </a:lnTo>
                    <a:lnTo>
                      <a:pt x="4944" y="768"/>
                    </a:lnTo>
                    <a:lnTo>
                      <a:pt x="4852" y="830"/>
                    </a:lnTo>
                    <a:lnTo>
                      <a:pt x="4883" y="983"/>
                    </a:lnTo>
                    <a:lnTo>
                      <a:pt x="4791" y="922"/>
                    </a:lnTo>
                    <a:close/>
                    <a:moveTo>
                      <a:pt x="6418" y="11300"/>
                    </a:moveTo>
                    <a:lnTo>
                      <a:pt x="6510" y="11362"/>
                    </a:lnTo>
                    <a:lnTo>
                      <a:pt x="6602" y="11331"/>
                    </a:lnTo>
                    <a:lnTo>
                      <a:pt x="6541" y="11270"/>
                    </a:lnTo>
                    <a:lnTo>
                      <a:pt x="6480" y="11270"/>
                    </a:lnTo>
                    <a:close/>
                    <a:moveTo>
                      <a:pt x="4729" y="12252"/>
                    </a:moveTo>
                    <a:lnTo>
                      <a:pt x="4944" y="12129"/>
                    </a:lnTo>
                    <a:lnTo>
                      <a:pt x="5006" y="12191"/>
                    </a:lnTo>
                    <a:lnTo>
                      <a:pt x="5098" y="12191"/>
                    </a:lnTo>
                    <a:lnTo>
                      <a:pt x="5036" y="12283"/>
                    </a:lnTo>
                    <a:lnTo>
                      <a:pt x="5036" y="12344"/>
                    </a:lnTo>
                    <a:lnTo>
                      <a:pt x="4944" y="12375"/>
                    </a:lnTo>
                    <a:lnTo>
                      <a:pt x="4821" y="12283"/>
                    </a:lnTo>
                    <a:lnTo>
                      <a:pt x="4729" y="12252"/>
                    </a:lnTo>
                    <a:close/>
                    <a:moveTo>
                      <a:pt x="2027" y="6234"/>
                    </a:moveTo>
                    <a:lnTo>
                      <a:pt x="2027" y="6357"/>
                    </a:lnTo>
                    <a:lnTo>
                      <a:pt x="2119" y="6418"/>
                    </a:lnTo>
                    <a:lnTo>
                      <a:pt x="2119" y="6295"/>
                    </a:lnTo>
                    <a:lnTo>
                      <a:pt x="2058" y="6234"/>
                    </a:lnTo>
                    <a:close/>
                    <a:moveTo>
                      <a:pt x="1259" y="6111"/>
                    </a:moveTo>
                    <a:lnTo>
                      <a:pt x="1321" y="5957"/>
                    </a:lnTo>
                    <a:lnTo>
                      <a:pt x="1321" y="6019"/>
                    </a:lnTo>
                    <a:close/>
                    <a:moveTo>
                      <a:pt x="799" y="5589"/>
                    </a:moveTo>
                    <a:lnTo>
                      <a:pt x="799" y="5466"/>
                    </a:lnTo>
                    <a:lnTo>
                      <a:pt x="922" y="5466"/>
                    </a:lnTo>
                    <a:lnTo>
                      <a:pt x="799" y="5589"/>
                    </a:lnTo>
                    <a:close/>
                    <a:moveTo>
                      <a:pt x="1014" y="5435"/>
                    </a:moveTo>
                    <a:lnTo>
                      <a:pt x="1137" y="5251"/>
                    </a:lnTo>
                    <a:lnTo>
                      <a:pt x="1106" y="5374"/>
                    </a:lnTo>
                    <a:close/>
                    <a:moveTo>
                      <a:pt x="1352" y="5098"/>
                    </a:moveTo>
                    <a:lnTo>
                      <a:pt x="1413" y="5036"/>
                    </a:lnTo>
                    <a:lnTo>
                      <a:pt x="1321" y="5036"/>
                    </a:lnTo>
                    <a:lnTo>
                      <a:pt x="1321" y="5098"/>
                    </a:lnTo>
                    <a:close/>
                    <a:moveTo>
                      <a:pt x="1198" y="4883"/>
                    </a:moveTo>
                    <a:lnTo>
                      <a:pt x="1259" y="5006"/>
                    </a:lnTo>
                    <a:lnTo>
                      <a:pt x="1321" y="4975"/>
                    </a:lnTo>
                    <a:lnTo>
                      <a:pt x="1259" y="4883"/>
                    </a:lnTo>
                    <a:lnTo>
                      <a:pt x="1198" y="4883"/>
                    </a:lnTo>
                    <a:close/>
                    <a:moveTo>
                      <a:pt x="3317" y="2426"/>
                    </a:moveTo>
                    <a:lnTo>
                      <a:pt x="3409" y="2518"/>
                    </a:lnTo>
                    <a:lnTo>
                      <a:pt x="3409" y="2426"/>
                    </a:lnTo>
                    <a:lnTo>
                      <a:pt x="3317" y="2426"/>
                    </a:lnTo>
                    <a:close/>
                    <a:moveTo>
                      <a:pt x="3163" y="2488"/>
                    </a:moveTo>
                    <a:lnTo>
                      <a:pt x="3286" y="2488"/>
                    </a:lnTo>
                    <a:lnTo>
                      <a:pt x="3378" y="2580"/>
                    </a:lnTo>
                    <a:lnTo>
                      <a:pt x="3317" y="2672"/>
                    </a:lnTo>
                    <a:lnTo>
                      <a:pt x="3501" y="2641"/>
                    </a:lnTo>
                    <a:lnTo>
                      <a:pt x="3501" y="2764"/>
                    </a:lnTo>
                    <a:lnTo>
                      <a:pt x="3409" y="2703"/>
                    </a:lnTo>
                    <a:lnTo>
                      <a:pt x="3255" y="2703"/>
                    </a:lnTo>
                    <a:lnTo>
                      <a:pt x="3255" y="2610"/>
                    </a:lnTo>
                    <a:lnTo>
                      <a:pt x="3225" y="2703"/>
                    </a:lnTo>
                    <a:lnTo>
                      <a:pt x="3163" y="2641"/>
                    </a:lnTo>
                    <a:lnTo>
                      <a:pt x="3163" y="2488"/>
                    </a:lnTo>
                    <a:close/>
                    <a:moveTo>
                      <a:pt x="3163" y="2764"/>
                    </a:moveTo>
                    <a:lnTo>
                      <a:pt x="3255" y="2918"/>
                    </a:lnTo>
                    <a:lnTo>
                      <a:pt x="3286" y="2825"/>
                    </a:lnTo>
                    <a:lnTo>
                      <a:pt x="3225" y="2764"/>
                    </a:lnTo>
                    <a:lnTo>
                      <a:pt x="3163" y="2764"/>
                    </a:lnTo>
                    <a:close/>
                    <a:moveTo>
                      <a:pt x="799" y="3747"/>
                    </a:moveTo>
                    <a:lnTo>
                      <a:pt x="860" y="3716"/>
                    </a:lnTo>
                    <a:lnTo>
                      <a:pt x="768" y="3624"/>
                    </a:lnTo>
                    <a:lnTo>
                      <a:pt x="891" y="3501"/>
                    </a:lnTo>
                    <a:lnTo>
                      <a:pt x="1045" y="3562"/>
                    </a:lnTo>
                    <a:lnTo>
                      <a:pt x="1014" y="3440"/>
                    </a:lnTo>
                    <a:lnTo>
                      <a:pt x="1382" y="3194"/>
                    </a:lnTo>
                    <a:lnTo>
                      <a:pt x="1413" y="3409"/>
                    </a:lnTo>
                    <a:lnTo>
                      <a:pt x="1259" y="3532"/>
                    </a:lnTo>
                    <a:lnTo>
                      <a:pt x="1229" y="3654"/>
                    </a:lnTo>
                    <a:lnTo>
                      <a:pt x="1259" y="3685"/>
                    </a:lnTo>
                    <a:lnTo>
                      <a:pt x="1167" y="3808"/>
                    </a:lnTo>
                    <a:lnTo>
                      <a:pt x="1014" y="3777"/>
                    </a:lnTo>
                    <a:lnTo>
                      <a:pt x="891" y="3808"/>
                    </a:lnTo>
                    <a:lnTo>
                      <a:pt x="799" y="3747"/>
                    </a:lnTo>
                    <a:close/>
                    <a:moveTo>
                      <a:pt x="799" y="3992"/>
                    </a:moveTo>
                    <a:lnTo>
                      <a:pt x="891" y="4084"/>
                    </a:lnTo>
                    <a:lnTo>
                      <a:pt x="1075" y="3931"/>
                    </a:lnTo>
                    <a:lnTo>
                      <a:pt x="952" y="3869"/>
                    </a:lnTo>
                    <a:lnTo>
                      <a:pt x="891" y="3900"/>
                    </a:lnTo>
                    <a:lnTo>
                      <a:pt x="860" y="3962"/>
                    </a:lnTo>
                    <a:lnTo>
                      <a:pt x="799" y="3992"/>
                    </a:lnTo>
                    <a:close/>
                    <a:moveTo>
                      <a:pt x="768" y="4269"/>
                    </a:moveTo>
                    <a:lnTo>
                      <a:pt x="615" y="4299"/>
                    </a:lnTo>
                    <a:lnTo>
                      <a:pt x="523" y="4176"/>
                    </a:lnTo>
                    <a:lnTo>
                      <a:pt x="584" y="4146"/>
                    </a:lnTo>
                    <a:lnTo>
                      <a:pt x="768" y="4176"/>
                    </a:lnTo>
                    <a:lnTo>
                      <a:pt x="768" y="4269"/>
                    </a:lnTo>
                    <a:close/>
                    <a:moveTo>
                      <a:pt x="676" y="4453"/>
                    </a:moveTo>
                    <a:lnTo>
                      <a:pt x="584" y="4391"/>
                    </a:lnTo>
                    <a:lnTo>
                      <a:pt x="584" y="4361"/>
                    </a:lnTo>
                    <a:lnTo>
                      <a:pt x="737" y="4330"/>
                    </a:lnTo>
                    <a:close/>
                    <a:moveTo>
                      <a:pt x="553" y="4852"/>
                    </a:moveTo>
                    <a:lnTo>
                      <a:pt x="584" y="4944"/>
                    </a:lnTo>
                    <a:lnTo>
                      <a:pt x="461" y="5006"/>
                    </a:lnTo>
                    <a:lnTo>
                      <a:pt x="461" y="4913"/>
                    </a:lnTo>
                    <a:lnTo>
                      <a:pt x="523" y="4852"/>
                    </a:lnTo>
                    <a:close/>
                    <a:moveTo>
                      <a:pt x="676" y="4791"/>
                    </a:moveTo>
                    <a:lnTo>
                      <a:pt x="645" y="4668"/>
                    </a:lnTo>
                    <a:lnTo>
                      <a:pt x="676" y="4576"/>
                    </a:lnTo>
                    <a:lnTo>
                      <a:pt x="676" y="4484"/>
                    </a:lnTo>
                    <a:lnTo>
                      <a:pt x="615" y="4484"/>
                    </a:lnTo>
                    <a:lnTo>
                      <a:pt x="615" y="4576"/>
                    </a:lnTo>
                    <a:lnTo>
                      <a:pt x="553" y="4668"/>
                    </a:lnTo>
                    <a:lnTo>
                      <a:pt x="584" y="4791"/>
                    </a:lnTo>
                    <a:lnTo>
                      <a:pt x="676" y="4821"/>
                    </a:lnTo>
                    <a:close/>
                    <a:moveTo>
                      <a:pt x="1505" y="4883"/>
                    </a:moveTo>
                    <a:lnTo>
                      <a:pt x="1505" y="4729"/>
                    </a:lnTo>
                    <a:lnTo>
                      <a:pt x="1290" y="4760"/>
                    </a:lnTo>
                    <a:lnTo>
                      <a:pt x="1198" y="4545"/>
                    </a:lnTo>
                    <a:lnTo>
                      <a:pt x="1229" y="4514"/>
                    </a:lnTo>
                    <a:lnTo>
                      <a:pt x="1167" y="4453"/>
                    </a:lnTo>
                    <a:lnTo>
                      <a:pt x="1167" y="4514"/>
                    </a:lnTo>
                    <a:lnTo>
                      <a:pt x="1014" y="4422"/>
                    </a:lnTo>
                    <a:lnTo>
                      <a:pt x="1075" y="4361"/>
                    </a:lnTo>
                    <a:lnTo>
                      <a:pt x="1137" y="4391"/>
                    </a:lnTo>
                    <a:lnTo>
                      <a:pt x="1137" y="4238"/>
                    </a:lnTo>
                    <a:lnTo>
                      <a:pt x="1290" y="4361"/>
                    </a:lnTo>
                    <a:lnTo>
                      <a:pt x="1290" y="4176"/>
                    </a:lnTo>
                    <a:lnTo>
                      <a:pt x="1382" y="4146"/>
                    </a:lnTo>
                    <a:lnTo>
                      <a:pt x="1474" y="4269"/>
                    </a:lnTo>
                    <a:lnTo>
                      <a:pt x="1474" y="4545"/>
                    </a:lnTo>
                    <a:lnTo>
                      <a:pt x="1628" y="4637"/>
                    </a:lnTo>
                    <a:lnTo>
                      <a:pt x="1720" y="4637"/>
                    </a:lnTo>
                    <a:lnTo>
                      <a:pt x="1781" y="4668"/>
                    </a:lnTo>
                    <a:lnTo>
                      <a:pt x="1659" y="4729"/>
                    </a:lnTo>
                    <a:lnTo>
                      <a:pt x="1628" y="4883"/>
                    </a:lnTo>
                    <a:lnTo>
                      <a:pt x="1567" y="4883"/>
                    </a:lnTo>
                    <a:close/>
                    <a:moveTo>
                      <a:pt x="1229" y="5773"/>
                    </a:moveTo>
                    <a:lnTo>
                      <a:pt x="1536" y="5712"/>
                    </a:lnTo>
                    <a:lnTo>
                      <a:pt x="1536" y="5742"/>
                    </a:lnTo>
                    <a:lnTo>
                      <a:pt x="1689" y="5650"/>
                    </a:lnTo>
                    <a:lnTo>
                      <a:pt x="1628" y="5528"/>
                    </a:lnTo>
                    <a:lnTo>
                      <a:pt x="1536" y="5528"/>
                    </a:lnTo>
                    <a:lnTo>
                      <a:pt x="1382" y="5374"/>
                    </a:lnTo>
                    <a:lnTo>
                      <a:pt x="1229" y="5466"/>
                    </a:lnTo>
                    <a:lnTo>
                      <a:pt x="1444" y="5589"/>
                    </a:lnTo>
                    <a:lnTo>
                      <a:pt x="1321" y="5650"/>
                    </a:lnTo>
                    <a:lnTo>
                      <a:pt x="1352" y="5681"/>
                    </a:lnTo>
                    <a:lnTo>
                      <a:pt x="1229" y="5804"/>
                    </a:lnTo>
                    <a:close/>
                    <a:moveTo>
                      <a:pt x="1474" y="6357"/>
                    </a:moveTo>
                    <a:lnTo>
                      <a:pt x="1413" y="6203"/>
                    </a:lnTo>
                    <a:lnTo>
                      <a:pt x="1689" y="5927"/>
                    </a:lnTo>
                    <a:lnTo>
                      <a:pt x="1567" y="6203"/>
                    </a:lnTo>
                    <a:close/>
                    <a:moveTo>
                      <a:pt x="1259" y="6572"/>
                    </a:moveTo>
                    <a:lnTo>
                      <a:pt x="1413" y="6449"/>
                    </a:lnTo>
                    <a:lnTo>
                      <a:pt x="1352" y="6203"/>
                    </a:lnTo>
                    <a:lnTo>
                      <a:pt x="1106" y="6295"/>
                    </a:lnTo>
                    <a:lnTo>
                      <a:pt x="1106" y="6479"/>
                    </a:lnTo>
                    <a:lnTo>
                      <a:pt x="1259" y="6387"/>
                    </a:lnTo>
                    <a:lnTo>
                      <a:pt x="1259" y="6572"/>
                    </a:lnTo>
                    <a:close/>
                    <a:moveTo>
                      <a:pt x="1874" y="6541"/>
                    </a:moveTo>
                    <a:lnTo>
                      <a:pt x="1904" y="6756"/>
                    </a:lnTo>
                    <a:lnTo>
                      <a:pt x="2058" y="6817"/>
                    </a:lnTo>
                    <a:lnTo>
                      <a:pt x="2119" y="6664"/>
                    </a:lnTo>
                    <a:lnTo>
                      <a:pt x="1996" y="6449"/>
                    </a:lnTo>
                    <a:close/>
                    <a:moveTo>
                      <a:pt x="2426" y="9243"/>
                    </a:moveTo>
                    <a:lnTo>
                      <a:pt x="2641" y="9366"/>
                    </a:lnTo>
                    <a:lnTo>
                      <a:pt x="2826" y="9212"/>
                    </a:lnTo>
                    <a:lnTo>
                      <a:pt x="2672" y="9212"/>
                    </a:lnTo>
                    <a:lnTo>
                      <a:pt x="2611" y="9059"/>
                    </a:lnTo>
                    <a:lnTo>
                      <a:pt x="2457" y="9089"/>
                    </a:lnTo>
                    <a:cubicBezTo>
                      <a:pt x="2426" y="9120"/>
                      <a:pt x="2426" y="9182"/>
                      <a:pt x="2396" y="9243"/>
                    </a:cubicBezTo>
                    <a:close/>
                    <a:moveTo>
                      <a:pt x="2242" y="8383"/>
                    </a:moveTo>
                    <a:lnTo>
                      <a:pt x="2303" y="8168"/>
                    </a:lnTo>
                    <a:lnTo>
                      <a:pt x="2580" y="7923"/>
                    </a:lnTo>
                    <a:lnTo>
                      <a:pt x="2549" y="8076"/>
                    </a:lnTo>
                    <a:lnTo>
                      <a:pt x="2580" y="8138"/>
                    </a:lnTo>
                    <a:lnTo>
                      <a:pt x="2396" y="8352"/>
                    </a:lnTo>
                    <a:close/>
                    <a:moveTo>
                      <a:pt x="1935" y="13081"/>
                    </a:moveTo>
                    <a:lnTo>
                      <a:pt x="2027" y="12989"/>
                    </a:lnTo>
                    <a:lnTo>
                      <a:pt x="1996" y="12928"/>
                    </a:lnTo>
                    <a:lnTo>
                      <a:pt x="2058" y="12805"/>
                    </a:lnTo>
                    <a:lnTo>
                      <a:pt x="2119" y="12866"/>
                    </a:lnTo>
                    <a:lnTo>
                      <a:pt x="2211" y="12774"/>
                    </a:lnTo>
                    <a:lnTo>
                      <a:pt x="2273" y="12774"/>
                    </a:lnTo>
                    <a:lnTo>
                      <a:pt x="2334" y="12651"/>
                    </a:lnTo>
                    <a:lnTo>
                      <a:pt x="2488" y="12682"/>
                    </a:lnTo>
                    <a:lnTo>
                      <a:pt x="2611" y="12621"/>
                    </a:lnTo>
                    <a:lnTo>
                      <a:pt x="2703" y="12621"/>
                    </a:lnTo>
                    <a:lnTo>
                      <a:pt x="2764" y="12590"/>
                    </a:lnTo>
                    <a:lnTo>
                      <a:pt x="2826" y="12682"/>
                    </a:lnTo>
                    <a:lnTo>
                      <a:pt x="2918" y="12682"/>
                    </a:lnTo>
                    <a:lnTo>
                      <a:pt x="3040" y="12774"/>
                    </a:lnTo>
                    <a:lnTo>
                      <a:pt x="3163" y="12774"/>
                    </a:lnTo>
                    <a:lnTo>
                      <a:pt x="3133" y="12682"/>
                    </a:lnTo>
                    <a:lnTo>
                      <a:pt x="3225" y="12651"/>
                    </a:lnTo>
                    <a:lnTo>
                      <a:pt x="3255" y="12559"/>
                    </a:lnTo>
                    <a:lnTo>
                      <a:pt x="3225" y="12436"/>
                    </a:lnTo>
                    <a:lnTo>
                      <a:pt x="3317" y="12344"/>
                    </a:lnTo>
                    <a:lnTo>
                      <a:pt x="3409" y="12344"/>
                    </a:lnTo>
                    <a:lnTo>
                      <a:pt x="3440" y="12283"/>
                    </a:lnTo>
                    <a:lnTo>
                      <a:pt x="3716" y="12221"/>
                    </a:lnTo>
                    <a:lnTo>
                      <a:pt x="3870" y="12221"/>
                    </a:lnTo>
                    <a:lnTo>
                      <a:pt x="4054" y="12344"/>
                    </a:lnTo>
                    <a:lnTo>
                      <a:pt x="4115" y="12314"/>
                    </a:lnTo>
                    <a:lnTo>
                      <a:pt x="4330" y="12314"/>
                    </a:lnTo>
                    <a:lnTo>
                      <a:pt x="4422" y="12344"/>
                    </a:lnTo>
                    <a:lnTo>
                      <a:pt x="4484" y="12221"/>
                    </a:lnTo>
                    <a:lnTo>
                      <a:pt x="4637" y="12129"/>
                    </a:lnTo>
                    <a:lnTo>
                      <a:pt x="4760" y="12160"/>
                    </a:lnTo>
                    <a:lnTo>
                      <a:pt x="4944" y="12037"/>
                    </a:lnTo>
                    <a:lnTo>
                      <a:pt x="5067" y="12068"/>
                    </a:lnTo>
                    <a:lnTo>
                      <a:pt x="5128" y="12068"/>
                    </a:lnTo>
                    <a:lnTo>
                      <a:pt x="5221" y="12006"/>
                    </a:lnTo>
                    <a:lnTo>
                      <a:pt x="5251" y="12068"/>
                    </a:lnTo>
                    <a:lnTo>
                      <a:pt x="5343" y="12129"/>
                    </a:lnTo>
                    <a:lnTo>
                      <a:pt x="5466" y="12068"/>
                    </a:lnTo>
                    <a:lnTo>
                      <a:pt x="5743" y="12068"/>
                    </a:lnTo>
                    <a:lnTo>
                      <a:pt x="5896" y="12037"/>
                    </a:lnTo>
                    <a:lnTo>
                      <a:pt x="6050" y="12068"/>
                    </a:lnTo>
                    <a:lnTo>
                      <a:pt x="6142" y="12068"/>
                    </a:lnTo>
                    <a:lnTo>
                      <a:pt x="6265" y="11976"/>
                    </a:lnTo>
                    <a:lnTo>
                      <a:pt x="6387" y="11945"/>
                    </a:lnTo>
                    <a:lnTo>
                      <a:pt x="6510" y="11853"/>
                    </a:lnTo>
                    <a:lnTo>
                      <a:pt x="6602" y="11853"/>
                    </a:lnTo>
                    <a:lnTo>
                      <a:pt x="6694" y="11853"/>
                    </a:lnTo>
                    <a:lnTo>
                      <a:pt x="6664" y="11761"/>
                    </a:lnTo>
                    <a:lnTo>
                      <a:pt x="6848" y="11607"/>
                    </a:lnTo>
                    <a:lnTo>
                      <a:pt x="6971" y="11607"/>
                    </a:lnTo>
                    <a:lnTo>
                      <a:pt x="6971" y="11484"/>
                    </a:lnTo>
                    <a:lnTo>
                      <a:pt x="6940" y="11392"/>
                    </a:lnTo>
                    <a:lnTo>
                      <a:pt x="6971" y="11300"/>
                    </a:lnTo>
                    <a:lnTo>
                      <a:pt x="6756" y="11300"/>
                    </a:lnTo>
                    <a:lnTo>
                      <a:pt x="6602" y="11331"/>
                    </a:lnTo>
                    <a:lnTo>
                      <a:pt x="6510" y="11331"/>
                    </a:lnTo>
                    <a:lnTo>
                      <a:pt x="6387" y="11300"/>
                    </a:lnTo>
                    <a:lnTo>
                      <a:pt x="6326" y="11300"/>
                    </a:lnTo>
                    <a:lnTo>
                      <a:pt x="6387" y="11239"/>
                    </a:lnTo>
                    <a:lnTo>
                      <a:pt x="6418" y="11239"/>
                    </a:lnTo>
                    <a:lnTo>
                      <a:pt x="6418" y="11208"/>
                    </a:lnTo>
                    <a:lnTo>
                      <a:pt x="6295" y="11177"/>
                    </a:lnTo>
                    <a:lnTo>
                      <a:pt x="6172" y="11239"/>
                    </a:lnTo>
                    <a:lnTo>
                      <a:pt x="6326" y="11116"/>
                    </a:lnTo>
                    <a:lnTo>
                      <a:pt x="6449" y="11116"/>
                    </a:lnTo>
                    <a:lnTo>
                      <a:pt x="6572" y="11055"/>
                    </a:lnTo>
                    <a:lnTo>
                      <a:pt x="6510" y="10962"/>
                    </a:lnTo>
                    <a:lnTo>
                      <a:pt x="6387" y="10962"/>
                    </a:lnTo>
                    <a:lnTo>
                      <a:pt x="6480" y="10870"/>
                    </a:lnTo>
                    <a:lnTo>
                      <a:pt x="6572" y="10809"/>
                    </a:lnTo>
                    <a:lnTo>
                      <a:pt x="6633" y="10870"/>
                    </a:lnTo>
                    <a:lnTo>
                      <a:pt x="6756" y="10778"/>
                    </a:lnTo>
                    <a:lnTo>
                      <a:pt x="6817" y="10717"/>
                    </a:lnTo>
                    <a:lnTo>
                      <a:pt x="6756" y="10717"/>
                    </a:lnTo>
                    <a:lnTo>
                      <a:pt x="6787" y="10655"/>
                    </a:lnTo>
                    <a:lnTo>
                      <a:pt x="6664" y="10655"/>
                    </a:lnTo>
                    <a:lnTo>
                      <a:pt x="6694" y="10563"/>
                    </a:lnTo>
                    <a:lnTo>
                      <a:pt x="6787" y="10594"/>
                    </a:lnTo>
                    <a:lnTo>
                      <a:pt x="6817" y="10655"/>
                    </a:lnTo>
                    <a:lnTo>
                      <a:pt x="6909" y="10533"/>
                    </a:lnTo>
                    <a:lnTo>
                      <a:pt x="7002" y="10471"/>
                    </a:lnTo>
                    <a:lnTo>
                      <a:pt x="7002" y="10256"/>
                    </a:lnTo>
                    <a:lnTo>
                      <a:pt x="7094" y="10011"/>
                    </a:lnTo>
                    <a:lnTo>
                      <a:pt x="7032" y="9918"/>
                    </a:lnTo>
                    <a:lnTo>
                      <a:pt x="6971" y="9734"/>
                    </a:lnTo>
                    <a:lnTo>
                      <a:pt x="6694" y="9519"/>
                    </a:lnTo>
                    <a:lnTo>
                      <a:pt x="6326" y="9519"/>
                    </a:lnTo>
                    <a:lnTo>
                      <a:pt x="6080" y="9519"/>
                    </a:lnTo>
                    <a:lnTo>
                      <a:pt x="6080" y="9673"/>
                    </a:lnTo>
                    <a:lnTo>
                      <a:pt x="6019" y="9796"/>
                    </a:lnTo>
                    <a:lnTo>
                      <a:pt x="5896" y="9642"/>
                    </a:lnTo>
                    <a:lnTo>
                      <a:pt x="5743" y="9611"/>
                    </a:lnTo>
                    <a:lnTo>
                      <a:pt x="5988" y="9366"/>
                    </a:lnTo>
                    <a:lnTo>
                      <a:pt x="5988" y="9243"/>
                    </a:lnTo>
                    <a:lnTo>
                      <a:pt x="5804" y="8936"/>
                    </a:lnTo>
                    <a:lnTo>
                      <a:pt x="5712" y="8936"/>
                    </a:lnTo>
                    <a:lnTo>
                      <a:pt x="5558" y="8813"/>
                    </a:lnTo>
                    <a:lnTo>
                      <a:pt x="5497" y="8721"/>
                    </a:lnTo>
                    <a:lnTo>
                      <a:pt x="5405" y="8721"/>
                    </a:lnTo>
                    <a:lnTo>
                      <a:pt x="5343" y="8721"/>
                    </a:lnTo>
                    <a:lnTo>
                      <a:pt x="5221" y="8690"/>
                    </a:lnTo>
                    <a:lnTo>
                      <a:pt x="5190" y="8690"/>
                    </a:lnTo>
                    <a:lnTo>
                      <a:pt x="5282" y="8660"/>
                    </a:lnTo>
                    <a:lnTo>
                      <a:pt x="5374" y="8660"/>
                    </a:lnTo>
                    <a:lnTo>
                      <a:pt x="5497" y="8629"/>
                    </a:lnTo>
                    <a:lnTo>
                      <a:pt x="5558" y="8660"/>
                    </a:lnTo>
                    <a:lnTo>
                      <a:pt x="5620" y="8721"/>
                    </a:lnTo>
                    <a:lnTo>
                      <a:pt x="5712" y="8721"/>
                    </a:lnTo>
                    <a:lnTo>
                      <a:pt x="5804" y="8721"/>
                    </a:lnTo>
                    <a:lnTo>
                      <a:pt x="5558" y="8445"/>
                    </a:lnTo>
                    <a:lnTo>
                      <a:pt x="5466" y="8322"/>
                    </a:lnTo>
                    <a:lnTo>
                      <a:pt x="5528" y="8199"/>
                    </a:lnTo>
                    <a:lnTo>
                      <a:pt x="5589" y="8199"/>
                    </a:lnTo>
                    <a:lnTo>
                      <a:pt x="5497" y="8138"/>
                    </a:lnTo>
                    <a:lnTo>
                      <a:pt x="5436" y="8045"/>
                    </a:lnTo>
                    <a:lnTo>
                      <a:pt x="5405" y="8045"/>
                    </a:lnTo>
                    <a:lnTo>
                      <a:pt x="5251" y="7800"/>
                    </a:lnTo>
                    <a:lnTo>
                      <a:pt x="5098" y="7738"/>
                    </a:lnTo>
                    <a:lnTo>
                      <a:pt x="4821" y="7677"/>
                    </a:lnTo>
                    <a:lnTo>
                      <a:pt x="4821" y="7554"/>
                    </a:lnTo>
                    <a:lnTo>
                      <a:pt x="4760" y="7523"/>
                    </a:lnTo>
                    <a:lnTo>
                      <a:pt x="4668" y="7216"/>
                    </a:lnTo>
                    <a:lnTo>
                      <a:pt x="4576" y="7063"/>
                    </a:lnTo>
                    <a:lnTo>
                      <a:pt x="4514" y="6694"/>
                    </a:lnTo>
                    <a:lnTo>
                      <a:pt x="4422" y="6541"/>
                    </a:lnTo>
                    <a:lnTo>
                      <a:pt x="4330" y="6541"/>
                    </a:lnTo>
                    <a:lnTo>
                      <a:pt x="4115" y="6203"/>
                    </a:lnTo>
                    <a:lnTo>
                      <a:pt x="3962" y="6203"/>
                    </a:lnTo>
                    <a:lnTo>
                      <a:pt x="3839" y="6111"/>
                    </a:lnTo>
                    <a:lnTo>
                      <a:pt x="3685" y="6050"/>
                    </a:lnTo>
                    <a:lnTo>
                      <a:pt x="3593" y="6111"/>
                    </a:lnTo>
                    <a:lnTo>
                      <a:pt x="3470" y="6203"/>
                    </a:lnTo>
                    <a:lnTo>
                      <a:pt x="3255" y="6142"/>
                    </a:lnTo>
                    <a:lnTo>
                      <a:pt x="3163" y="6142"/>
                    </a:lnTo>
                    <a:lnTo>
                      <a:pt x="3010" y="6080"/>
                    </a:lnTo>
                    <a:lnTo>
                      <a:pt x="2979" y="6019"/>
                    </a:lnTo>
                    <a:lnTo>
                      <a:pt x="3071" y="6050"/>
                    </a:lnTo>
                    <a:lnTo>
                      <a:pt x="3255" y="6050"/>
                    </a:lnTo>
                    <a:lnTo>
                      <a:pt x="3409" y="5988"/>
                    </a:lnTo>
                    <a:lnTo>
                      <a:pt x="3470" y="5865"/>
                    </a:lnTo>
                    <a:lnTo>
                      <a:pt x="3624" y="5865"/>
                    </a:lnTo>
                    <a:lnTo>
                      <a:pt x="3747" y="5773"/>
                    </a:lnTo>
                    <a:lnTo>
                      <a:pt x="3624" y="5681"/>
                    </a:lnTo>
                    <a:lnTo>
                      <a:pt x="3624" y="5620"/>
                    </a:lnTo>
                    <a:lnTo>
                      <a:pt x="3562" y="5558"/>
                    </a:lnTo>
                    <a:lnTo>
                      <a:pt x="3348" y="5681"/>
                    </a:lnTo>
                    <a:lnTo>
                      <a:pt x="3317" y="5620"/>
                    </a:lnTo>
                    <a:lnTo>
                      <a:pt x="3470" y="5528"/>
                    </a:lnTo>
                    <a:lnTo>
                      <a:pt x="3655" y="5528"/>
                    </a:lnTo>
                    <a:lnTo>
                      <a:pt x="3777" y="5405"/>
                    </a:lnTo>
                    <a:lnTo>
                      <a:pt x="3777" y="5343"/>
                    </a:lnTo>
                    <a:lnTo>
                      <a:pt x="3870" y="5282"/>
                    </a:lnTo>
                    <a:lnTo>
                      <a:pt x="3962" y="5067"/>
                    </a:lnTo>
                    <a:lnTo>
                      <a:pt x="4054" y="4975"/>
                    </a:lnTo>
                    <a:lnTo>
                      <a:pt x="4054" y="4913"/>
                    </a:lnTo>
                    <a:lnTo>
                      <a:pt x="4115" y="4760"/>
                    </a:lnTo>
                    <a:lnTo>
                      <a:pt x="4084" y="4698"/>
                    </a:lnTo>
                    <a:lnTo>
                      <a:pt x="4146" y="4514"/>
                    </a:lnTo>
                    <a:lnTo>
                      <a:pt x="4299" y="4391"/>
                    </a:lnTo>
                    <a:lnTo>
                      <a:pt x="4299" y="4269"/>
                    </a:lnTo>
                    <a:lnTo>
                      <a:pt x="4084" y="4084"/>
                    </a:lnTo>
                    <a:lnTo>
                      <a:pt x="4054" y="4115"/>
                    </a:lnTo>
                    <a:lnTo>
                      <a:pt x="3716" y="4115"/>
                    </a:lnTo>
                    <a:lnTo>
                      <a:pt x="3532" y="4084"/>
                    </a:lnTo>
                    <a:lnTo>
                      <a:pt x="3470" y="4146"/>
                    </a:lnTo>
                    <a:lnTo>
                      <a:pt x="3348" y="4146"/>
                    </a:lnTo>
                    <a:lnTo>
                      <a:pt x="3225" y="4084"/>
                    </a:lnTo>
                    <a:lnTo>
                      <a:pt x="3163" y="4084"/>
                    </a:lnTo>
                    <a:lnTo>
                      <a:pt x="3163" y="4146"/>
                    </a:lnTo>
                    <a:lnTo>
                      <a:pt x="3040" y="4176"/>
                    </a:lnTo>
                    <a:lnTo>
                      <a:pt x="2887" y="4238"/>
                    </a:lnTo>
                    <a:lnTo>
                      <a:pt x="2795" y="4238"/>
                    </a:lnTo>
                    <a:lnTo>
                      <a:pt x="2703" y="4330"/>
                    </a:lnTo>
                    <a:lnTo>
                      <a:pt x="2672" y="4299"/>
                    </a:lnTo>
                    <a:lnTo>
                      <a:pt x="2795" y="4146"/>
                    </a:lnTo>
                    <a:lnTo>
                      <a:pt x="2918" y="3931"/>
                    </a:lnTo>
                    <a:lnTo>
                      <a:pt x="2826" y="3992"/>
                    </a:lnTo>
                    <a:lnTo>
                      <a:pt x="2733" y="3962"/>
                    </a:lnTo>
                    <a:lnTo>
                      <a:pt x="2795" y="3900"/>
                    </a:lnTo>
                    <a:lnTo>
                      <a:pt x="2826" y="3808"/>
                    </a:lnTo>
                    <a:lnTo>
                      <a:pt x="3133" y="3562"/>
                    </a:lnTo>
                    <a:lnTo>
                      <a:pt x="3225" y="3409"/>
                    </a:lnTo>
                    <a:lnTo>
                      <a:pt x="3348" y="3378"/>
                    </a:lnTo>
                    <a:lnTo>
                      <a:pt x="3409" y="3225"/>
                    </a:lnTo>
                    <a:lnTo>
                      <a:pt x="3348" y="3163"/>
                    </a:lnTo>
                    <a:lnTo>
                      <a:pt x="3409" y="3071"/>
                    </a:lnTo>
                    <a:lnTo>
                      <a:pt x="3409" y="3010"/>
                    </a:lnTo>
                    <a:lnTo>
                      <a:pt x="3225" y="3010"/>
                    </a:lnTo>
                    <a:lnTo>
                      <a:pt x="3194" y="3132"/>
                    </a:lnTo>
                    <a:lnTo>
                      <a:pt x="3071" y="3102"/>
                    </a:lnTo>
                    <a:lnTo>
                      <a:pt x="2918" y="3163"/>
                    </a:lnTo>
                    <a:lnTo>
                      <a:pt x="2795" y="3163"/>
                    </a:lnTo>
                    <a:lnTo>
                      <a:pt x="2672" y="3225"/>
                    </a:lnTo>
                    <a:lnTo>
                      <a:pt x="2580" y="3225"/>
                    </a:lnTo>
                    <a:lnTo>
                      <a:pt x="2518" y="3286"/>
                    </a:lnTo>
                    <a:lnTo>
                      <a:pt x="2518" y="3225"/>
                    </a:lnTo>
                    <a:lnTo>
                      <a:pt x="2457" y="3194"/>
                    </a:lnTo>
                    <a:lnTo>
                      <a:pt x="2334" y="3317"/>
                    </a:lnTo>
                    <a:lnTo>
                      <a:pt x="2365" y="3194"/>
                    </a:lnTo>
                    <a:lnTo>
                      <a:pt x="2181" y="3102"/>
                    </a:lnTo>
                    <a:lnTo>
                      <a:pt x="2150" y="3225"/>
                    </a:lnTo>
                    <a:lnTo>
                      <a:pt x="2089" y="3286"/>
                    </a:lnTo>
                    <a:lnTo>
                      <a:pt x="2089" y="3378"/>
                    </a:lnTo>
                    <a:lnTo>
                      <a:pt x="2058" y="3378"/>
                    </a:lnTo>
                    <a:lnTo>
                      <a:pt x="2058" y="3501"/>
                    </a:lnTo>
                    <a:lnTo>
                      <a:pt x="1935" y="3532"/>
                    </a:lnTo>
                    <a:lnTo>
                      <a:pt x="1996" y="3654"/>
                    </a:lnTo>
                    <a:lnTo>
                      <a:pt x="1935" y="3777"/>
                    </a:lnTo>
                    <a:lnTo>
                      <a:pt x="1874" y="3777"/>
                    </a:lnTo>
                    <a:lnTo>
                      <a:pt x="2027" y="3900"/>
                    </a:lnTo>
                    <a:lnTo>
                      <a:pt x="2089" y="4023"/>
                    </a:lnTo>
                    <a:lnTo>
                      <a:pt x="1935" y="3931"/>
                    </a:lnTo>
                    <a:lnTo>
                      <a:pt x="1874" y="3992"/>
                    </a:lnTo>
                    <a:lnTo>
                      <a:pt x="1751" y="3900"/>
                    </a:lnTo>
                    <a:lnTo>
                      <a:pt x="1751" y="3962"/>
                    </a:lnTo>
                    <a:lnTo>
                      <a:pt x="1781" y="4023"/>
                    </a:lnTo>
                    <a:lnTo>
                      <a:pt x="1720" y="4084"/>
                    </a:lnTo>
                    <a:lnTo>
                      <a:pt x="1659" y="3962"/>
                    </a:lnTo>
                    <a:lnTo>
                      <a:pt x="1628" y="4084"/>
                    </a:lnTo>
                    <a:lnTo>
                      <a:pt x="1689" y="4176"/>
                    </a:lnTo>
                    <a:lnTo>
                      <a:pt x="1628" y="4238"/>
                    </a:lnTo>
                    <a:lnTo>
                      <a:pt x="1720" y="4330"/>
                    </a:lnTo>
                    <a:lnTo>
                      <a:pt x="1812" y="4330"/>
                    </a:lnTo>
                    <a:lnTo>
                      <a:pt x="1720" y="4391"/>
                    </a:lnTo>
                    <a:lnTo>
                      <a:pt x="1597" y="4330"/>
                    </a:lnTo>
                    <a:lnTo>
                      <a:pt x="1628" y="4514"/>
                    </a:lnTo>
                    <a:lnTo>
                      <a:pt x="1628" y="4576"/>
                    </a:lnTo>
                    <a:lnTo>
                      <a:pt x="1843" y="4545"/>
                    </a:lnTo>
                    <a:lnTo>
                      <a:pt x="1689" y="4606"/>
                    </a:lnTo>
                    <a:lnTo>
                      <a:pt x="1689" y="4637"/>
                    </a:lnTo>
                    <a:lnTo>
                      <a:pt x="1751" y="4668"/>
                    </a:lnTo>
                    <a:lnTo>
                      <a:pt x="1874" y="4606"/>
                    </a:lnTo>
                    <a:lnTo>
                      <a:pt x="1843" y="4637"/>
                    </a:lnTo>
                    <a:lnTo>
                      <a:pt x="1904" y="4698"/>
                    </a:lnTo>
                    <a:lnTo>
                      <a:pt x="1781" y="4668"/>
                    </a:lnTo>
                    <a:lnTo>
                      <a:pt x="1751" y="4698"/>
                    </a:lnTo>
                    <a:lnTo>
                      <a:pt x="1720" y="4791"/>
                    </a:lnTo>
                    <a:lnTo>
                      <a:pt x="1781" y="4821"/>
                    </a:lnTo>
                    <a:lnTo>
                      <a:pt x="1689" y="4821"/>
                    </a:lnTo>
                    <a:lnTo>
                      <a:pt x="1659" y="4913"/>
                    </a:lnTo>
                    <a:lnTo>
                      <a:pt x="1751" y="4944"/>
                    </a:lnTo>
                    <a:lnTo>
                      <a:pt x="1781" y="5006"/>
                    </a:lnTo>
                    <a:lnTo>
                      <a:pt x="1628" y="4944"/>
                    </a:lnTo>
                    <a:lnTo>
                      <a:pt x="1597" y="5036"/>
                    </a:lnTo>
                    <a:lnTo>
                      <a:pt x="1659" y="5067"/>
                    </a:lnTo>
                    <a:lnTo>
                      <a:pt x="1628" y="5159"/>
                    </a:lnTo>
                    <a:lnTo>
                      <a:pt x="1536" y="5190"/>
                    </a:lnTo>
                    <a:lnTo>
                      <a:pt x="1413" y="5190"/>
                    </a:lnTo>
                    <a:lnTo>
                      <a:pt x="1321" y="5251"/>
                    </a:lnTo>
                    <a:lnTo>
                      <a:pt x="1382" y="5282"/>
                    </a:lnTo>
                    <a:lnTo>
                      <a:pt x="1505" y="5282"/>
                    </a:lnTo>
                    <a:lnTo>
                      <a:pt x="1597" y="5313"/>
                    </a:lnTo>
                    <a:lnTo>
                      <a:pt x="1567" y="5343"/>
                    </a:lnTo>
                    <a:lnTo>
                      <a:pt x="1474" y="5343"/>
                    </a:lnTo>
                    <a:lnTo>
                      <a:pt x="1597" y="5466"/>
                    </a:lnTo>
                    <a:lnTo>
                      <a:pt x="1659" y="5466"/>
                    </a:lnTo>
                    <a:lnTo>
                      <a:pt x="1720" y="5528"/>
                    </a:lnTo>
                    <a:lnTo>
                      <a:pt x="2058" y="5190"/>
                    </a:lnTo>
                    <a:lnTo>
                      <a:pt x="1996" y="5282"/>
                    </a:lnTo>
                    <a:lnTo>
                      <a:pt x="2058" y="5313"/>
                    </a:lnTo>
                    <a:lnTo>
                      <a:pt x="1966" y="5374"/>
                    </a:lnTo>
                    <a:lnTo>
                      <a:pt x="1874" y="5558"/>
                    </a:lnTo>
                    <a:lnTo>
                      <a:pt x="1874" y="5589"/>
                    </a:lnTo>
                    <a:lnTo>
                      <a:pt x="1751" y="5804"/>
                    </a:lnTo>
                    <a:lnTo>
                      <a:pt x="1812" y="5835"/>
                    </a:lnTo>
                    <a:lnTo>
                      <a:pt x="1720" y="6050"/>
                    </a:lnTo>
                    <a:lnTo>
                      <a:pt x="1751" y="6203"/>
                    </a:lnTo>
                    <a:lnTo>
                      <a:pt x="1689" y="6295"/>
                    </a:lnTo>
                    <a:lnTo>
                      <a:pt x="1720" y="6387"/>
                    </a:lnTo>
                    <a:lnTo>
                      <a:pt x="1781" y="6357"/>
                    </a:lnTo>
                    <a:lnTo>
                      <a:pt x="1689" y="6510"/>
                    </a:lnTo>
                    <a:lnTo>
                      <a:pt x="1689" y="6756"/>
                    </a:lnTo>
                    <a:lnTo>
                      <a:pt x="1597" y="6817"/>
                    </a:lnTo>
                    <a:lnTo>
                      <a:pt x="1597" y="6879"/>
                    </a:lnTo>
                    <a:lnTo>
                      <a:pt x="1781" y="6879"/>
                    </a:lnTo>
                    <a:lnTo>
                      <a:pt x="1751" y="6756"/>
                    </a:lnTo>
                    <a:lnTo>
                      <a:pt x="1843" y="6602"/>
                    </a:lnTo>
                    <a:lnTo>
                      <a:pt x="1843" y="6479"/>
                    </a:lnTo>
                    <a:lnTo>
                      <a:pt x="1935" y="6387"/>
                    </a:lnTo>
                    <a:lnTo>
                      <a:pt x="1843" y="6080"/>
                    </a:lnTo>
                    <a:lnTo>
                      <a:pt x="1904" y="6080"/>
                    </a:lnTo>
                    <a:lnTo>
                      <a:pt x="2119" y="5835"/>
                    </a:lnTo>
                    <a:lnTo>
                      <a:pt x="1966" y="6080"/>
                    </a:lnTo>
                    <a:lnTo>
                      <a:pt x="1966" y="6234"/>
                    </a:lnTo>
                    <a:lnTo>
                      <a:pt x="2027" y="6295"/>
                    </a:lnTo>
                    <a:lnTo>
                      <a:pt x="2027" y="6172"/>
                    </a:lnTo>
                    <a:lnTo>
                      <a:pt x="2119" y="6111"/>
                    </a:lnTo>
                    <a:lnTo>
                      <a:pt x="2181" y="6264"/>
                    </a:lnTo>
                    <a:lnTo>
                      <a:pt x="2273" y="6080"/>
                    </a:lnTo>
                    <a:lnTo>
                      <a:pt x="2273" y="5927"/>
                    </a:lnTo>
                    <a:lnTo>
                      <a:pt x="2334" y="5896"/>
                    </a:lnTo>
                    <a:lnTo>
                      <a:pt x="2303" y="6080"/>
                    </a:lnTo>
                    <a:lnTo>
                      <a:pt x="2488" y="6203"/>
                    </a:lnTo>
                    <a:lnTo>
                      <a:pt x="2334" y="6172"/>
                    </a:lnTo>
                    <a:lnTo>
                      <a:pt x="2273" y="6387"/>
                    </a:lnTo>
                    <a:lnTo>
                      <a:pt x="2303" y="6541"/>
                    </a:lnTo>
                    <a:lnTo>
                      <a:pt x="2396" y="6572"/>
                    </a:lnTo>
                    <a:lnTo>
                      <a:pt x="2457" y="6694"/>
                    </a:lnTo>
                    <a:lnTo>
                      <a:pt x="2334" y="6848"/>
                    </a:lnTo>
                    <a:lnTo>
                      <a:pt x="2181" y="7186"/>
                    </a:lnTo>
                    <a:lnTo>
                      <a:pt x="2211" y="7370"/>
                    </a:lnTo>
                    <a:lnTo>
                      <a:pt x="2089" y="7278"/>
                    </a:lnTo>
                    <a:lnTo>
                      <a:pt x="2089" y="7462"/>
                    </a:lnTo>
                    <a:lnTo>
                      <a:pt x="2273" y="7677"/>
                    </a:lnTo>
                    <a:lnTo>
                      <a:pt x="2211" y="7462"/>
                    </a:lnTo>
                    <a:lnTo>
                      <a:pt x="2334" y="7431"/>
                    </a:lnTo>
                    <a:lnTo>
                      <a:pt x="2611" y="7646"/>
                    </a:lnTo>
                    <a:lnTo>
                      <a:pt x="2611" y="7493"/>
                    </a:lnTo>
                    <a:lnTo>
                      <a:pt x="2488" y="7401"/>
                    </a:lnTo>
                    <a:lnTo>
                      <a:pt x="2580" y="7370"/>
                    </a:lnTo>
                    <a:lnTo>
                      <a:pt x="2795" y="7523"/>
                    </a:lnTo>
                    <a:lnTo>
                      <a:pt x="2948" y="7493"/>
                    </a:lnTo>
                    <a:lnTo>
                      <a:pt x="2948" y="7431"/>
                    </a:lnTo>
                    <a:lnTo>
                      <a:pt x="3102" y="7431"/>
                    </a:lnTo>
                    <a:lnTo>
                      <a:pt x="3163" y="7278"/>
                    </a:lnTo>
                    <a:lnTo>
                      <a:pt x="3562" y="7278"/>
                    </a:lnTo>
                    <a:lnTo>
                      <a:pt x="3286" y="7370"/>
                    </a:lnTo>
                    <a:lnTo>
                      <a:pt x="3133" y="7830"/>
                    </a:lnTo>
                    <a:lnTo>
                      <a:pt x="3348" y="8168"/>
                    </a:lnTo>
                    <a:lnTo>
                      <a:pt x="3440" y="8138"/>
                    </a:lnTo>
                    <a:lnTo>
                      <a:pt x="3440" y="8322"/>
                    </a:lnTo>
                    <a:lnTo>
                      <a:pt x="3562" y="8168"/>
                    </a:lnTo>
                    <a:lnTo>
                      <a:pt x="3716" y="8168"/>
                    </a:lnTo>
                    <a:lnTo>
                      <a:pt x="3685" y="8383"/>
                    </a:lnTo>
                    <a:lnTo>
                      <a:pt x="3716" y="8414"/>
                    </a:lnTo>
                    <a:lnTo>
                      <a:pt x="3562" y="8537"/>
                    </a:lnTo>
                    <a:lnTo>
                      <a:pt x="3624" y="8752"/>
                    </a:lnTo>
                    <a:lnTo>
                      <a:pt x="3532" y="8936"/>
                    </a:lnTo>
                    <a:lnTo>
                      <a:pt x="3624" y="9059"/>
                    </a:lnTo>
                    <a:lnTo>
                      <a:pt x="3747" y="9151"/>
                    </a:lnTo>
                    <a:lnTo>
                      <a:pt x="3839" y="9151"/>
                    </a:lnTo>
                    <a:lnTo>
                      <a:pt x="3777" y="9212"/>
                    </a:lnTo>
                    <a:lnTo>
                      <a:pt x="3655" y="9212"/>
                    </a:lnTo>
                    <a:lnTo>
                      <a:pt x="3562" y="9089"/>
                    </a:lnTo>
                    <a:lnTo>
                      <a:pt x="3470" y="9120"/>
                    </a:lnTo>
                    <a:lnTo>
                      <a:pt x="3562" y="9243"/>
                    </a:lnTo>
                    <a:lnTo>
                      <a:pt x="3624" y="9304"/>
                    </a:lnTo>
                    <a:lnTo>
                      <a:pt x="3501" y="9274"/>
                    </a:lnTo>
                    <a:lnTo>
                      <a:pt x="3409" y="9151"/>
                    </a:lnTo>
                    <a:lnTo>
                      <a:pt x="3133" y="9243"/>
                    </a:lnTo>
                    <a:lnTo>
                      <a:pt x="3010" y="9212"/>
                    </a:lnTo>
                    <a:lnTo>
                      <a:pt x="2764" y="9366"/>
                    </a:lnTo>
                    <a:lnTo>
                      <a:pt x="2611" y="9550"/>
                    </a:lnTo>
                    <a:lnTo>
                      <a:pt x="2426" y="9673"/>
                    </a:lnTo>
                    <a:lnTo>
                      <a:pt x="2334" y="9796"/>
                    </a:lnTo>
                    <a:lnTo>
                      <a:pt x="2457" y="9796"/>
                    </a:lnTo>
                    <a:lnTo>
                      <a:pt x="2518" y="9796"/>
                    </a:lnTo>
                    <a:lnTo>
                      <a:pt x="2549" y="9734"/>
                    </a:lnTo>
                    <a:lnTo>
                      <a:pt x="2826" y="9642"/>
                    </a:lnTo>
                    <a:lnTo>
                      <a:pt x="2795" y="9796"/>
                    </a:lnTo>
                    <a:lnTo>
                      <a:pt x="2887" y="9918"/>
                    </a:lnTo>
                    <a:lnTo>
                      <a:pt x="2795" y="9980"/>
                    </a:lnTo>
                    <a:lnTo>
                      <a:pt x="2826" y="10103"/>
                    </a:lnTo>
                    <a:lnTo>
                      <a:pt x="2918" y="10103"/>
                    </a:lnTo>
                    <a:lnTo>
                      <a:pt x="2733" y="10440"/>
                    </a:lnTo>
                    <a:lnTo>
                      <a:pt x="2580" y="10502"/>
                    </a:lnTo>
                    <a:lnTo>
                      <a:pt x="2457" y="10594"/>
                    </a:lnTo>
                    <a:lnTo>
                      <a:pt x="2396" y="10594"/>
                    </a:lnTo>
                    <a:lnTo>
                      <a:pt x="2242" y="10717"/>
                    </a:lnTo>
                    <a:lnTo>
                      <a:pt x="2119" y="10717"/>
                    </a:lnTo>
                    <a:lnTo>
                      <a:pt x="1904" y="10840"/>
                    </a:lnTo>
                    <a:lnTo>
                      <a:pt x="2058" y="10840"/>
                    </a:lnTo>
                    <a:lnTo>
                      <a:pt x="2058" y="10962"/>
                    </a:lnTo>
                    <a:lnTo>
                      <a:pt x="1966" y="11024"/>
                    </a:lnTo>
                    <a:lnTo>
                      <a:pt x="2150" y="11055"/>
                    </a:lnTo>
                    <a:lnTo>
                      <a:pt x="2089" y="11116"/>
                    </a:lnTo>
                    <a:lnTo>
                      <a:pt x="2181" y="11147"/>
                    </a:lnTo>
                    <a:lnTo>
                      <a:pt x="2303" y="11116"/>
                    </a:lnTo>
                    <a:lnTo>
                      <a:pt x="2426" y="11024"/>
                    </a:lnTo>
                    <a:lnTo>
                      <a:pt x="2641" y="10962"/>
                    </a:lnTo>
                    <a:lnTo>
                      <a:pt x="2641" y="11055"/>
                    </a:lnTo>
                    <a:lnTo>
                      <a:pt x="2826" y="11116"/>
                    </a:lnTo>
                    <a:lnTo>
                      <a:pt x="2672" y="11147"/>
                    </a:lnTo>
                    <a:lnTo>
                      <a:pt x="2672" y="11208"/>
                    </a:lnTo>
                    <a:lnTo>
                      <a:pt x="2918" y="11208"/>
                    </a:lnTo>
                    <a:lnTo>
                      <a:pt x="2918" y="11208"/>
                    </a:lnTo>
                    <a:lnTo>
                      <a:pt x="3040" y="11147"/>
                    </a:lnTo>
                    <a:lnTo>
                      <a:pt x="3163" y="11300"/>
                    </a:lnTo>
                    <a:lnTo>
                      <a:pt x="3255" y="11423"/>
                    </a:lnTo>
                    <a:lnTo>
                      <a:pt x="3532" y="11423"/>
                    </a:lnTo>
                    <a:lnTo>
                      <a:pt x="3593" y="11331"/>
                    </a:lnTo>
                    <a:lnTo>
                      <a:pt x="3716" y="11270"/>
                    </a:lnTo>
                    <a:lnTo>
                      <a:pt x="3870" y="11208"/>
                    </a:lnTo>
                    <a:lnTo>
                      <a:pt x="3962" y="11116"/>
                    </a:lnTo>
                    <a:lnTo>
                      <a:pt x="4084" y="11024"/>
                    </a:lnTo>
                    <a:lnTo>
                      <a:pt x="3900" y="11270"/>
                    </a:lnTo>
                    <a:lnTo>
                      <a:pt x="3685" y="11454"/>
                    </a:lnTo>
                    <a:lnTo>
                      <a:pt x="3685" y="11669"/>
                    </a:lnTo>
                    <a:lnTo>
                      <a:pt x="3562" y="11669"/>
                    </a:lnTo>
                    <a:lnTo>
                      <a:pt x="3470" y="11730"/>
                    </a:lnTo>
                    <a:lnTo>
                      <a:pt x="3348" y="11638"/>
                    </a:lnTo>
                    <a:lnTo>
                      <a:pt x="2979" y="11607"/>
                    </a:lnTo>
                    <a:lnTo>
                      <a:pt x="2764" y="11669"/>
                    </a:lnTo>
                    <a:lnTo>
                      <a:pt x="2764" y="11792"/>
                    </a:lnTo>
                    <a:lnTo>
                      <a:pt x="2641" y="11914"/>
                    </a:lnTo>
                    <a:lnTo>
                      <a:pt x="2518" y="11914"/>
                    </a:lnTo>
                    <a:lnTo>
                      <a:pt x="2488" y="12191"/>
                    </a:lnTo>
                    <a:lnTo>
                      <a:pt x="2334" y="12314"/>
                    </a:lnTo>
                    <a:lnTo>
                      <a:pt x="2303" y="12375"/>
                    </a:lnTo>
                    <a:lnTo>
                      <a:pt x="2150" y="12406"/>
                    </a:lnTo>
                    <a:lnTo>
                      <a:pt x="2119" y="12590"/>
                    </a:lnTo>
                    <a:lnTo>
                      <a:pt x="2027" y="12590"/>
                    </a:lnTo>
                    <a:lnTo>
                      <a:pt x="1996" y="12651"/>
                    </a:lnTo>
                    <a:lnTo>
                      <a:pt x="1812" y="12805"/>
                    </a:lnTo>
                    <a:lnTo>
                      <a:pt x="1720" y="12774"/>
                    </a:lnTo>
                    <a:lnTo>
                      <a:pt x="1597" y="12866"/>
                    </a:lnTo>
                    <a:lnTo>
                      <a:pt x="1597" y="12989"/>
                    </a:lnTo>
                    <a:lnTo>
                      <a:pt x="1720" y="12989"/>
                    </a:lnTo>
                    <a:lnTo>
                      <a:pt x="1720" y="12897"/>
                    </a:lnTo>
                    <a:lnTo>
                      <a:pt x="1904" y="12928"/>
                    </a:lnTo>
                    <a:close/>
                  </a:path>
                </a:pathLst>
              </a:custGeom>
              <a:solidFill>
                <a:srgbClr val="D9D9D9"/>
              </a:solidFill>
              <a:ln cap="flat" cmpd="sng" w="9525">
                <a:solidFill>
                  <a:schemeClr val="lt1"/>
                </a:solidFill>
                <a:prstDash val="solid"/>
                <a:round/>
                <a:headEnd len="sm" w="sm" type="none"/>
                <a:tailEnd len="sm" w="sm" type="none"/>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402" name="Google Shape;402;p54"/>
              <p:cNvSpPr/>
              <p:nvPr/>
            </p:nvSpPr>
            <p:spPr>
              <a:xfrm>
                <a:off x="5474160" y="2305080"/>
                <a:ext cx="204830" cy="190069"/>
              </a:xfrm>
              <a:custGeom>
                <a:rect b="b" l="l" r="r" t="t"/>
                <a:pathLst>
                  <a:path extrusionOk="0" h="9980" w="10748">
                    <a:moveTo>
                      <a:pt x="8690" y="5435"/>
                    </a:moveTo>
                    <a:lnTo>
                      <a:pt x="8659" y="5312"/>
                    </a:lnTo>
                    <a:lnTo>
                      <a:pt x="8567" y="5220"/>
                    </a:lnTo>
                    <a:lnTo>
                      <a:pt x="8506" y="5036"/>
                    </a:lnTo>
                    <a:lnTo>
                      <a:pt x="8414" y="4882"/>
                    </a:lnTo>
                    <a:lnTo>
                      <a:pt x="8168" y="4882"/>
                    </a:lnTo>
                    <a:lnTo>
                      <a:pt x="8045" y="4974"/>
                    </a:lnTo>
                    <a:lnTo>
                      <a:pt x="8137" y="5189"/>
                    </a:lnTo>
                    <a:lnTo>
                      <a:pt x="7922" y="5251"/>
                    </a:lnTo>
                    <a:lnTo>
                      <a:pt x="7769" y="5220"/>
                    </a:lnTo>
                    <a:lnTo>
                      <a:pt x="7738" y="5097"/>
                    </a:lnTo>
                    <a:lnTo>
                      <a:pt x="7830" y="5036"/>
                    </a:lnTo>
                    <a:lnTo>
                      <a:pt x="7922" y="5036"/>
                    </a:lnTo>
                    <a:lnTo>
                      <a:pt x="7922" y="4882"/>
                    </a:lnTo>
                    <a:lnTo>
                      <a:pt x="7953" y="4637"/>
                    </a:lnTo>
                    <a:lnTo>
                      <a:pt x="8168" y="4299"/>
                    </a:lnTo>
                    <a:lnTo>
                      <a:pt x="8291" y="4238"/>
                    </a:lnTo>
                    <a:lnTo>
                      <a:pt x="8475" y="4023"/>
                    </a:lnTo>
                    <a:lnTo>
                      <a:pt x="8629" y="3961"/>
                    </a:lnTo>
                    <a:lnTo>
                      <a:pt x="8598" y="3808"/>
                    </a:lnTo>
                    <a:lnTo>
                      <a:pt x="8414" y="3716"/>
                    </a:lnTo>
                    <a:lnTo>
                      <a:pt x="8506" y="3593"/>
                    </a:lnTo>
                    <a:lnTo>
                      <a:pt x="8721" y="3593"/>
                    </a:lnTo>
                    <a:lnTo>
                      <a:pt x="8751" y="3716"/>
                    </a:lnTo>
                    <a:lnTo>
                      <a:pt x="8905" y="3716"/>
                    </a:lnTo>
                    <a:lnTo>
                      <a:pt x="9181" y="3623"/>
                    </a:lnTo>
                    <a:lnTo>
                      <a:pt x="9089" y="3470"/>
                    </a:lnTo>
                    <a:lnTo>
                      <a:pt x="8966" y="3378"/>
                    </a:lnTo>
                    <a:lnTo>
                      <a:pt x="8966" y="3163"/>
                    </a:lnTo>
                    <a:lnTo>
                      <a:pt x="9028" y="2856"/>
                    </a:lnTo>
                    <a:lnTo>
                      <a:pt x="9151" y="2764"/>
                    </a:lnTo>
                    <a:lnTo>
                      <a:pt x="9151" y="2641"/>
                    </a:lnTo>
                    <a:lnTo>
                      <a:pt x="9243" y="2364"/>
                    </a:lnTo>
                    <a:lnTo>
                      <a:pt x="9427" y="2180"/>
                    </a:lnTo>
                    <a:lnTo>
                      <a:pt x="9273" y="2088"/>
                    </a:lnTo>
                    <a:lnTo>
                      <a:pt x="9120" y="2088"/>
                    </a:lnTo>
                    <a:lnTo>
                      <a:pt x="8905" y="1996"/>
                    </a:lnTo>
                    <a:lnTo>
                      <a:pt x="8751" y="2027"/>
                    </a:lnTo>
                    <a:lnTo>
                      <a:pt x="8659" y="1996"/>
                    </a:lnTo>
                    <a:lnTo>
                      <a:pt x="8506" y="1996"/>
                    </a:lnTo>
                    <a:lnTo>
                      <a:pt x="8383" y="2057"/>
                    </a:lnTo>
                    <a:lnTo>
                      <a:pt x="8229" y="1935"/>
                    </a:lnTo>
                    <a:lnTo>
                      <a:pt x="8229" y="1812"/>
                    </a:lnTo>
                    <a:lnTo>
                      <a:pt x="8076" y="1720"/>
                    </a:lnTo>
                    <a:lnTo>
                      <a:pt x="7953" y="1750"/>
                    </a:lnTo>
                    <a:lnTo>
                      <a:pt x="7738" y="1689"/>
                    </a:lnTo>
                    <a:lnTo>
                      <a:pt x="7646" y="1535"/>
                    </a:lnTo>
                    <a:lnTo>
                      <a:pt x="7523" y="1535"/>
                    </a:lnTo>
                    <a:lnTo>
                      <a:pt x="7462" y="1597"/>
                    </a:lnTo>
                    <a:lnTo>
                      <a:pt x="7308" y="1474"/>
                    </a:lnTo>
                    <a:lnTo>
                      <a:pt x="7124" y="1474"/>
                    </a:lnTo>
                    <a:lnTo>
                      <a:pt x="6940" y="1228"/>
                    </a:lnTo>
                    <a:lnTo>
                      <a:pt x="6848" y="1228"/>
                    </a:lnTo>
                    <a:lnTo>
                      <a:pt x="6756" y="1136"/>
                    </a:lnTo>
                    <a:lnTo>
                      <a:pt x="6663" y="1136"/>
                    </a:lnTo>
                    <a:lnTo>
                      <a:pt x="6571" y="1198"/>
                    </a:lnTo>
                    <a:lnTo>
                      <a:pt x="6418" y="1106"/>
                    </a:lnTo>
                    <a:lnTo>
                      <a:pt x="6418" y="891"/>
                    </a:lnTo>
                    <a:lnTo>
                      <a:pt x="6295" y="829"/>
                    </a:lnTo>
                    <a:lnTo>
                      <a:pt x="6203" y="737"/>
                    </a:lnTo>
                    <a:lnTo>
                      <a:pt x="6080" y="737"/>
                    </a:lnTo>
                    <a:lnTo>
                      <a:pt x="5865" y="553"/>
                    </a:lnTo>
                    <a:lnTo>
                      <a:pt x="5834" y="430"/>
                    </a:lnTo>
                    <a:lnTo>
                      <a:pt x="5650" y="338"/>
                    </a:lnTo>
                    <a:lnTo>
                      <a:pt x="5589" y="62"/>
                    </a:lnTo>
                    <a:lnTo>
                      <a:pt x="5497" y="0"/>
                    </a:lnTo>
                    <a:lnTo>
                      <a:pt x="5497" y="31"/>
                    </a:lnTo>
                    <a:lnTo>
                      <a:pt x="5190" y="123"/>
                    </a:lnTo>
                    <a:lnTo>
                      <a:pt x="5128" y="92"/>
                    </a:lnTo>
                    <a:lnTo>
                      <a:pt x="4882" y="215"/>
                    </a:lnTo>
                    <a:lnTo>
                      <a:pt x="4821" y="369"/>
                    </a:lnTo>
                    <a:lnTo>
                      <a:pt x="4852" y="584"/>
                    </a:lnTo>
                    <a:lnTo>
                      <a:pt x="4821" y="891"/>
                    </a:lnTo>
                    <a:lnTo>
                      <a:pt x="4575" y="1106"/>
                    </a:lnTo>
                    <a:lnTo>
                      <a:pt x="4575" y="1198"/>
                    </a:lnTo>
                    <a:lnTo>
                      <a:pt x="4299" y="1290"/>
                    </a:lnTo>
                    <a:lnTo>
                      <a:pt x="4176" y="1290"/>
                    </a:lnTo>
                    <a:lnTo>
                      <a:pt x="4023" y="1228"/>
                    </a:lnTo>
                    <a:lnTo>
                      <a:pt x="3716" y="1413"/>
                    </a:lnTo>
                    <a:lnTo>
                      <a:pt x="3624" y="1535"/>
                    </a:lnTo>
                    <a:lnTo>
                      <a:pt x="3685" y="1658"/>
                    </a:lnTo>
                    <a:lnTo>
                      <a:pt x="3838" y="1689"/>
                    </a:lnTo>
                    <a:lnTo>
                      <a:pt x="3654" y="1842"/>
                    </a:lnTo>
                    <a:lnTo>
                      <a:pt x="3409" y="1873"/>
                    </a:lnTo>
                    <a:lnTo>
                      <a:pt x="3071" y="1842"/>
                    </a:lnTo>
                    <a:lnTo>
                      <a:pt x="2948" y="1750"/>
                    </a:lnTo>
                    <a:lnTo>
                      <a:pt x="2825" y="1842"/>
                    </a:lnTo>
                    <a:lnTo>
                      <a:pt x="2764" y="1720"/>
                    </a:lnTo>
                    <a:lnTo>
                      <a:pt x="2672" y="1628"/>
                    </a:lnTo>
                    <a:lnTo>
                      <a:pt x="2702" y="1505"/>
                    </a:lnTo>
                    <a:lnTo>
                      <a:pt x="2580" y="1443"/>
                    </a:lnTo>
                    <a:lnTo>
                      <a:pt x="2457" y="1505"/>
                    </a:lnTo>
                    <a:lnTo>
                      <a:pt x="2242" y="1505"/>
                    </a:lnTo>
                    <a:lnTo>
                      <a:pt x="2150" y="1474"/>
                    </a:lnTo>
                    <a:lnTo>
                      <a:pt x="2211" y="1658"/>
                    </a:lnTo>
                    <a:lnTo>
                      <a:pt x="2180" y="1720"/>
                    </a:lnTo>
                    <a:lnTo>
                      <a:pt x="2457" y="1996"/>
                    </a:lnTo>
                    <a:lnTo>
                      <a:pt x="2426" y="2057"/>
                    </a:lnTo>
                    <a:lnTo>
                      <a:pt x="2457" y="2180"/>
                    </a:lnTo>
                    <a:lnTo>
                      <a:pt x="2426" y="2303"/>
                    </a:lnTo>
                    <a:lnTo>
                      <a:pt x="2518" y="2426"/>
                    </a:lnTo>
                    <a:lnTo>
                      <a:pt x="2518" y="2579"/>
                    </a:lnTo>
                    <a:lnTo>
                      <a:pt x="2242" y="2549"/>
                    </a:lnTo>
                    <a:lnTo>
                      <a:pt x="2119" y="2579"/>
                    </a:lnTo>
                    <a:lnTo>
                      <a:pt x="1996" y="2549"/>
                    </a:lnTo>
                    <a:lnTo>
                      <a:pt x="1843" y="2579"/>
                    </a:lnTo>
                    <a:lnTo>
                      <a:pt x="1781" y="2518"/>
                    </a:lnTo>
                    <a:lnTo>
                      <a:pt x="1628" y="2672"/>
                    </a:lnTo>
                    <a:lnTo>
                      <a:pt x="1382" y="2364"/>
                    </a:lnTo>
                    <a:lnTo>
                      <a:pt x="1259" y="2334"/>
                    </a:lnTo>
                    <a:lnTo>
                      <a:pt x="1044" y="2364"/>
                    </a:lnTo>
                    <a:lnTo>
                      <a:pt x="891" y="2518"/>
                    </a:lnTo>
                    <a:lnTo>
                      <a:pt x="829" y="2457"/>
                    </a:lnTo>
                    <a:lnTo>
                      <a:pt x="737" y="2549"/>
                    </a:lnTo>
                    <a:lnTo>
                      <a:pt x="645" y="2518"/>
                    </a:lnTo>
                    <a:lnTo>
                      <a:pt x="461" y="2518"/>
                    </a:lnTo>
                    <a:lnTo>
                      <a:pt x="369" y="2610"/>
                    </a:lnTo>
                    <a:lnTo>
                      <a:pt x="123" y="2610"/>
                    </a:lnTo>
                    <a:lnTo>
                      <a:pt x="0" y="2733"/>
                    </a:lnTo>
                    <a:lnTo>
                      <a:pt x="62" y="2856"/>
                    </a:lnTo>
                    <a:lnTo>
                      <a:pt x="215" y="2794"/>
                    </a:lnTo>
                    <a:lnTo>
                      <a:pt x="369" y="2856"/>
                    </a:lnTo>
                    <a:lnTo>
                      <a:pt x="399" y="2886"/>
                    </a:lnTo>
                    <a:lnTo>
                      <a:pt x="246" y="2856"/>
                    </a:lnTo>
                    <a:lnTo>
                      <a:pt x="154" y="2856"/>
                    </a:lnTo>
                    <a:lnTo>
                      <a:pt x="215" y="3040"/>
                    </a:lnTo>
                    <a:lnTo>
                      <a:pt x="246" y="2917"/>
                    </a:lnTo>
                    <a:lnTo>
                      <a:pt x="338" y="2948"/>
                    </a:lnTo>
                    <a:lnTo>
                      <a:pt x="369" y="3040"/>
                    </a:lnTo>
                    <a:lnTo>
                      <a:pt x="277" y="3101"/>
                    </a:lnTo>
                    <a:lnTo>
                      <a:pt x="123" y="3132"/>
                    </a:lnTo>
                    <a:lnTo>
                      <a:pt x="123" y="3194"/>
                    </a:lnTo>
                    <a:lnTo>
                      <a:pt x="277" y="3194"/>
                    </a:lnTo>
                    <a:lnTo>
                      <a:pt x="338" y="3378"/>
                    </a:lnTo>
                    <a:lnTo>
                      <a:pt x="307" y="3470"/>
                    </a:lnTo>
                    <a:lnTo>
                      <a:pt x="492" y="3347"/>
                    </a:lnTo>
                    <a:lnTo>
                      <a:pt x="614" y="3378"/>
                    </a:lnTo>
                    <a:lnTo>
                      <a:pt x="706" y="3378"/>
                    </a:lnTo>
                    <a:lnTo>
                      <a:pt x="983" y="3470"/>
                    </a:lnTo>
                    <a:lnTo>
                      <a:pt x="1014" y="3562"/>
                    </a:lnTo>
                    <a:lnTo>
                      <a:pt x="1136" y="3562"/>
                    </a:lnTo>
                    <a:lnTo>
                      <a:pt x="1321" y="3685"/>
                    </a:lnTo>
                    <a:lnTo>
                      <a:pt x="1443" y="3562"/>
                    </a:lnTo>
                    <a:lnTo>
                      <a:pt x="1536" y="3562"/>
                    </a:lnTo>
                    <a:lnTo>
                      <a:pt x="1505" y="3654"/>
                    </a:lnTo>
                    <a:lnTo>
                      <a:pt x="1536" y="3716"/>
                    </a:lnTo>
                    <a:lnTo>
                      <a:pt x="1689" y="3623"/>
                    </a:lnTo>
                    <a:lnTo>
                      <a:pt x="1750" y="3716"/>
                    </a:lnTo>
                    <a:lnTo>
                      <a:pt x="1689" y="3869"/>
                    </a:lnTo>
                    <a:lnTo>
                      <a:pt x="1781" y="3992"/>
                    </a:lnTo>
                    <a:lnTo>
                      <a:pt x="1873" y="3992"/>
                    </a:lnTo>
                    <a:lnTo>
                      <a:pt x="2027" y="3900"/>
                    </a:lnTo>
                    <a:lnTo>
                      <a:pt x="2211" y="3900"/>
                    </a:lnTo>
                    <a:lnTo>
                      <a:pt x="2303" y="4053"/>
                    </a:lnTo>
                    <a:lnTo>
                      <a:pt x="2180" y="3992"/>
                    </a:lnTo>
                    <a:lnTo>
                      <a:pt x="2027" y="3992"/>
                    </a:lnTo>
                    <a:lnTo>
                      <a:pt x="1935" y="4115"/>
                    </a:lnTo>
                    <a:lnTo>
                      <a:pt x="2027" y="4145"/>
                    </a:lnTo>
                    <a:lnTo>
                      <a:pt x="2058" y="4299"/>
                    </a:lnTo>
                    <a:lnTo>
                      <a:pt x="1965" y="4452"/>
                    </a:lnTo>
                    <a:lnTo>
                      <a:pt x="1996" y="4545"/>
                    </a:lnTo>
                    <a:lnTo>
                      <a:pt x="2150" y="4575"/>
                    </a:lnTo>
                    <a:lnTo>
                      <a:pt x="2334" y="4821"/>
                    </a:lnTo>
                    <a:lnTo>
                      <a:pt x="2549" y="4852"/>
                    </a:lnTo>
                    <a:lnTo>
                      <a:pt x="2733" y="4974"/>
                    </a:lnTo>
                    <a:lnTo>
                      <a:pt x="2733" y="5128"/>
                    </a:lnTo>
                    <a:lnTo>
                      <a:pt x="2825" y="5220"/>
                    </a:lnTo>
                    <a:lnTo>
                      <a:pt x="2764" y="5404"/>
                    </a:lnTo>
                    <a:lnTo>
                      <a:pt x="2702" y="5404"/>
                    </a:lnTo>
                    <a:lnTo>
                      <a:pt x="2672" y="5558"/>
                    </a:lnTo>
                    <a:lnTo>
                      <a:pt x="2825" y="5589"/>
                    </a:lnTo>
                    <a:lnTo>
                      <a:pt x="3071" y="5773"/>
                    </a:lnTo>
                    <a:lnTo>
                      <a:pt x="3255" y="6264"/>
                    </a:lnTo>
                    <a:lnTo>
                      <a:pt x="3040" y="6049"/>
                    </a:lnTo>
                    <a:lnTo>
                      <a:pt x="2979" y="5834"/>
                    </a:lnTo>
                    <a:lnTo>
                      <a:pt x="2825" y="5773"/>
                    </a:lnTo>
                    <a:lnTo>
                      <a:pt x="2733" y="5804"/>
                    </a:lnTo>
                    <a:lnTo>
                      <a:pt x="2672" y="6233"/>
                    </a:lnTo>
                    <a:lnTo>
                      <a:pt x="2672" y="6540"/>
                    </a:lnTo>
                    <a:lnTo>
                      <a:pt x="2794" y="6602"/>
                    </a:lnTo>
                    <a:lnTo>
                      <a:pt x="2672" y="6694"/>
                    </a:lnTo>
                    <a:lnTo>
                      <a:pt x="2641" y="7247"/>
                    </a:lnTo>
                    <a:lnTo>
                      <a:pt x="2487" y="7738"/>
                    </a:lnTo>
                    <a:lnTo>
                      <a:pt x="2303" y="7861"/>
                    </a:lnTo>
                    <a:lnTo>
                      <a:pt x="2457" y="7953"/>
                    </a:lnTo>
                    <a:lnTo>
                      <a:pt x="2457" y="7984"/>
                    </a:lnTo>
                    <a:lnTo>
                      <a:pt x="2549" y="7984"/>
                    </a:lnTo>
                    <a:lnTo>
                      <a:pt x="2580" y="8168"/>
                    </a:lnTo>
                    <a:lnTo>
                      <a:pt x="2549" y="8291"/>
                    </a:lnTo>
                    <a:lnTo>
                      <a:pt x="2794" y="8260"/>
                    </a:lnTo>
                    <a:lnTo>
                      <a:pt x="3132" y="8383"/>
                    </a:lnTo>
                    <a:lnTo>
                      <a:pt x="3286" y="8567"/>
                    </a:lnTo>
                    <a:lnTo>
                      <a:pt x="3439" y="8475"/>
                    </a:lnTo>
                    <a:lnTo>
                      <a:pt x="3624" y="8659"/>
                    </a:lnTo>
                    <a:lnTo>
                      <a:pt x="3869" y="8659"/>
                    </a:lnTo>
                    <a:lnTo>
                      <a:pt x="3961" y="8721"/>
                    </a:lnTo>
                    <a:lnTo>
                      <a:pt x="4115" y="8567"/>
                    </a:lnTo>
                    <a:lnTo>
                      <a:pt x="4483" y="8567"/>
                    </a:lnTo>
                    <a:lnTo>
                      <a:pt x="4637" y="8659"/>
                    </a:lnTo>
                    <a:lnTo>
                      <a:pt x="4882" y="8628"/>
                    </a:lnTo>
                    <a:lnTo>
                      <a:pt x="5097" y="8751"/>
                    </a:lnTo>
                    <a:lnTo>
                      <a:pt x="5497" y="8721"/>
                    </a:lnTo>
                    <a:lnTo>
                      <a:pt x="5773" y="8874"/>
                    </a:lnTo>
                    <a:lnTo>
                      <a:pt x="5865" y="8936"/>
                    </a:lnTo>
                    <a:lnTo>
                      <a:pt x="5865" y="8843"/>
                    </a:lnTo>
                    <a:lnTo>
                      <a:pt x="5804" y="8598"/>
                    </a:lnTo>
                    <a:lnTo>
                      <a:pt x="5865" y="8321"/>
                    </a:lnTo>
                    <a:lnTo>
                      <a:pt x="5865" y="8199"/>
                    </a:lnTo>
                    <a:lnTo>
                      <a:pt x="6049" y="8014"/>
                    </a:lnTo>
                    <a:lnTo>
                      <a:pt x="6356" y="7707"/>
                    </a:lnTo>
                    <a:lnTo>
                      <a:pt x="6448" y="7707"/>
                    </a:lnTo>
                    <a:lnTo>
                      <a:pt x="6541" y="7769"/>
                    </a:lnTo>
                    <a:lnTo>
                      <a:pt x="6725" y="7799"/>
                    </a:lnTo>
                    <a:lnTo>
                      <a:pt x="6909" y="7922"/>
                    </a:lnTo>
                    <a:lnTo>
                      <a:pt x="7063" y="7922"/>
                    </a:lnTo>
                    <a:lnTo>
                      <a:pt x="7185" y="7830"/>
                    </a:lnTo>
                    <a:lnTo>
                      <a:pt x="7308" y="7830"/>
                    </a:lnTo>
                    <a:lnTo>
                      <a:pt x="7800" y="8137"/>
                    </a:lnTo>
                    <a:lnTo>
                      <a:pt x="7953" y="8260"/>
                    </a:lnTo>
                    <a:lnTo>
                      <a:pt x="8322" y="8260"/>
                    </a:lnTo>
                    <a:lnTo>
                      <a:pt x="8475" y="8137"/>
                    </a:lnTo>
                    <a:lnTo>
                      <a:pt x="8444" y="8045"/>
                    </a:lnTo>
                    <a:lnTo>
                      <a:pt x="8598" y="7861"/>
                    </a:lnTo>
                    <a:lnTo>
                      <a:pt x="9120" y="7492"/>
                    </a:lnTo>
                    <a:lnTo>
                      <a:pt x="9151" y="7492"/>
                    </a:lnTo>
                    <a:lnTo>
                      <a:pt x="9089" y="7308"/>
                    </a:lnTo>
                    <a:lnTo>
                      <a:pt x="9181" y="7062"/>
                    </a:lnTo>
                    <a:lnTo>
                      <a:pt x="8905" y="7062"/>
                    </a:lnTo>
                    <a:lnTo>
                      <a:pt x="8659" y="6878"/>
                    </a:lnTo>
                    <a:lnTo>
                      <a:pt x="8598" y="6448"/>
                    </a:lnTo>
                    <a:lnTo>
                      <a:pt x="8414" y="6233"/>
                    </a:lnTo>
                    <a:lnTo>
                      <a:pt x="8536" y="6111"/>
                    </a:lnTo>
                    <a:lnTo>
                      <a:pt x="8721" y="6080"/>
                    </a:lnTo>
                    <a:lnTo>
                      <a:pt x="8751" y="5804"/>
                    </a:lnTo>
                    <a:lnTo>
                      <a:pt x="8598" y="5650"/>
                    </a:lnTo>
                    <a:lnTo>
                      <a:pt x="8598" y="5466"/>
                    </a:lnTo>
                    <a:lnTo>
                      <a:pt x="8659" y="5374"/>
                    </a:lnTo>
                    <a:close/>
                    <a:moveTo>
                      <a:pt x="10410" y="9980"/>
                    </a:moveTo>
                    <a:lnTo>
                      <a:pt x="10164" y="9887"/>
                    </a:lnTo>
                    <a:lnTo>
                      <a:pt x="10102" y="9795"/>
                    </a:lnTo>
                    <a:lnTo>
                      <a:pt x="10164" y="9734"/>
                    </a:lnTo>
                    <a:lnTo>
                      <a:pt x="10225" y="9734"/>
                    </a:lnTo>
                    <a:lnTo>
                      <a:pt x="10195" y="9642"/>
                    </a:lnTo>
                    <a:lnTo>
                      <a:pt x="10133" y="9642"/>
                    </a:lnTo>
                    <a:lnTo>
                      <a:pt x="10133" y="9519"/>
                    </a:lnTo>
                    <a:lnTo>
                      <a:pt x="10010" y="9458"/>
                    </a:lnTo>
                    <a:lnTo>
                      <a:pt x="9980" y="9396"/>
                    </a:lnTo>
                    <a:lnTo>
                      <a:pt x="10041" y="9365"/>
                    </a:lnTo>
                    <a:lnTo>
                      <a:pt x="10041" y="9273"/>
                    </a:lnTo>
                    <a:lnTo>
                      <a:pt x="9918" y="9212"/>
                    </a:lnTo>
                    <a:lnTo>
                      <a:pt x="9888" y="9120"/>
                    </a:lnTo>
                    <a:lnTo>
                      <a:pt x="9980" y="9120"/>
                    </a:lnTo>
                    <a:lnTo>
                      <a:pt x="10010" y="9028"/>
                    </a:lnTo>
                    <a:lnTo>
                      <a:pt x="9918" y="8936"/>
                    </a:lnTo>
                    <a:lnTo>
                      <a:pt x="10041" y="8751"/>
                    </a:lnTo>
                    <a:lnTo>
                      <a:pt x="10287" y="8659"/>
                    </a:lnTo>
                    <a:lnTo>
                      <a:pt x="10379" y="8567"/>
                    </a:lnTo>
                    <a:lnTo>
                      <a:pt x="10471" y="8659"/>
                    </a:lnTo>
                    <a:lnTo>
                      <a:pt x="10532" y="8659"/>
                    </a:lnTo>
                    <a:lnTo>
                      <a:pt x="10563" y="8506"/>
                    </a:lnTo>
                    <a:lnTo>
                      <a:pt x="10502" y="8414"/>
                    </a:lnTo>
                    <a:lnTo>
                      <a:pt x="10532" y="8260"/>
                    </a:lnTo>
                    <a:lnTo>
                      <a:pt x="10624" y="8260"/>
                    </a:lnTo>
                    <a:lnTo>
                      <a:pt x="10655" y="8506"/>
                    </a:lnTo>
                    <a:lnTo>
                      <a:pt x="10655" y="8721"/>
                    </a:lnTo>
                    <a:lnTo>
                      <a:pt x="10747" y="9058"/>
                    </a:lnTo>
                    <a:lnTo>
                      <a:pt x="10655" y="9427"/>
                    </a:lnTo>
                    <a:lnTo>
                      <a:pt x="10655" y="9642"/>
                    </a:lnTo>
                    <a:lnTo>
                      <a:pt x="10563" y="9918"/>
                    </a:lnTo>
                    <a:close/>
                  </a:path>
                </a:pathLst>
              </a:custGeom>
              <a:solidFill>
                <a:srgbClr val="D9D9D9"/>
              </a:solidFill>
              <a:ln cap="flat" cmpd="sng" w="9525">
                <a:solidFill>
                  <a:schemeClr val="lt1"/>
                </a:solidFill>
                <a:prstDash val="solid"/>
                <a:round/>
                <a:headEnd len="sm" w="sm" type="none"/>
                <a:tailEnd len="sm" w="sm" type="none"/>
              </a:ln>
            </p:spPr>
          </p:sp>
          <p:sp>
            <p:nvSpPr>
              <p:cNvPr id="403" name="Google Shape;403;p54"/>
              <p:cNvSpPr/>
              <p:nvPr/>
            </p:nvSpPr>
            <p:spPr>
              <a:xfrm>
                <a:off x="5755680" y="2599560"/>
                <a:ext cx="5040" cy="4320"/>
              </a:xfrm>
              <a:custGeom>
                <a:rect b="b" l="l" r="r" t="t"/>
                <a:pathLst>
                  <a:path extrusionOk="0" h="246" w="277">
                    <a:moveTo>
                      <a:pt x="31" y="0"/>
                    </a:moveTo>
                    <a:lnTo>
                      <a:pt x="0" y="123"/>
                    </a:lnTo>
                    <a:lnTo>
                      <a:pt x="184" y="246"/>
                    </a:lnTo>
                    <a:lnTo>
                      <a:pt x="276" y="154"/>
                    </a:lnTo>
                    <a:lnTo>
                      <a:pt x="276" y="31"/>
                    </a:lnTo>
                    <a:close/>
                  </a:path>
                </a:pathLst>
              </a:custGeom>
              <a:solidFill>
                <a:srgbClr val="D9D9D9"/>
              </a:solidFill>
              <a:ln cap="flat" cmpd="sng" w="9525">
                <a:solidFill>
                  <a:schemeClr val="lt1"/>
                </a:solidFill>
                <a:prstDash val="solid"/>
                <a:round/>
                <a:headEnd len="sm" w="sm" type="none"/>
                <a:tailEnd len="sm" w="sm" type="none"/>
              </a:ln>
            </p:spPr>
          </p:sp>
          <p:sp>
            <p:nvSpPr>
              <p:cNvPr id="404" name="Google Shape;404;p54"/>
              <p:cNvSpPr/>
              <p:nvPr/>
            </p:nvSpPr>
            <p:spPr>
              <a:xfrm>
                <a:off x="5634720" y="2384640"/>
                <a:ext cx="178919" cy="202327"/>
              </a:xfrm>
              <a:custGeom>
                <a:rect b="b" l="l" r="r" t="t"/>
                <a:pathLst>
                  <a:path extrusionOk="0" h="10625" w="9397">
                    <a:moveTo>
                      <a:pt x="707" y="3378"/>
                    </a:moveTo>
                    <a:lnTo>
                      <a:pt x="645" y="3194"/>
                    </a:lnTo>
                    <a:lnTo>
                      <a:pt x="768" y="2948"/>
                    </a:lnTo>
                    <a:lnTo>
                      <a:pt x="492" y="2948"/>
                    </a:lnTo>
                    <a:lnTo>
                      <a:pt x="246" y="2764"/>
                    </a:lnTo>
                    <a:lnTo>
                      <a:pt x="185" y="2334"/>
                    </a:lnTo>
                    <a:lnTo>
                      <a:pt x="1" y="2119"/>
                    </a:lnTo>
                    <a:lnTo>
                      <a:pt x="123" y="1996"/>
                    </a:lnTo>
                    <a:lnTo>
                      <a:pt x="308" y="1965"/>
                    </a:lnTo>
                    <a:lnTo>
                      <a:pt x="338" y="1689"/>
                    </a:lnTo>
                    <a:lnTo>
                      <a:pt x="185" y="1566"/>
                    </a:lnTo>
                    <a:lnTo>
                      <a:pt x="185" y="1351"/>
                    </a:lnTo>
                    <a:lnTo>
                      <a:pt x="246" y="1259"/>
                    </a:lnTo>
                    <a:lnTo>
                      <a:pt x="431" y="1351"/>
                    </a:lnTo>
                    <a:lnTo>
                      <a:pt x="768" y="1106"/>
                    </a:lnTo>
                    <a:lnTo>
                      <a:pt x="983" y="1198"/>
                    </a:lnTo>
                    <a:lnTo>
                      <a:pt x="1260" y="676"/>
                    </a:lnTo>
                    <a:lnTo>
                      <a:pt x="1475" y="798"/>
                    </a:lnTo>
                    <a:lnTo>
                      <a:pt x="1444" y="983"/>
                    </a:lnTo>
                    <a:lnTo>
                      <a:pt x="1689" y="1136"/>
                    </a:lnTo>
                    <a:lnTo>
                      <a:pt x="1782" y="1290"/>
                    </a:lnTo>
                    <a:lnTo>
                      <a:pt x="1966" y="983"/>
                    </a:lnTo>
                    <a:lnTo>
                      <a:pt x="1966" y="768"/>
                    </a:lnTo>
                    <a:lnTo>
                      <a:pt x="2304" y="860"/>
                    </a:lnTo>
                    <a:lnTo>
                      <a:pt x="2457" y="860"/>
                    </a:lnTo>
                    <a:lnTo>
                      <a:pt x="2580" y="983"/>
                    </a:lnTo>
                    <a:lnTo>
                      <a:pt x="2641" y="676"/>
                    </a:lnTo>
                    <a:lnTo>
                      <a:pt x="2948" y="584"/>
                    </a:lnTo>
                    <a:lnTo>
                      <a:pt x="2856" y="338"/>
                    </a:lnTo>
                    <a:lnTo>
                      <a:pt x="3041" y="123"/>
                    </a:lnTo>
                    <a:lnTo>
                      <a:pt x="3317" y="246"/>
                    </a:lnTo>
                    <a:lnTo>
                      <a:pt x="3747" y="0"/>
                    </a:lnTo>
                    <a:lnTo>
                      <a:pt x="3931" y="62"/>
                    </a:lnTo>
                    <a:lnTo>
                      <a:pt x="4207" y="31"/>
                    </a:lnTo>
                    <a:lnTo>
                      <a:pt x="4177" y="184"/>
                    </a:lnTo>
                    <a:lnTo>
                      <a:pt x="4576" y="430"/>
                    </a:lnTo>
                    <a:lnTo>
                      <a:pt x="5098" y="522"/>
                    </a:lnTo>
                    <a:lnTo>
                      <a:pt x="5374" y="491"/>
                    </a:lnTo>
                    <a:lnTo>
                      <a:pt x="5466" y="614"/>
                    </a:lnTo>
                    <a:lnTo>
                      <a:pt x="5282" y="891"/>
                    </a:lnTo>
                    <a:lnTo>
                      <a:pt x="5343" y="1013"/>
                    </a:lnTo>
                    <a:lnTo>
                      <a:pt x="5251" y="1198"/>
                    </a:lnTo>
                    <a:lnTo>
                      <a:pt x="5282" y="1474"/>
                    </a:lnTo>
                    <a:lnTo>
                      <a:pt x="5098" y="1413"/>
                    </a:lnTo>
                    <a:lnTo>
                      <a:pt x="4975" y="1474"/>
                    </a:lnTo>
                    <a:lnTo>
                      <a:pt x="4852" y="1597"/>
                    </a:lnTo>
                    <a:lnTo>
                      <a:pt x="4699" y="1597"/>
                    </a:lnTo>
                    <a:lnTo>
                      <a:pt x="4514" y="1750"/>
                    </a:lnTo>
                    <a:lnTo>
                      <a:pt x="4330" y="1781"/>
                    </a:lnTo>
                    <a:lnTo>
                      <a:pt x="4269" y="1904"/>
                    </a:lnTo>
                    <a:lnTo>
                      <a:pt x="4361" y="2057"/>
                    </a:lnTo>
                    <a:lnTo>
                      <a:pt x="4484" y="2211"/>
                    </a:lnTo>
                    <a:lnTo>
                      <a:pt x="4361" y="2395"/>
                    </a:lnTo>
                    <a:lnTo>
                      <a:pt x="4269" y="2457"/>
                    </a:lnTo>
                    <a:lnTo>
                      <a:pt x="4361" y="2672"/>
                    </a:lnTo>
                    <a:lnTo>
                      <a:pt x="4392" y="2917"/>
                    </a:lnTo>
                    <a:lnTo>
                      <a:pt x="4484" y="3040"/>
                    </a:lnTo>
                    <a:lnTo>
                      <a:pt x="4852" y="3224"/>
                    </a:lnTo>
                    <a:lnTo>
                      <a:pt x="5036" y="3347"/>
                    </a:lnTo>
                    <a:lnTo>
                      <a:pt x="5129" y="3470"/>
                    </a:lnTo>
                    <a:lnTo>
                      <a:pt x="5681" y="4023"/>
                    </a:lnTo>
                    <a:lnTo>
                      <a:pt x="5681" y="4145"/>
                    </a:lnTo>
                    <a:lnTo>
                      <a:pt x="5743" y="4207"/>
                    </a:lnTo>
                    <a:lnTo>
                      <a:pt x="5743" y="4360"/>
                    </a:lnTo>
                    <a:lnTo>
                      <a:pt x="5865" y="4514"/>
                    </a:lnTo>
                    <a:lnTo>
                      <a:pt x="6019" y="4667"/>
                    </a:lnTo>
                    <a:lnTo>
                      <a:pt x="6142" y="4852"/>
                    </a:lnTo>
                    <a:lnTo>
                      <a:pt x="6357" y="5067"/>
                    </a:lnTo>
                    <a:lnTo>
                      <a:pt x="6480" y="5159"/>
                    </a:lnTo>
                    <a:lnTo>
                      <a:pt x="6633" y="5189"/>
                    </a:lnTo>
                    <a:lnTo>
                      <a:pt x="6756" y="5251"/>
                    </a:lnTo>
                    <a:lnTo>
                      <a:pt x="7063" y="5251"/>
                    </a:lnTo>
                    <a:lnTo>
                      <a:pt x="7186" y="5312"/>
                    </a:lnTo>
                    <a:lnTo>
                      <a:pt x="7401" y="5282"/>
                    </a:lnTo>
                    <a:lnTo>
                      <a:pt x="7554" y="5343"/>
                    </a:lnTo>
                    <a:lnTo>
                      <a:pt x="7524" y="5466"/>
                    </a:lnTo>
                    <a:lnTo>
                      <a:pt x="7309" y="5589"/>
                    </a:lnTo>
                    <a:lnTo>
                      <a:pt x="7309" y="5650"/>
                    </a:lnTo>
                    <a:lnTo>
                      <a:pt x="7401" y="5773"/>
                    </a:lnTo>
                    <a:lnTo>
                      <a:pt x="7554" y="5773"/>
                    </a:lnTo>
                    <a:lnTo>
                      <a:pt x="7861" y="5865"/>
                    </a:lnTo>
                    <a:lnTo>
                      <a:pt x="8537" y="6203"/>
                    </a:lnTo>
                    <a:lnTo>
                      <a:pt x="8783" y="6387"/>
                    </a:lnTo>
                    <a:lnTo>
                      <a:pt x="8936" y="6571"/>
                    </a:lnTo>
                    <a:lnTo>
                      <a:pt x="9212" y="6633"/>
                    </a:lnTo>
                    <a:lnTo>
                      <a:pt x="9335" y="6725"/>
                    </a:lnTo>
                    <a:lnTo>
                      <a:pt x="9397" y="6848"/>
                    </a:lnTo>
                    <a:lnTo>
                      <a:pt x="9397" y="7062"/>
                    </a:lnTo>
                    <a:lnTo>
                      <a:pt x="9335" y="7185"/>
                    </a:lnTo>
                    <a:lnTo>
                      <a:pt x="9335" y="7308"/>
                    </a:lnTo>
                    <a:lnTo>
                      <a:pt x="9305" y="7370"/>
                    </a:lnTo>
                    <a:lnTo>
                      <a:pt x="9305" y="7400"/>
                    </a:lnTo>
                    <a:lnTo>
                      <a:pt x="9151" y="7339"/>
                    </a:lnTo>
                    <a:lnTo>
                      <a:pt x="9028" y="7185"/>
                    </a:lnTo>
                    <a:lnTo>
                      <a:pt x="8967" y="7062"/>
                    </a:lnTo>
                    <a:lnTo>
                      <a:pt x="8998" y="6940"/>
                    </a:lnTo>
                    <a:lnTo>
                      <a:pt x="8905" y="6878"/>
                    </a:lnTo>
                    <a:lnTo>
                      <a:pt x="8660" y="6878"/>
                    </a:lnTo>
                    <a:lnTo>
                      <a:pt x="8598" y="6786"/>
                    </a:lnTo>
                    <a:lnTo>
                      <a:pt x="8414" y="6725"/>
                    </a:lnTo>
                    <a:lnTo>
                      <a:pt x="8322" y="6725"/>
                    </a:lnTo>
                    <a:lnTo>
                      <a:pt x="8230" y="6755"/>
                    </a:lnTo>
                    <a:lnTo>
                      <a:pt x="8199" y="6970"/>
                    </a:lnTo>
                    <a:lnTo>
                      <a:pt x="8076" y="7062"/>
                    </a:lnTo>
                    <a:lnTo>
                      <a:pt x="8076" y="7155"/>
                    </a:lnTo>
                    <a:lnTo>
                      <a:pt x="8076" y="7308"/>
                    </a:lnTo>
                    <a:lnTo>
                      <a:pt x="7954" y="7370"/>
                    </a:lnTo>
                    <a:lnTo>
                      <a:pt x="7954" y="7492"/>
                    </a:lnTo>
                    <a:lnTo>
                      <a:pt x="7984" y="7584"/>
                    </a:lnTo>
                    <a:lnTo>
                      <a:pt x="8138" y="7584"/>
                    </a:lnTo>
                    <a:lnTo>
                      <a:pt x="8353" y="7799"/>
                    </a:lnTo>
                    <a:lnTo>
                      <a:pt x="8414" y="7892"/>
                    </a:lnTo>
                    <a:lnTo>
                      <a:pt x="8383" y="8106"/>
                    </a:lnTo>
                    <a:lnTo>
                      <a:pt x="8414" y="8168"/>
                    </a:lnTo>
                    <a:lnTo>
                      <a:pt x="8353" y="8291"/>
                    </a:lnTo>
                    <a:lnTo>
                      <a:pt x="8230" y="8352"/>
                    </a:lnTo>
                    <a:lnTo>
                      <a:pt x="8076" y="8475"/>
                    </a:lnTo>
                    <a:lnTo>
                      <a:pt x="8076" y="8874"/>
                    </a:lnTo>
                    <a:lnTo>
                      <a:pt x="7861" y="9058"/>
                    </a:lnTo>
                    <a:lnTo>
                      <a:pt x="7831" y="9212"/>
                    </a:lnTo>
                    <a:lnTo>
                      <a:pt x="7708" y="9396"/>
                    </a:lnTo>
                    <a:lnTo>
                      <a:pt x="7462" y="9396"/>
                    </a:lnTo>
                    <a:lnTo>
                      <a:pt x="7278" y="9212"/>
                    </a:lnTo>
                    <a:lnTo>
                      <a:pt x="7278" y="9120"/>
                    </a:lnTo>
                    <a:lnTo>
                      <a:pt x="7339" y="9028"/>
                    </a:lnTo>
                    <a:lnTo>
                      <a:pt x="7431" y="8997"/>
                    </a:lnTo>
                    <a:lnTo>
                      <a:pt x="7524" y="8874"/>
                    </a:lnTo>
                    <a:lnTo>
                      <a:pt x="7554" y="8721"/>
                    </a:lnTo>
                    <a:lnTo>
                      <a:pt x="7524" y="8567"/>
                    </a:lnTo>
                    <a:lnTo>
                      <a:pt x="7585" y="8536"/>
                    </a:lnTo>
                    <a:lnTo>
                      <a:pt x="7646" y="8536"/>
                    </a:lnTo>
                    <a:lnTo>
                      <a:pt x="7739" y="8414"/>
                    </a:lnTo>
                    <a:lnTo>
                      <a:pt x="7739" y="8260"/>
                    </a:lnTo>
                    <a:lnTo>
                      <a:pt x="7646" y="8137"/>
                    </a:lnTo>
                    <a:lnTo>
                      <a:pt x="7554" y="7830"/>
                    </a:lnTo>
                    <a:lnTo>
                      <a:pt x="7493" y="7738"/>
                    </a:lnTo>
                    <a:lnTo>
                      <a:pt x="7431" y="7492"/>
                    </a:lnTo>
                    <a:lnTo>
                      <a:pt x="7370" y="7216"/>
                    </a:lnTo>
                    <a:lnTo>
                      <a:pt x="7247" y="7155"/>
                    </a:lnTo>
                    <a:lnTo>
                      <a:pt x="7155" y="7185"/>
                    </a:lnTo>
                    <a:lnTo>
                      <a:pt x="6940" y="7155"/>
                    </a:lnTo>
                    <a:lnTo>
                      <a:pt x="6879" y="7001"/>
                    </a:lnTo>
                    <a:lnTo>
                      <a:pt x="6695" y="7001"/>
                    </a:lnTo>
                    <a:lnTo>
                      <a:pt x="6633" y="6940"/>
                    </a:lnTo>
                    <a:lnTo>
                      <a:pt x="6664" y="6848"/>
                    </a:lnTo>
                    <a:lnTo>
                      <a:pt x="6695" y="6694"/>
                    </a:lnTo>
                    <a:lnTo>
                      <a:pt x="6572" y="6571"/>
                    </a:lnTo>
                    <a:lnTo>
                      <a:pt x="6418" y="6571"/>
                    </a:lnTo>
                    <a:lnTo>
                      <a:pt x="6265" y="6571"/>
                    </a:lnTo>
                    <a:lnTo>
                      <a:pt x="6265" y="6448"/>
                    </a:lnTo>
                    <a:lnTo>
                      <a:pt x="6111" y="6387"/>
                    </a:lnTo>
                    <a:lnTo>
                      <a:pt x="6019" y="6448"/>
                    </a:lnTo>
                    <a:lnTo>
                      <a:pt x="5927" y="6356"/>
                    </a:lnTo>
                    <a:lnTo>
                      <a:pt x="5743" y="6049"/>
                    </a:lnTo>
                    <a:lnTo>
                      <a:pt x="5589" y="6049"/>
                    </a:lnTo>
                    <a:lnTo>
                      <a:pt x="5405" y="5957"/>
                    </a:lnTo>
                    <a:lnTo>
                      <a:pt x="5313" y="6080"/>
                    </a:lnTo>
                    <a:lnTo>
                      <a:pt x="5159" y="6080"/>
                    </a:lnTo>
                    <a:lnTo>
                      <a:pt x="5129" y="5926"/>
                    </a:lnTo>
                    <a:lnTo>
                      <a:pt x="4975" y="5834"/>
                    </a:lnTo>
                    <a:lnTo>
                      <a:pt x="4821" y="5804"/>
                    </a:lnTo>
                    <a:lnTo>
                      <a:pt x="4514" y="5558"/>
                    </a:lnTo>
                    <a:lnTo>
                      <a:pt x="4177" y="5128"/>
                    </a:lnTo>
                    <a:lnTo>
                      <a:pt x="4054" y="5097"/>
                    </a:lnTo>
                    <a:lnTo>
                      <a:pt x="4023" y="4974"/>
                    </a:lnTo>
                    <a:lnTo>
                      <a:pt x="3870" y="4760"/>
                    </a:lnTo>
                    <a:lnTo>
                      <a:pt x="3655" y="4760"/>
                    </a:lnTo>
                    <a:lnTo>
                      <a:pt x="3624" y="4606"/>
                    </a:lnTo>
                    <a:lnTo>
                      <a:pt x="3378" y="4391"/>
                    </a:lnTo>
                    <a:lnTo>
                      <a:pt x="3255" y="4238"/>
                    </a:lnTo>
                    <a:lnTo>
                      <a:pt x="3071" y="4145"/>
                    </a:lnTo>
                    <a:lnTo>
                      <a:pt x="3071" y="3930"/>
                    </a:lnTo>
                    <a:lnTo>
                      <a:pt x="2948" y="3838"/>
                    </a:lnTo>
                    <a:lnTo>
                      <a:pt x="2948" y="3685"/>
                    </a:lnTo>
                    <a:lnTo>
                      <a:pt x="2795" y="3470"/>
                    </a:lnTo>
                    <a:lnTo>
                      <a:pt x="2733" y="3316"/>
                    </a:lnTo>
                    <a:lnTo>
                      <a:pt x="2672" y="3255"/>
                    </a:lnTo>
                    <a:lnTo>
                      <a:pt x="2611" y="3101"/>
                    </a:lnTo>
                    <a:lnTo>
                      <a:pt x="2365" y="3040"/>
                    </a:lnTo>
                    <a:lnTo>
                      <a:pt x="2211" y="2917"/>
                    </a:lnTo>
                    <a:lnTo>
                      <a:pt x="1659" y="2794"/>
                    </a:lnTo>
                    <a:lnTo>
                      <a:pt x="1229" y="3009"/>
                    </a:lnTo>
                    <a:lnTo>
                      <a:pt x="1229" y="3163"/>
                    </a:lnTo>
                    <a:lnTo>
                      <a:pt x="1075" y="3347"/>
                    </a:lnTo>
                    <a:lnTo>
                      <a:pt x="707" y="3408"/>
                    </a:lnTo>
                    <a:close/>
                    <a:moveTo>
                      <a:pt x="1321" y="6172"/>
                    </a:moveTo>
                    <a:lnTo>
                      <a:pt x="1352" y="6172"/>
                    </a:lnTo>
                    <a:lnTo>
                      <a:pt x="1352" y="6080"/>
                    </a:lnTo>
                    <a:lnTo>
                      <a:pt x="1444" y="6018"/>
                    </a:lnTo>
                    <a:lnTo>
                      <a:pt x="1352" y="5957"/>
                    </a:lnTo>
                    <a:lnTo>
                      <a:pt x="1321" y="6049"/>
                    </a:lnTo>
                    <a:lnTo>
                      <a:pt x="1290" y="6080"/>
                    </a:lnTo>
                    <a:lnTo>
                      <a:pt x="1290" y="6172"/>
                    </a:lnTo>
                    <a:close/>
                    <a:moveTo>
                      <a:pt x="3409" y="4821"/>
                    </a:moveTo>
                    <a:lnTo>
                      <a:pt x="3501" y="4852"/>
                    </a:lnTo>
                    <a:lnTo>
                      <a:pt x="3470" y="4790"/>
                    </a:lnTo>
                    <a:close/>
                    <a:moveTo>
                      <a:pt x="2764" y="4360"/>
                    </a:moveTo>
                    <a:lnTo>
                      <a:pt x="2672" y="4422"/>
                    </a:lnTo>
                    <a:lnTo>
                      <a:pt x="2764" y="4452"/>
                    </a:lnTo>
                    <a:lnTo>
                      <a:pt x="2948" y="4391"/>
                    </a:lnTo>
                    <a:lnTo>
                      <a:pt x="3071" y="4391"/>
                    </a:lnTo>
                    <a:lnTo>
                      <a:pt x="3071" y="4299"/>
                    </a:lnTo>
                    <a:lnTo>
                      <a:pt x="3010" y="4207"/>
                    </a:lnTo>
                    <a:lnTo>
                      <a:pt x="2948" y="4268"/>
                    </a:lnTo>
                    <a:lnTo>
                      <a:pt x="2764" y="4330"/>
                    </a:lnTo>
                    <a:close/>
                    <a:moveTo>
                      <a:pt x="1751" y="8383"/>
                    </a:moveTo>
                    <a:lnTo>
                      <a:pt x="1812" y="8352"/>
                    </a:lnTo>
                    <a:lnTo>
                      <a:pt x="1874" y="8383"/>
                    </a:lnTo>
                    <a:lnTo>
                      <a:pt x="1997" y="8352"/>
                    </a:lnTo>
                    <a:lnTo>
                      <a:pt x="1997" y="8137"/>
                    </a:lnTo>
                    <a:lnTo>
                      <a:pt x="2058" y="8045"/>
                    </a:lnTo>
                    <a:lnTo>
                      <a:pt x="2211" y="8045"/>
                    </a:lnTo>
                    <a:lnTo>
                      <a:pt x="2304" y="8137"/>
                    </a:lnTo>
                    <a:lnTo>
                      <a:pt x="2426" y="8137"/>
                    </a:lnTo>
                    <a:lnTo>
                      <a:pt x="2488" y="8014"/>
                    </a:lnTo>
                    <a:lnTo>
                      <a:pt x="2488" y="7707"/>
                    </a:lnTo>
                    <a:lnTo>
                      <a:pt x="2519" y="7615"/>
                    </a:lnTo>
                    <a:lnTo>
                      <a:pt x="2457" y="7308"/>
                    </a:lnTo>
                    <a:lnTo>
                      <a:pt x="2519" y="7001"/>
                    </a:lnTo>
                    <a:lnTo>
                      <a:pt x="2334" y="6817"/>
                    </a:lnTo>
                    <a:lnTo>
                      <a:pt x="2488" y="6694"/>
                    </a:lnTo>
                    <a:lnTo>
                      <a:pt x="2519" y="6571"/>
                    </a:lnTo>
                    <a:lnTo>
                      <a:pt x="2488" y="6356"/>
                    </a:lnTo>
                    <a:lnTo>
                      <a:pt x="2365" y="6264"/>
                    </a:lnTo>
                    <a:lnTo>
                      <a:pt x="2273" y="6018"/>
                    </a:lnTo>
                    <a:lnTo>
                      <a:pt x="2181" y="6080"/>
                    </a:lnTo>
                    <a:lnTo>
                      <a:pt x="2058" y="5988"/>
                    </a:lnTo>
                    <a:lnTo>
                      <a:pt x="1935" y="5988"/>
                    </a:lnTo>
                    <a:lnTo>
                      <a:pt x="1628" y="6356"/>
                    </a:lnTo>
                    <a:lnTo>
                      <a:pt x="1505" y="6356"/>
                    </a:lnTo>
                    <a:lnTo>
                      <a:pt x="1321" y="6233"/>
                    </a:lnTo>
                    <a:lnTo>
                      <a:pt x="1321" y="6418"/>
                    </a:lnTo>
                    <a:lnTo>
                      <a:pt x="1290" y="6540"/>
                    </a:lnTo>
                    <a:lnTo>
                      <a:pt x="1413" y="6663"/>
                    </a:lnTo>
                    <a:lnTo>
                      <a:pt x="1444" y="6786"/>
                    </a:lnTo>
                    <a:lnTo>
                      <a:pt x="1536" y="6878"/>
                    </a:lnTo>
                    <a:lnTo>
                      <a:pt x="1536" y="7062"/>
                    </a:lnTo>
                    <a:lnTo>
                      <a:pt x="1413" y="7216"/>
                    </a:lnTo>
                    <a:lnTo>
                      <a:pt x="1475" y="7308"/>
                    </a:lnTo>
                    <a:lnTo>
                      <a:pt x="1628" y="7308"/>
                    </a:lnTo>
                    <a:lnTo>
                      <a:pt x="1628" y="7370"/>
                    </a:lnTo>
                    <a:lnTo>
                      <a:pt x="1536" y="7492"/>
                    </a:lnTo>
                    <a:lnTo>
                      <a:pt x="1475" y="7769"/>
                    </a:lnTo>
                    <a:lnTo>
                      <a:pt x="1536" y="7892"/>
                    </a:lnTo>
                    <a:lnTo>
                      <a:pt x="1628" y="8229"/>
                    </a:lnTo>
                    <a:lnTo>
                      <a:pt x="1751" y="8352"/>
                    </a:lnTo>
                    <a:close/>
                    <a:moveTo>
                      <a:pt x="6971" y="10563"/>
                    </a:moveTo>
                    <a:lnTo>
                      <a:pt x="6971" y="10348"/>
                    </a:lnTo>
                    <a:lnTo>
                      <a:pt x="7032" y="10256"/>
                    </a:lnTo>
                    <a:lnTo>
                      <a:pt x="7002" y="10072"/>
                    </a:lnTo>
                    <a:lnTo>
                      <a:pt x="6848" y="9857"/>
                    </a:lnTo>
                    <a:lnTo>
                      <a:pt x="7002" y="9488"/>
                    </a:lnTo>
                    <a:lnTo>
                      <a:pt x="7155" y="9335"/>
                    </a:lnTo>
                    <a:lnTo>
                      <a:pt x="7186" y="9120"/>
                    </a:lnTo>
                    <a:lnTo>
                      <a:pt x="7063" y="8966"/>
                    </a:lnTo>
                    <a:lnTo>
                      <a:pt x="6848" y="9181"/>
                    </a:lnTo>
                    <a:lnTo>
                      <a:pt x="6756" y="9181"/>
                    </a:lnTo>
                    <a:lnTo>
                      <a:pt x="6572" y="9089"/>
                    </a:lnTo>
                    <a:lnTo>
                      <a:pt x="6418" y="9273"/>
                    </a:lnTo>
                    <a:lnTo>
                      <a:pt x="6019" y="9243"/>
                    </a:lnTo>
                    <a:lnTo>
                      <a:pt x="5712" y="9335"/>
                    </a:lnTo>
                    <a:lnTo>
                      <a:pt x="5497" y="9304"/>
                    </a:lnTo>
                    <a:lnTo>
                      <a:pt x="5343" y="9181"/>
                    </a:lnTo>
                    <a:lnTo>
                      <a:pt x="5159" y="9212"/>
                    </a:lnTo>
                    <a:lnTo>
                      <a:pt x="5067" y="9273"/>
                    </a:lnTo>
                    <a:lnTo>
                      <a:pt x="5006" y="9212"/>
                    </a:lnTo>
                    <a:lnTo>
                      <a:pt x="4821" y="9304"/>
                    </a:lnTo>
                    <a:lnTo>
                      <a:pt x="4791" y="9580"/>
                    </a:lnTo>
                    <a:lnTo>
                      <a:pt x="4944" y="9734"/>
                    </a:lnTo>
                    <a:lnTo>
                      <a:pt x="5129" y="9703"/>
                    </a:lnTo>
                    <a:lnTo>
                      <a:pt x="5436" y="9918"/>
                    </a:lnTo>
                    <a:lnTo>
                      <a:pt x="5620" y="9949"/>
                    </a:lnTo>
                    <a:lnTo>
                      <a:pt x="5773" y="10133"/>
                    </a:lnTo>
                    <a:lnTo>
                      <a:pt x="6142" y="10256"/>
                    </a:lnTo>
                    <a:lnTo>
                      <a:pt x="6234" y="10225"/>
                    </a:lnTo>
                    <a:lnTo>
                      <a:pt x="6387" y="10348"/>
                    </a:lnTo>
                    <a:lnTo>
                      <a:pt x="6418" y="10471"/>
                    </a:lnTo>
                    <a:lnTo>
                      <a:pt x="6817" y="10624"/>
                    </a:lnTo>
                    <a:close/>
                  </a:path>
                </a:pathLst>
              </a:custGeom>
              <a:solidFill>
                <a:srgbClr val="D9D9D9"/>
              </a:solidFill>
              <a:ln cap="flat" cmpd="sng" w="9525">
                <a:solidFill>
                  <a:schemeClr val="lt1"/>
                </a:solidFill>
                <a:prstDash val="solid"/>
                <a:round/>
                <a:headEnd len="sm" w="sm" type="none"/>
                <a:tailEnd len="sm" w="sm" type="none"/>
              </a:ln>
            </p:spPr>
          </p:sp>
          <p:sp>
            <p:nvSpPr>
              <p:cNvPr id="405" name="Google Shape;405;p54"/>
              <p:cNvSpPr/>
              <p:nvPr/>
            </p:nvSpPr>
            <p:spPr>
              <a:xfrm>
                <a:off x="5406840" y="2450160"/>
                <a:ext cx="194754" cy="146151"/>
              </a:xfrm>
              <a:custGeom>
                <a:rect b="b" l="l" r="r" t="t"/>
                <a:pathLst>
                  <a:path extrusionOk="0" h="7677" w="10226">
                    <a:moveTo>
                      <a:pt x="5803" y="338"/>
                    </a:moveTo>
                    <a:lnTo>
                      <a:pt x="5957" y="399"/>
                    </a:lnTo>
                    <a:lnTo>
                      <a:pt x="5957" y="461"/>
                    </a:lnTo>
                    <a:lnTo>
                      <a:pt x="6049" y="461"/>
                    </a:lnTo>
                    <a:lnTo>
                      <a:pt x="6080" y="614"/>
                    </a:lnTo>
                    <a:lnTo>
                      <a:pt x="6049" y="737"/>
                    </a:lnTo>
                    <a:lnTo>
                      <a:pt x="6295" y="706"/>
                    </a:lnTo>
                    <a:lnTo>
                      <a:pt x="6633" y="860"/>
                    </a:lnTo>
                    <a:lnTo>
                      <a:pt x="6786" y="1013"/>
                    </a:lnTo>
                    <a:lnTo>
                      <a:pt x="6940" y="952"/>
                    </a:lnTo>
                    <a:lnTo>
                      <a:pt x="7124" y="1136"/>
                    </a:lnTo>
                    <a:lnTo>
                      <a:pt x="7369" y="1136"/>
                    </a:lnTo>
                    <a:lnTo>
                      <a:pt x="7462" y="1198"/>
                    </a:lnTo>
                    <a:lnTo>
                      <a:pt x="7615" y="1044"/>
                    </a:lnTo>
                    <a:lnTo>
                      <a:pt x="8014" y="1044"/>
                    </a:lnTo>
                    <a:lnTo>
                      <a:pt x="8137" y="1106"/>
                    </a:lnTo>
                    <a:lnTo>
                      <a:pt x="8383" y="1106"/>
                    </a:lnTo>
                    <a:lnTo>
                      <a:pt x="8598" y="1228"/>
                    </a:lnTo>
                    <a:lnTo>
                      <a:pt x="8997" y="1198"/>
                    </a:lnTo>
                    <a:lnTo>
                      <a:pt x="9273" y="1351"/>
                    </a:lnTo>
                    <a:lnTo>
                      <a:pt x="9365" y="1382"/>
                    </a:lnTo>
                    <a:lnTo>
                      <a:pt x="9365" y="1474"/>
                    </a:lnTo>
                    <a:lnTo>
                      <a:pt x="9243" y="1566"/>
                    </a:lnTo>
                    <a:lnTo>
                      <a:pt x="9304" y="1843"/>
                    </a:lnTo>
                    <a:lnTo>
                      <a:pt x="9273" y="2027"/>
                    </a:lnTo>
                    <a:lnTo>
                      <a:pt x="9181" y="2180"/>
                    </a:lnTo>
                    <a:lnTo>
                      <a:pt x="8874" y="2365"/>
                    </a:lnTo>
                    <a:cubicBezTo>
                      <a:pt x="8874" y="2365"/>
                      <a:pt x="8751" y="2549"/>
                      <a:pt x="8721" y="2549"/>
                    </a:cubicBezTo>
                    <a:lnTo>
                      <a:pt x="8475" y="2672"/>
                    </a:lnTo>
                    <a:lnTo>
                      <a:pt x="8137" y="2672"/>
                    </a:lnTo>
                    <a:lnTo>
                      <a:pt x="7953" y="2794"/>
                    </a:lnTo>
                    <a:lnTo>
                      <a:pt x="7769" y="2917"/>
                    </a:lnTo>
                    <a:lnTo>
                      <a:pt x="7861" y="2979"/>
                    </a:lnTo>
                    <a:lnTo>
                      <a:pt x="7799" y="3163"/>
                    </a:lnTo>
                    <a:lnTo>
                      <a:pt x="7677" y="3255"/>
                    </a:lnTo>
                    <a:lnTo>
                      <a:pt x="7677" y="3255"/>
                    </a:lnTo>
                    <a:lnTo>
                      <a:pt x="7707" y="3224"/>
                    </a:lnTo>
                    <a:lnTo>
                      <a:pt x="7615" y="3194"/>
                    </a:lnTo>
                    <a:lnTo>
                      <a:pt x="7369" y="3593"/>
                    </a:lnTo>
                    <a:lnTo>
                      <a:pt x="7216" y="3685"/>
                    </a:lnTo>
                    <a:lnTo>
                      <a:pt x="6878" y="4207"/>
                    </a:lnTo>
                    <a:lnTo>
                      <a:pt x="6786" y="4330"/>
                    </a:lnTo>
                    <a:lnTo>
                      <a:pt x="6940" y="4575"/>
                    </a:lnTo>
                    <a:lnTo>
                      <a:pt x="6970" y="4729"/>
                    </a:lnTo>
                    <a:lnTo>
                      <a:pt x="7093" y="4790"/>
                    </a:lnTo>
                    <a:lnTo>
                      <a:pt x="7308" y="5067"/>
                    </a:lnTo>
                    <a:lnTo>
                      <a:pt x="7124" y="5251"/>
                    </a:lnTo>
                    <a:lnTo>
                      <a:pt x="6847" y="5312"/>
                    </a:lnTo>
                    <a:lnTo>
                      <a:pt x="6847" y="5496"/>
                    </a:lnTo>
                    <a:lnTo>
                      <a:pt x="6571" y="5896"/>
                    </a:lnTo>
                    <a:lnTo>
                      <a:pt x="6540" y="6141"/>
                    </a:lnTo>
                    <a:lnTo>
                      <a:pt x="6633" y="6203"/>
                    </a:lnTo>
                    <a:lnTo>
                      <a:pt x="6540" y="6326"/>
                    </a:lnTo>
                    <a:lnTo>
                      <a:pt x="6264" y="6326"/>
                    </a:lnTo>
                    <a:lnTo>
                      <a:pt x="5773" y="6540"/>
                    </a:lnTo>
                    <a:lnTo>
                      <a:pt x="5773" y="6725"/>
                    </a:lnTo>
                    <a:lnTo>
                      <a:pt x="5589" y="7032"/>
                    </a:lnTo>
                    <a:lnTo>
                      <a:pt x="5404" y="6940"/>
                    </a:lnTo>
                    <a:lnTo>
                      <a:pt x="5251" y="6817"/>
                    </a:lnTo>
                    <a:lnTo>
                      <a:pt x="5159" y="6970"/>
                    </a:lnTo>
                    <a:lnTo>
                      <a:pt x="5036" y="7062"/>
                    </a:lnTo>
                    <a:lnTo>
                      <a:pt x="4882" y="6970"/>
                    </a:lnTo>
                    <a:lnTo>
                      <a:pt x="4759" y="6970"/>
                    </a:lnTo>
                    <a:lnTo>
                      <a:pt x="4698" y="7032"/>
                    </a:lnTo>
                    <a:lnTo>
                      <a:pt x="4483" y="7001"/>
                    </a:lnTo>
                    <a:lnTo>
                      <a:pt x="4145" y="6909"/>
                    </a:lnTo>
                    <a:lnTo>
                      <a:pt x="3992" y="7001"/>
                    </a:lnTo>
                    <a:lnTo>
                      <a:pt x="3715" y="7032"/>
                    </a:lnTo>
                    <a:lnTo>
                      <a:pt x="3439" y="7277"/>
                    </a:lnTo>
                    <a:lnTo>
                      <a:pt x="3132" y="7308"/>
                    </a:lnTo>
                    <a:lnTo>
                      <a:pt x="3009" y="7431"/>
                    </a:lnTo>
                    <a:lnTo>
                      <a:pt x="3009" y="7554"/>
                    </a:lnTo>
                    <a:lnTo>
                      <a:pt x="2764" y="7677"/>
                    </a:lnTo>
                    <a:lnTo>
                      <a:pt x="2518" y="7646"/>
                    </a:lnTo>
                    <a:lnTo>
                      <a:pt x="2242" y="7370"/>
                    </a:lnTo>
                    <a:lnTo>
                      <a:pt x="2088" y="7001"/>
                    </a:lnTo>
                    <a:lnTo>
                      <a:pt x="2119" y="6940"/>
                    </a:lnTo>
                    <a:lnTo>
                      <a:pt x="1781" y="6602"/>
                    </a:lnTo>
                    <a:lnTo>
                      <a:pt x="1535" y="6602"/>
                    </a:lnTo>
                    <a:lnTo>
                      <a:pt x="1382" y="6540"/>
                    </a:lnTo>
                    <a:lnTo>
                      <a:pt x="1382" y="6356"/>
                    </a:lnTo>
                    <a:lnTo>
                      <a:pt x="1290" y="6172"/>
                    </a:lnTo>
                    <a:lnTo>
                      <a:pt x="1474" y="5804"/>
                    </a:lnTo>
                    <a:lnTo>
                      <a:pt x="1658" y="5650"/>
                    </a:lnTo>
                    <a:lnTo>
                      <a:pt x="1689" y="5496"/>
                    </a:lnTo>
                    <a:lnTo>
                      <a:pt x="1505" y="5496"/>
                    </a:lnTo>
                    <a:lnTo>
                      <a:pt x="1382" y="5251"/>
                    </a:lnTo>
                    <a:lnTo>
                      <a:pt x="1658" y="4975"/>
                    </a:lnTo>
                    <a:lnTo>
                      <a:pt x="1658" y="4637"/>
                    </a:lnTo>
                    <a:lnTo>
                      <a:pt x="1474" y="4545"/>
                    </a:lnTo>
                    <a:lnTo>
                      <a:pt x="1259" y="4115"/>
                    </a:lnTo>
                    <a:lnTo>
                      <a:pt x="1443" y="4084"/>
                    </a:lnTo>
                    <a:lnTo>
                      <a:pt x="1597" y="4115"/>
                    </a:lnTo>
                    <a:lnTo>
                      <a:pt x="1812" y="3808"/>
                    </a:lnTo>
                    <a:lnTo>
                      <a:pt x="1658" y="3654"/>
                    </a:lnTo>
                    <a:lnTo>
                      <a:pt x="1842" y="3470"/>
                    </a:lnTo>
                    <a:lnTo>
                      <a:pt x="1873" y="2948"/>
                    </a:lnTo>
                    <a:lnTo>
                      <a:pt x="1842" y="2733"/>
                    </a:lnTo>
                    <a:lnTo>
                      <a:pt x="2149" y="2457"/>
                    </a:lnTo>
                    <a:lnTo>
                      <a:pt x="2272" y="2457"/>
                    </a:lnTo>
                    <a:lnTo>
                      <a:pt x="2303" y="2272"/>
                    </a:lnTo>
                    <a:lnTo>
                      <a:pt x="2149" y="2027"/>
                    </a:lnTo>
                    <a:lnTo>
                      <a:pt x="2119" y="1843"/>
                    </a:lnTo>
                    <a:lnTo>
                      <a:pt x="1750" y="1781"/>
                    </a:lnTo>
                    <a:lnTo>
                      <a:pt x="1597" y="1935"/>
                    </a:lnTo>
                    <a:lnTo>
                      <a:pt x="1136" y="1843"/>
                    </a:lnTo>
                    <a:lnTo>
                      <a:pt x="860" y="1996"/>
                    </a:lnTo>
                    <a:lnTo>
                      <a:pt x="798" y="1873"/>
                    </a:lnTo>
                    <a:lnTo>
                      <a:pt x="798" y="1689"/>
                    </a:lnTo>
                    <a:lnTo>
                      <a:pt x="676" y="1658"/>
                    </a:lnTo>
                    <a:lnTo>
                      <a:pt x="276" y="1720"/>
                    </a:lnTo>
                    <a:lnTo>
                      <a:pt x="276" y="1658"/>
                    </a:lnTo>
                    <a:lnTo>
                      <a:pt x="491" y="1505"/>
                    </a:lnTo>
                    <a:lnTo>
                      <a:pt x="338" y="1474"/>
                    </a:lnTo>
                    <a:lnTo>
                      <a:pt x="430" y="1382"/>
                    </a:lnTo>
                    <a:lnTo>
                      <a:pt x="368" y="1321"/>
                    </a:lnTo>
                    <a:lnTo>
                      <a:pt x="399" y="1136"/>
                    </a:lnTo>
                    <a:lnTo>
                      <a:pt x="276" y="1259"/>
                    </a:lnTo>
                    <a:lnTo>
                      <a:pt x="215" y="1228"/>
                    </a:lnTo>
                    <a:lnTo>
                      <a:pt x="246" y="1013"/>
                    </a:lnTo>
                    <a:lnTo>
                      <a:pt x="184" y="983"/>
                    </a:lnTo>
                    <a:lnTo>
                      <a:pt x="184" y="891"/>
                    </a:lnTo>
                    <a:lnTo>
                      <a:pt x="92" y="921"/>
                    </a:lnTo>
                    <a:lnTo>
                      <a:pt x="0" y="737"/>
                    </a:lnTo>
                    <a:lnTo>
                      <a:pt x="92" y="553"/>
                    </a:lnTo>
                    <a:lnTo>
                      <a:pt x="399" y="461"/>
                    </a:lnTo>
                    <a:lnTo>
                      <a:pt x="522" y="491"/>
                    </a:lnTo>
                    <a:lnTo>
                      <a:pt x="768" y="461"/>
                    </a:lnTo>
                    <a:lnTo>
                      <a:pt x="890" y="369"/>
                    </a:lnTo>
                    <a:lnTo>
                      <a:pt x="798" y="307"/>
                    </a:lnTo>
                    <a:lnTo>
                      <a:pt x="798" y="184"/>
                    </a:lnTo>
                    <a:lnTo>
                      <a:pt x="1075" y="31"/>
                    </a:lnTo>
                    <a:lnTo>
                      <a:pt x="1136" y="92"/>
                    </a:lnTo>
                    <a:lnTo>
                      <a:pt x="1259" y="0"/>
                    </a:lnTo>
                    <a:lnTo>
                      <a:pt x="1474" y="31"/>
                    </a:lnTo>
                    <a:lnTo>
                      <a:pt x="1627" y="246"/>
                    </a:lnTo>
                    <a:lnTo>
                      <a:pt x="1781" y="123"/>
                    </a:lnTo>
                    <a:lnTo>
                      <a:pt x="1965" y="123"/>
                    </a:lnTo>
                    <a:lnTo>
                      <a:pt x="2149" y="215"/>
                    </a:lnTo>
                    <a:lnTo>
                      <a:pt x="2364" y="123"/>
                    </a:lnTo>
                    <a:lnTo>
                      <a:pt x="2610" y="62"/>
                    </a:lnTo>
                    <a:lnTo>
                      <a:pt x="2671" y="123"/>
                    </a:lnTo>
                    <a:lnTo>
                      <a:pt x="2886" y="246"/>
                    </a:lnTo>
                    <a:lnTo>
                      <a:pt x="3470" y="338"/>
                    </a:lnTo>
                    <a:lnTo>
                      <a:pt x="3746" y="399"/>
                    </a:lnTo>
                    <a:lnTo>
                      <a:pt x="4145" y="215"/>
                    </a:lnTo>
                    <a:lnTo>
                      <a:pt x="4422" y="246"/>
                    </a:lnTo>
                    <a:lnTo>
                      <a:pt x="4483" y="399"/>
                    </a:lnTo>
                    <a:lnTo>
                      <a:pt x="4790" y="430"/>
                    </a:lnTo>
                    <a:lnTo>
                      <a:pt x="4944" y="277"/>
                    </a:lnTo>
                    <a:lnTo>
                      <a:pt x="5067" y="277"/>
                    </a:lnTo>
                    <a:lnTo>
                      <a:pt x="5527" y="553"/>
                    </a:lnTo>
                    <a:lnTo>
                      <a:pt x="5589" y="430"/>
                    </a:lnTo>
                    <a:lnTo>
                      <a:pt x="5711" y="430"/>
                    </a:lnTo>
                    <a:lnTo>
                      <a:pt x="5773" y="399"/>
                    </a:lnTo>
                    <a:close/>
                    <a:moveTo>
                      <a:pt x="9795" y="3931"/>
                    </a:moveTo>
                    <a:lnTo>
                      <a:pt x="10072" y="3961"/>
                    </a:lnTo>
                    <a:lnTo>
                      <a:pt x="10194" y="4053"/>
                    </a:lnTo>
                    <a:lnTo>
                      <a:pt x="10225" y="3961"/>
                    </a:lnTo>
                    <a:lnTo>
                      <a:pt x="10072" y="3777"/>
                    </a:lnTo>
                    <a:lnTo>
                      <a:pt x="9826" y="3838"/>
                    </a:lnTo>
                    <a:close/>
                    <a:moveTo>
                      <a:pt x="9304" y="4514"/>
                    </a:moveTo>
                    <a:lnTo>
                      <a:pt x="9396" y="4299"/>
                    </a:lnTo>
                    <a:lnTo>
                      <a:pt x="9580" y="4145"/>
                    </a:lnTo>
                    <a:lnTo>
                      <a:pt x="9396" y="4145"/>
                    </a:lnTo>
                    <a:lnTo>
                      <a:pt x="9212" y="4115"/>
                    </a:lnTo>
                    <a:lnTo>
                      <a:pt x="9058" y="4207"/>
                    </a:lnTo>
                    <a:lnTo>
                      <a:pt x="9028" y="4360"/>
                    </a:lnTo>
                    <a:lnTo>
                      <a:pt x="9181" y="4391"/>
                    </a:lnTo>
                    <a:lnTo>
                      <a:pt x="9304" y="4514"/>
                    </a:lnTo>
                    <a:close/>
                    <a:moveTo>
                      <a:pt x="8321" y="5067"/>
                    </a:moveTo>
                    <a:lnTo>
                      <a:pt x="8413" y="4944"/>
                    </a:lnTo>
                    <a:lnTo>
                      <a:pt x="8506" y="4852"/>
                    </a:lnTo>
                    <a:lnTo>
                      <a:pt x="8444" y="4729"/>
                    </a:lnTo>
                    <a:lnTo>
                      <a:pt x="8229" y="4790"/>
                    </a:lnTo>
                    <a:lnTo>
                      <a:pt x="8199" y="4944"/>
                    </a:lnTo>
                    <a:close/>
                  </a:path>
                </a:pathLst>
              </a:custGeom>
              <a:solidFill>
                <a:srgbClr val="D9D9D9"/>
              </a:solidFill>
              <a:ln cap="flat" cmpd="sng" w="9525">
                <a:solidFill>
                  <a:schemeClr val="lt1"/>
                </a:solidFill>
                <a:prstDash val="solid"/>
                <a:round/>
                <a:headEnd len="sm" w="sm" type="none"/>
                <a:tailEnd len="sm" w="sm" type="none"/>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406" name="Google Shape;406;p54"/>
              <p:cNvSpPr/>
              <p:nvPr/>
            </p:nvSpPr>
            <p:spPr>
              <a:xfrm>
                <a:off x="5402160" y="2480760"/>
                <a:ext cx="48240" cy="97566"/>
              </a:xfrm>
              <a:custGeom>
                <a:rect b="b" l="l" r="r" t="t"/>
                <a:pathLst>
                  <a:path extrusionOk="0" h="5129" w="2549">
                    <a:moveTo>
                      <a:pt x="1658" y="4914"/>
                    </a:moveTo>
                    <a:lnTo>
                      <a:pt x="1658" y="4730"/>
                    </a:lnTo>
                    <a:lnTo>
                      <a:pt x="1536" y="4545"/>
                    </a:lnTo>
                    <a:lnTo>
                      <a:pt x="1720" y="4177"/>
                    </a:lnTo>
                    <a:lnTo>
                      <a:pt x="1935" y="4023"/>
                    </a:lnTo>
                    <a:lnTo>
                      <a:pt x="1935" y="3839"/>
                    </a:lnTo>
                    <a:lnTo>
                      <a:pt x="1781" y="3839"/>
                    </a:lnTo>
                    <a:lnTo>
                      <a:pt x="1658" y="3593"/>
                    </a:lnTo>
                    <a:lnTo>
                      <a:pt x="1904" y="3348"/>
                    </a:lnTo>
                    <a:lnTo>
                      <a:pt x="1904" y="3010"/>
                    </a:lnTo>
                    <a:lnTo>
                      <a:pt x="1720" y="2887"/>
                    </a:lnTo>
                    <a:lnTo>
                      <a:pt x="1505" y="2488"/>
                    </a:lnTo>
                    <a:lnTo>
                      <a:pt x="1689" y="2427"/>
                    </a:lnTo>
                    <a:lnTo>
                      <a:pt x="1843" y="2457"/>
                    </a:lnTo>
                    <a:lnTo>
                      <a:pt x="2058" y="2150"/>
                    </a:lnTo>
                    <a:lnTo>
                      <a:pt x="1904" y="2027"/>
                    </a:lnTo>
                    <a:lnTo>
                      <a:pt x="2088" y="1843"/>
                    </a:lnTo>
                    <a:lnTo>
                      <a:pt x="2119" y="1321"/>
                    </a:lnTo>
                    <a:lnTo>
                      <a:pt x="2088" y="1106"/>
                    </a:lnTo>
                    <a:lnTo>
                      <a:pt x="2395" y="799"/>
                    </a:lnTo>
                    <a:lnTo>
                      <a:pt x="2518" y="799"/>
                    </a:lnTo>
                    <a:lnTo>
                      <a:pt x="2549" y="646"/>
                    </a:lnTo>
                    <a:lnTo>
                      <a:pt x="2395" y="400"/>
                    </a:lnTo>
                    <a:lnTo>
                      <a:pt x="2365" y="185"/>
                    </a:lnTo>
                    <a:lnTo>
                      <a:pt x="1966" y="154"/>
                    </a:lnTo>
                    <a:lnTo>
                      <a:pt x="1812" y="308"/>
                    </a:lnTo>
                    <a:lnTo>
                      <a:pt x="1351" y="216"/>
                    </a:lnTo>
                    <a:lnTo>
                      <a:pt x="1075" y="339"/>
                    </a:lnTo>
                    <a:lnTo>
                      <a:pt x="1014" y="216"/>
                    </a:lnTo>
                    <a:lnTo>
                      <a:pt x="1044" y="62"/>
                    </a:lnTo>
                    <a:lnTo>
                      <a:pt x="891" y="1"/>
                    </a:lnTo>
                    <a:lnTo>
                      <a:pt x="522" y="62"/>
                    </a:lnTo>
                    <a:lnTo>
                      <a:pt x="553" y="247"/>
                    </a:lnTo>
                    <a:lnTo>
                      <a:pt x="676" y="523"/>
                    </a:lnTo>
                    <a:lnTo>
                      <a:pt x="614" y="1045"/>
                    </a:lnTo>
                    <a:lnTo>
                      <a:pt x="645" y="1137"/>
                    </a:lnTo>
                    <a:lnTo>
                      <a:pt x="584" y="1352"/>
                    </a:lnTo>
                    <a:lnTo>
                      <a:pt x="707" y="1505"/>
                    </a:lnTo>
                    <a:lnTo>
                      <a:pt x="614" y="1598"/>
                    </a:lnTo>
                    <a:lnTo>
                      <a:pt x="522" y="1813"/>
                    </a:lnTo>
                    <a:lnTo>
                      <a:pt x="492" y="2089"/>
                    </a:lnTo>
                    <a:lnTo>
                      <a:pt x="307" y="2365"/>
                    </a:lnTo>
                    <a:lnTo>
                      <a:pt x="307" y="2519"/>
                    </a:lnTo>
                    <a:lnTo>
                      <a:pt x="92" y="2826"/>
                    </a:lnTo>
                    <a:lnTo>
                      <a:pt x="0" y="3317"/>
                    </a:lnTo>
                    <a:lnTo>
                      <a:pt x="0" y="3440"/>
                    </a:lnTo>
                    <a:lnTo>
                      <a:pt x="154" y="3440"/>
                    </a:lnTo>
                    <a:lnTo>
                      <a:pt x="246" y="3317"/>
                    </a:lnTo>
                    <a:lnTo>
                      <a:pt x="400" y="3194"/>
                    </a:lnTo>
                    <a:lnTo>
                      <a:pt x="400" y="3317"/>
                    </a:lnTo>
                    <a:lnTo>
                      <a:pt x="430" y="3409"/>
                    </a:lnTo>
                    <a:lnTo>
                      <a:pt x="185" y="3501"/>
                    </a:lnTo>
                    <a:lnTo>
                      <a:pt x="185" y="3686"/>
                    </a:lnTo>
                    <a:lnTo>
                      <a:pt x="246" y="3778"/>
                    </a:lnTo>
                    <a:lnTo>
                      <a:pt x="369" y="3655"/>
                    </a:lnTo>
                    <a:lnTo>
                      <a:pt x="584" y="3655"/>
                    </a:lnTo>
                    <a:lnTo>
                      <a:pt x="492" y="3778"/>
                    </a:lnTo>
                    <a:lnTo>
                      <a:pt x="553" y="3993"/>
                    </a:lnTo>
                    <a:lnTo>
                      <a:pt x="461" y="4177"/>
                    </a:lnTo>
                    <a:lnTo>
                      <a:pt x="492" y="4637"/>
                    </a:lnTo>
                    <a:lnTo>
                      <a:pt x="400" y="4944"/>
                    </a:lnTo>
                    <a:lnTo>
                      <a:pt x="338" y="5037"/>
                    </a:lnTo>
                    <a:lnTo>
                      <a:pt x="400" y="5067"/>
                    </a:lnTo>
                    <a:lnTo>
                      <a:pt x="645" y="4914"/>
                    </a:lnTo>
                    <a:lnTo>
                      <a:pt x="983" y="5037"/>
                    </a:lnTo>
                    <a:lnTo>
                      <a:pt x="1136" y="5129"/>
                    </a:lnTo>
                    <a:lnTo>
                      <a:pt x="1382" y="5006"/>
                    </a:lnTo>
                    <a:lnTo>
                      <a:pt x="1628" y="4975"/>
                    </a:lnTo>
                    <a:lnTo>
                      <a:pt x="1658" y="4914"/>
                    </a:lnTo>
                    <a:close/>
                  </a:path>
                </a:pathLst>
              </a:custGeom>
              <a:solidFill>
                <a:srgbClr val="D9D9D9"/>
              </a:solidFill>
              <a:ln cap="flat" cmpd="sng" w="9525">
                <a:solidFill>
                  <a:schemeClr val="lt1"/>
                </a:solidFill>
                <a:prstDash val="solid"/>
                <a:round/>
                <a:headEnd len="sm" w="sm" type="none"/>
                <a:tailEnd len="sm" w="sm" type="none"/>
              </a:ln>
            </p:spPr>
          </p:sp>
          <p:sp>
            <p:nvSpPr>
              <p:cNvPr id="407" name="Google Shape;407;p54"/>
              <p:cNvSpPr/>
              <p:nvPr/>
            </p:nvSpPr>
            <p:spPr>
              <a:xfrm>
                <a:off x="5832360" y="2482920"/>
                <a:ext cx="134999" cy="133196"/>
              </a:xfrm>
              <a:custGeom>
                <a:rect b="b" l="l" r="r" t="t"/>
                <a:pathLst>
                  <a:path extrusionOk="0" h="7002" w="7094">
                    <a:moveTo>
                      <a:pt x="5343" y="93"/>
                    </a:moveTo>
                    <a:lnTo>
                      <a:pt x="5251" y="93"/>
                    </a:lnTo>
                    <a:lnTo>
                      <a:pt x="5036" y="216"/>
                    </a:lnTo>
                    <a:lnTo>
                      <a:pt x="5036" y="431"/>
                    </a:lnTo>
                    <a:lnTo>
                      <a:pt x="5098" y="553"/>
                    </a:lnTo>
                    <a:lnTo>
                      <a:pt x="5006" y="646"/>
                    </a:lnTo>
                    <a:lnTo>
                      <a:pt x="4637" y="615"/>
                    </a:lnTo>
                    <a:lnTo>
                      <a:pt x="4484" y="707"/>
                    </a:lnTo>
                    <a:lnTo>
                      <a:pt x="4330" y="615"/>
                    </a:lnTo>
                    <a:lnTo>
                      <a:pt x="4177" y="615"/>
                    </a:lnTo>
                    <a:lnTo>
                      <a:pt x="4084" y="707"/>
                    </a:lnTo>
                    <a:lnTo>
                      <a:pt x="3900" y="707"/>
                    </a:lnTo>
                    <a:lnTo>
                      <a:pt x="3900" y="584"/>
                    </a:lnTo>
                    <a:lnTo>
                      <a:pt x="3685" y="584"/>
                    </a:lnTo>
                    <a:lnTo>
                      <a:pt x="3470" y="553"/>
                    </a:lnTo>
                    <a:lnTo>
                      <a:pt x="3317" y="676"/>
                    </a:lnTo>
                    <a:lnTo>
                      <a:pt x="3133" y="738"/>
                    </a:lnTo>
                    <a:lnTo>
                      <a:pt x="2856" y="738"/>
                    </a:lnTo>
                    <a:lnTo>
                      <a:pt x="2764" y="676"/>
                    </a:lnTo>
                    <a:lnTo>
                      <a:pt x="2672" y="799"/>
                    </a:lnTo>
                    <a:lnTo>
                      <a:pt x="2518" y="799"/>
                    </a:lnTo>
                    <a:lnTo>
                      <a:pt x="2334" y="891"/>
                    </a:lnTo>
                    <a:lnTo>
                      <a:pt x="1904" y="891"/>
                    </a:lnTo>
                    <a:lnTo>
                      <a:pt x="1751" y="983"/>
                    </a:lnTo>
                    <a:lnTo>
                      <a:pt x="1751" y="1045"/>
                    </a:lnTo>
                    <a:lnTo>
                      <a:pt x="1505" y="1137"/>
                    </a:lnTo>
                    <a:lnTo>
                      <a:pt x="1167" y="1352"/>
                    </a:lnTo>
                    <a:lnTo>
                      <a:pt x="1137" y="1567"/>
                    </a:lnTo>
                    <a:lnTo>
                      <a:pt x="1014" y="1812"/>
                    </a:lnTo>
                    <a:lnTo>
                      <a:pt x="676" y="1904"/>
                    </a:lnTo>
                    <a:lnTo>
                      <a:pt x="676" y="2119"/>
                    </a:lnTo>
                    <a:lnTo>
                      <a:pt x="553" y="2365"/>
                    </a:lnTo>
                    <a:lnTo>
                      <a:pt x="461" y="2396"/>
                    </a:lnTo>
                    <a:lnTo>
                      <a:pt x="492" y="2396"/>
                    </a:lnTo>
                    <a:lnTo>
                      <a:pt x="492" y="2641"/>
                    </a:lnTo>
                    <a:lnTo>
                      <a:pt x="768" y="2856"/>
                    </a:lnTo>
                    <a:lnTo>
                      <a:pt x="952" y="3102"/>
                    </a:lnTo>
                    <a:lnTo>
                      <a:pt x="1014" y="3102"/>
                    </a:lnTo>
                    <a:lnTo>
                      <a:pt x="1014" y="3194"/>
                    </a:lnTo>
                    <a:lnTo>
                      <a:pt x="1229" y="3501"/>
                    </a:lnTo>
                    <a:lnTo>
                      <a:pt x="1290" y="3747"/>
                    </a:lnTo>
                    <a:lnTo>
                      <a:pt x="1413" y="3777"/>
                    </a:lnTo>
                    <a:lnTo>
                      <a:pt x="1536" y="3624"/>
                    </a:lnTo>
                    <a:lnTo>
                      <a:pt x="1659" y="3777"/>
                    </a:lnTo>
                    <a:lnTo>
                      <a:pt x="1843" y="3808"/>
                    </a:lnTo>
                    <a:lnTo>
                      <a:pt x="1935" y="3685"/>
                    </a:lnTo>
                    <a:lnTo>
                      <a:pt x="2089" y="3685"/>
                    </a:lnTo>
                    <a:lnTo>
                      <a:pt x="2304" y="3808"/>
                    </a:lnTo>
                    <a:lnTo>
                      <a:pt x="2426" y="3747"/>
                    </a:lnTo>
                    <a:lnTo>
                      <a:pt x="2457" y="3839"/>
                    </a:lnTo>
                    <a:lnTo>
                      <a:pt x="2549" y="3839"/>
                    </a:lnTo>
                    <a:lnTo>
                      <a:pt x="2641" y="3931"/>
                    </a:lnTo>
                    <a:lnTo>
                      <a:pt x="2826" y="3962"/>
                    </a:lnTo>
                    <a:lnTo>
                      <a:pt x="2703" y="4023"/>
                    </a:lnTo>
                    <a:lnTo>
                      <a:pt x="2580" y="4146"/>
                    </a:lnTo>
                    <a:lnTo>
                      <a:pt x="2457" y="4054"/>
                    </a:lnTo>
                    <a:lnTo>
                      <a:pt x="2334" y="4023"/>
                    </a:lnTo>
                    <a:lnTo>
                      <a:pt x="1996" y="3808"/>
                    </a:lnTo>
                    <a:lnTo>
                      <a:pt x="1843" y="3839"/>
                    </a:lnTo>
                    <a:lnTo>
                      <a:pt x="1720" y="3931"/>
                    </a:lnTo>
                    <a:lnTo>
                      <a:pt x="1567" y="3870"/>
                    </a:lnTo>
                    <a:lnTo>
                      <a:pt x="1444" y="4023"/>
                    </a:lnTo>
                    <a:lnTo>
                      <a:pt x="1352" y="4023"/>
                    </a:lnTo>
                    <a:lnTo>
                      <a:pt x="1321" y="4177"/>
                    </a:lnTo>
                    <a:lnTo>
                      <a:pt x="1474" y="4392"/>
                    </a:lnTo>
                    <a:lnTo>
                      <a:pt x="1659" y="4453"/>
                    </a:lnTo>
                    <a:lnTo>
                      <a:pt x="1843" y="4637"/>
                    </a:lnTo>
                    <a:lnTo>
                      <a:pt x="1843" y="4760"/>
                    </a:lnTo>
                    <a:lnTo>
                      <a:pt x="1782" y="4821"/>
                    </a:lnTo>
                    <a:lnTo>
                      <a:pt x="1782" y="4975"/>
                    </a:lnTo>
                    <a:lnTo>
                      <a:pt x="1935" y="5190"/>
                    </a:lnTo>
                    <a:lnTo>
                      <a:pt x="2027" y="5282"/>
                    </a:lnTo>
                    <a:lnTo>
                      <a:pt x="2058" y="5190"/>
                    </a:lnTo>
                    <a:lnTo>
                      <a:pt x="2027" y="5098"/>
                    </a:lnTo>
                    <a:lnTo>
                      <a:pt x="2089" y="4944"/>
                    </a:lnTo>
                    <a:lnTo>
                      <a:pt x="2150" y="5129"/>
                    </a:lnTo>
                    <a:lnTo>
                      <a:pt x="2365" y="5221"/>
                    </a:lnTo>
                    <a:lnTo>
                      <a:pt x="2426" y="5343"/>
                    </a:lnTo>
                    <a:lnTo>
                      <a:pt x="2396" y="5497"/>
                    </a:lnTo>
                    <a:lnTo>
                      <a:pt x="2488" y="5589"/>
                    </a:lnTo>
                    <a:lnTo>
                      <a:pt x="2488" y="5374"/>
                    </a:lnTo>
                    <a:lnTo>
                      <a:pt x="2549" y="5190"/>
                    </a:lnTo>
                    <a:lnTo>
                      <a:pt x="2703" y="5190"/>
                    </a:lnTo>
                    <a:lnTo>
                      <a:pt x="2764" y="5343"/>
                    </a:lnTo>
                    <a:lnTo>
                      <a:pt x="3010" y="5497"/>
                    </a:lnTo>
                    <a:lnTo>
                      <a:pt x="2887" y="5313"/>
                    </a:lnTo>
                    <a:lnTo>
                      <a:pt x="2918" y="5221"/>
                    </a:lnTo>
                    <a:lnTo>
                      <a:pt x="2826" y="5036"/>
                    </a:lnTo>
                    <a:lnTo>
                      <a:pt x="2733" y="4791"/>
                    </a:lnTo>
                    <a:lnTo>
                      <a:pt x="2641" y="4637"/>
                    </a:lnTo>
                    <a:lnTo>
                      <a:pt x="2641" y="4576"/>
                    </a:lnTo>
                    <a:lnTo>
                      <a:pt x="2733" y="4576"/>
                    </a:lnTo>
                    <a:lnTo>
                      <a:pt x="2918" y="4668"/>
                    </a:lnTo>
                    <a:lnTo>
                      <a:pt x="2856" y="4729"/>
                    </a:lnTo>
                    <a:lnTo>
                      <a:pt x="2918" y="4791"/>
                    </a:lnTo>
                    <a:lnTo>
                      <a:pt x="3010" y="4699"/>
                    </a:lnTo>
                    <a:lnTo>
                      <a:pt x="3194" y="4760"/>
                    </a:lnTo>
                    <a:lnTo>
                      <a:pt x="3194" y="4699"/>
                    </a:lnTo>
                    <a:lnTo>
                      <a:pt x="3102" y="4637"/>
                    </a:lnTo>
                    <a:lnTo>
                      <a:pt x="3102" y="4576"/>
                    </a:lnTo>
                    <a:lnTo>
                      <a:pt x="3040" y="4545"/>
                    </a:lnTo>
                    <a:lnTo>
                      <a:pt x="2918" y="4453"/>
                    </a:lnTo>
                    <a:lnTo>
                      <a:pt x="2918" y="4361"/>
                    </a:lnTo>
                    <a:lnTo>
                      <a:pt x="2764" y="4238"/>
                    </a:lnTo>
                    <a:lnTo>
                      <a:pt x="2918" y="4177"/>
                    </a:lnTo>
                    <a:lnTo>
                      <a:pt x="3040" y="4177"/>
                    </a:lnTo>
                    <a:lnTo>
                      <a:pt x="3133" y="4115"/>
                    </a:lnTo>
                    <a:lnTo>
                      <a:pt x="3378" y="4269"/>
                    </a:lnTo>
                    <a:lnTo>
                      <a:pt x="3378" y="4330"/>
                    </a:lnTo>
                    <a:lnTo>
                      <a:pt x="3532" y="4330"/>
                    </a:lnTo>
                    <a:lnTo>
                      <a:pt x="3593" y="4238"/>
                    </a:lnTo>
                    <a:lnTo>
                      <a:pt x="3440" y="4054"/>
                    </a:lnTo>
                    <a:lnTo>
                      <a:pt x="3501" y="3870"/>
                    </a:lnTo>
                    <a:lnTo>
                      <a:pt x="3440" y="3747"/>
                    </a:lnTo>
                    <a:lnTo>
                      <a:pt x="3040" y="3501"/>
                    </a:lnTo>
                    <a:lnTo>
                      <a:pt x="2918" y="3470"/>
                    </a:lnTo>
                    <a:lnTo>
                      <a:pt x="2887" y="3378"/>
                    </a:lnTo>
                    <a:lnTo>
                      <a:pt x="2764" y="3378"/>
                    </a:lnTo>
                    <a:lnTo>
                      <a:pt x="2703" y="3286"/>
                    </a:lnTo>
                    <a:lnTo>
                      <a:pt x="2549" y="3286"/>
                    </a:lnTo>
                    <a:lnTo>
                      <a:pt x="2365" y="3133"/>
                    </a:lnTo>
                    <a:lnTo>
                      <a:pt x="2549" y="3102"/>
                    </a:lnTo>
                    <a:lnTo>
                      <a:pt x="2641" y="2979"/>
                    </a:lnTo>
                    <a:lnTo>
                      <a:pt x="2641" y="2918"/>
                    </a:lnTo>
                    <a:lnTo>
                      <a:pt x="2488" y="2856"/>
                    </a:lnTo>
                    <a:lnTo>
                      <a:pt x="2580" y="2734"/>
                    </a:lnTo>
                    <a:lnTo>
                      <a:pt x="2580" y="2641"/>
                    </a:lnTo>
                    <a:lnTo>
                      <a:pt x="2703" y="2703"/>
                    </a:lnTo>
                    <a:lnTo>
                      <a:pt x="2795" y="2795"/>
                    </a:lnTo>
                    <a:lnTo>
                      <a:pt x="2764" y="2887"/>
                    </a:lnTo>
                    <a:lnTo>
                      <a:pt x="2764" y="2979"/>
                    </a:lnTo>
                    <a:lnTo>
                      <a:pt x="2856" y="2948"/>
                    </a:lnTo>
                    <a:lnTo>
                      <a:pt x="2918" y="2764"/>
                    </a:lnTo>
                    <a:lnTo>
                      <a:pt x="2795" y="2611"/>
                    </a:lnTo>
                    <a:lnTo>
                      <a:pt x="2549" y="2304"/>
                    </a:lnTo>
                    <a:lnTo>
                      <a:pt x="2457" y="2242"/>
                    </a:lnTo>
                    <a:lnTo>
                      <a:pt x="2426" y="2119"/>
                    </a:lnTo>
                    <a:lnTo>
                      <a:pt x="2242" y="1966"/>
                    </a:lnTo>
                    <a:lnTo>
                      <a:pt x="2304" y="1874"/>
                    </a:lnTo>
                    <a:lnTo>
                      <a:pt x="2273" y="1536"/>
                    </a:lnTo>
                    <a:lnTo>
                      <a:pt x="2365" y="1382"/>
                    </a:lnTo>
                    <a:lnTo>
                      <a:pt x="2580" y="1321"/>
                    </a:lnTo>
                    <a:lnTo>
                      <a:pt x="2611" y="1505"/>
                    </a:lnTo>
                    <a:lnTo>
                      <a:pt x="2518" y="1505"/>
                    </a:lnTo>
                    <a:lnTo>
                      <a:pt x="2518" y="1567"/>
                    </a:lnTo>
                    <a:lnTo>
                      <a:pt x="2764" y="1690"/>
                    </a:lnTo>
                    <a:lnTo>
                      <a:pt x="2795" y="1904"/>
                    </a:lnTo>
                    <a:lnTo>
                      <a:pt x="2948" y="2027"/>
                    </a:lnTo>
                    <a:lnTo>
                      <a:pt x="3133" y="2027"/>
                    </a:lnTo>
                    <a:lnTo>
                      <a:pt x="3010" y="1935"/>
                    </a:lnTo>
                    <a:lnTo>
                      <a:pt x="2918" y="1812"/>
                    </a:lnTo>
                    <a:lnTo>
                      <a:pt x="2948" y="1690"/>
                    </a:lnTo>
                    <a:lnTo>
                      <a:pt x="3133" y="1751"/>
                    </a:lnTo>
                    <a:lnTo>
                      <a:pt x="3255" y="1935"/>
                    </a:lnTo>
                    <a:lnTo>
                      <a:pt x="3378" y="1997"/>
                    </a:lnTo>
                    <a:lnTo>
                      <a:pt x="3440" y="1874"/>
                    </a:lnTo>
                    <a:lnTo>
                      <a:pt x="3317" y="1782"/>
                    </a:lnTo>
                    <a:lnTo>
                      <a:pt x="3194" y="1751"/>
                    </a:lnTo>
                    <a:lnTo>
                      <a:pt x="3194" y="1659"/>
                    </a:lnTo>
                    <a:lnTo>
                      <a:pt x="3501" y="1659"/>
                    </a:lnTo>
                    <a:lnTo>
                      <a:pt x="3624" y="1751"/>
                    </a:lnTo>
                    <a:lnTo>
                      <a:pt x="3655" y="1690"/>
                    </a:lnTo>
                    <a:lnTo>
                      <a:pt x="3501" y="1536"/>
                    </a:lnTo>
                    <a:lnTo>
                      <a:pt x="3317" y="1505"/>
                    </a:lnTo>
                    <a:lnTo>
                      <a:pt x="3163" y="1352"/>
                    </a:lnTo>
                    <a:lnTo>
                      <a:pt x="3255" y="1229"/>
                    </a:lnTo>
                    <a:lnTo>
                      <a:pt x="3409" y="1290"/>
                    </a:lnTo>
                    <a:lnTo>
                      <a:pt x="3532" y="1229"/>
                    </a:lnTo>
                    <a:lnTo>
                      <a:pt x="3593" y="983"/>
                    </a:lnTo>
                    <a:lnTo>
                      <a:pt x="3716" y="953"/>
                    </a:lnTo>
                    <a:lnTo>
                      <a:pt x="3900" y="1106"/>
                    </a:lnTo>
                    <a:lnTo>
                      <a:pt x="4054" y="1106"/>
                    </a:lnTo>
                    <a:lnTo>
                      <a:pt x="4177" y="922"/>
                    </a:lnTo>
                    <a:lnTo>
                      <a:pt x="4177" y="860"/>
                    </a:lnTo>
                    <a:lnTo>
                      <a:pt x="4269" y="860"/>
                    </a:lnTo>
                    <a:lnTo>
                      <a:pt x="4361" y="983"/>
                    </a:lnTo>
                    <a:lnTo>
                      <a:pt x="4729" y="983"/>
                    </a:lnTo>
                    <a:lnTo>
                      <a:pt x="4975" y="1045"/>
                    </a:lnTo>
                    <a:lnTo>
                      <a:pt x="5159" y="1014"/>
                    </a:lnTo>
                    <a:lnTo>
                      <a:pt x="5251" y="830"/>
                    </a:lnTo>
                    <a:lnTo>
                      <a:pt x="5221" y="646"/>
                    </a:lnTo>
                    <a:lnTo>
                      <a:pt x="5436" y="492"/>
                    </a:lnTo>
                    <a:lnTo>
                      <a:pt x="5436" y="308"/>
                    </a:lnTo>
                    <a:lnTo>
                      <a:pt x="5282" y="246"/>
                    </a:lnTo>
                    <a:lnTo>
                      <a:pt x="5313" y="1"/>
                    </a:lnTo>
                    <a:close/>
                    <a:moveTo>
                      <a:pt x="3501" y="6480"/>
                    </a:moveTo>
                    <a:lnTo>
                      <a:pt x="3440" y="6387"/>
                    </a:lnTo>
                    <a:lnTo>
                      <a:pt x="3440" y="6510"/>
                    </a:lnTo>
                    <a:lnTo>
                      <a:pt x="3378" y="6602"/>
                    </a:lnTo>
                    <a:lnTo>
                      <a:pt x="3378" y="6725"/>
                    </a:lnTo>
                    <a:lnTo>
                      <a:pt x="3501" y="6787"/>
                    </a:lnTo>
                    <a:lnTo>
                      <a:pt x="3777" y="6756"/>
                    </a:lnTo>
                    <a:lnTo>
                      <a:pt x="3900" y="6787"/>
                    </a:lnTo>
                    <a:lnTo>
                      <a:pt x="4023" y="6756"/>
                    </a:lnTo>
                    <a:lnTo>
                      <a:pt x="4177" y="6787"/>
                    </a:lnTo>
                    <a:lnTo>
                      <a:pt x="4361" y="6909"/>
                    </a:lnTo>
                    <a:lnTo>
                      <a:pt x="4361" y="7002"/>
                    </a:lnTo>
                    <a:lnTo>
                      <a:pt x="4576" y="7002"/>
                    </a:lnTo>
                    <a:lnTo>
                      <a:pt x="4760" y="6909"/>
                    </a:lnTo>
                    <a:lnTo>
                      <a:pt x="4944" y="6909"/>
                    </a:lnTo>
                    <a:lnTo>
                      <a:pt x="5251" y="6909"/>
                    </a:lnTo>
                    <a:lnTo>
                      <a:pt x="5466" y="6909"/>
                    </a:lnTo>
                    <a:lnTo>
                      <a:pt x="5558" y="6817"/>
                    </a:lnTo>
                    <a:lnTo>
                      <a:pt x="5620" y="6695"/>
                    </a:lnTo>
                    <a:lnTo>
                      <a:pt x="5589" y="6602"/>
                    </a:lnTo>
                    <a:lnTo>
                      <a:pt x="5589" y="6510"/>
                    </a:lnTo>
                    <a:lnTo>
                      <a:pt x="5558" y="6572"/>
                    </a:lnTo>
                    <a:lnTo>
                      <a:pt x="5558" y="6664"/>
                    </a:lnTo>
                    <a:lnTo>
                      <a:pt x="5466" y="6756"/>
                    </a:lnTo>
                    <a:lnTo>
                      <a:pt x="5374" y="6695"/>
                    </a:lnTo>
                    <a:lnTo>
                      <a:pt x="5282" y="6725"/>
                    </a:lnTo>
                    <a:lnTo>
                      <a:pt x="5221" y="6725"/>
                    </a:lnTo>
                    <a:lnTo>
                      <a:pt x="5221" y="6633"/>
                    </a:lnTo>
                    <a:lnTo>
                      <a:pt x="5159" y="6541"/>
                    </a:lnTo>
                    <a:lnTo>
                      <a:pt x="5128" y="6541"/>
                    </a:lnTo>
                    <a:lnTo>
                      <a:pt x="4883" y="6510"/>
                    </a:lnTo>
                    <a:lnTo>
                      <a:pt x="4729" y="6418"/>
                    </a:lnTo>
                    <a:lnTo>
                      <a:pt x="4484" y="6418"/>
                    </a:lnTo>
                    <a:lnTo>
                      <a:pt x="4299" y="6541"/>
                    </a:lnTo>
                    <a:lnTo>
                      <a:pt x="4146" y="6602"/>
                    </a:lnTo>
                    <a:lnTo>
                      <a:pt x="4023" y="6541"/>
                    </a:lnTo>
                    <a:lnTo>
                      <a:pt x="3962" y="6449"/>
                    </a:lnTo>
                    <a:lnTo>
                      <a:pt x="3870" y="6449"/>
                    </a:lnTo>
                    <a:lnTo>
                      <a:pt x="3931" y="6387"/>
                    </a:lnTo>
                    <a:lnTo>
                      <a:pt x="3870" y="6295"/>
                    </a:lnTo>
                    <a:lnTo>
                      <a:pt x="3747" y="6295"/>
                    </a:lnTo>
                    <a:lnTo>
                      <a:pt x="3777" y="6357"/>
                    </a:lnTo>
                    <a:lnTo>
                      <a:pt x="3808" y="6357"/>
                    </a:lnTo>
                    <a:lnTo>
                      <a:pt x="3747" y="6418"/>
                    </a:lnTo>
                    <a:lnTo>
                      <a:pt x="3624" y="6418"/>
                    </a:lnTo>
                    <a:lnTo>
                      <a:pt x="3593" y="6295"/>
                    </a:lnTo>
                    <a:lnTo>
                      <a:pt x="3562" y="6295"/>
                    </a:lnTo>
                    <a:lnTo>
                      <a:pt x="3562" y="6357"/>
                    </a:lnTo>
                    <a:lnTo>
                      <a:pt x="3593" y="6418"/>
                    </a:lnTo>
                    <a:lnTo>
                      <a:pt x="3532" y="6449"/>
                    </a:lnTo>
                    <a:close/>
                    <a:moveTo>
                      <a:pt x="185" y="2334"/>
                    </a:moveTo>
                    <a:lnTo>
                      <a:pt x="185" y="2488"/>
                    </a:lnTo>
                    <a:lnTo>
                      <a:pt x="277" y="2580"/>
                    </a:lnTo>
                    <a:lnTo>
                      <a:pt x="400" y="2611"/>
                    </a:lnTo>
                    <a:lnTo>
                      <a:pt x="400" y="2672"/>
                    </a:lnTo>
                    <a:lnTo>
                      <a:pt x="369" y="2703"/>
                    </a:lnTo>
                    <a:lnTo>
                      <a:pt x="216" y="2641"/>
                    </a:lnTo>
                    <a:lnTo>
                      <a:pt x="93" y="2488"/>
                    </a:lnTo>
                    <a:lnTo>
                      <a:pt x="93" y="2457"/>
                    </a:lnTo>
                    <a:lnTo>
                      <a:pt x="1" y="2396"/>
                    </a:lnTo>
                    <a:lnTo>
                      <a:pt x="1" y="2334"/>
                    </a:lnTo>
                    <a:lnTo>
                      <a:pt x="154" y="2273"/>
                    </a:lnTo>
                    <a:lnTo>
                      <a:pt x="216" y="2334"/>
                    </a:lnTo>
                    <a:close/>
                    <a:moveTo>
                      <a:pt x="830" y="3501"/>
                    </a:moveTo>
                    <a:lnTo>
                      <a:pt x="830" y="3440"/>
                    </a:lnTo>
                    <a:lnTo>
                      <a:pt x="891" y="3317"/>
                    </a:lnTo>
                    <a:lnTo>
                      <a:pt x="952" y="3317"/>
                    </a:lnTo>
                    <a:lnTo>
                      <a:pt x="983" y="3440"/>
                    </a:lnTo>
                    <a:lnTo>
                      <a:pt x="922" y="3501"/>
                    </a:lnTo>
                    <a:lnTo>
                      <a:pt x="891" y="3501"/>
                    </a:lnTo>
                    <a:lnTo>
                      <a:pt x="830" y="3501"/>
                    </a:lnTo>
                    <a:close/>
                    <a:moveTo>
                      <a:pt x="830" y="3777"/>
                    </a:moveTo>
                    <a:lnTo>
                      <a:pt x="830" y="3563"/>
                    </a:lnTo>
                    <a:lnTo>
                      <a:pt x="922" y="3655"/>
                    </a:lnTo>
                    <a:lnTo>
                      <a:pt x="983" y="3747"/>
                    </a:lnTo>
                    <a:lnTo>
                      <a:pt x="952" y="3839"/>
                    </a:lnTo>
                    <a:lnTo>
                      <a:pt x="1014" y="3900"/>
                    </a:lnTo>
                    <a:lnTo>
                      <a:pt x="1045" y="3992"/>
                    </a:lnTo>
                    <a:lnTo>
                      <a:pt x="1075" y="4023"/>
                    </a:lnTo>
                    <a:lnTo>
                      <a:pt x="1014" y="4115"/>
                    </a:lnTo>
                    <a:lnTo>
                      <a:pt x="922" y="4054"/>
                    </a:lnTo>
                    <a:lnTo>
                      <a:pt x="799" y="4054"/>
                    </a:lnTo>
                    <a:lnTo>
                      <a:pt x="799" y="3962"/>
                    </a:lnTo>
                    <a:lnTo>
                      <a:pt x="768" y="3900"/>
                    </a:lnTo>
                    <a:lnTo>
                      <a:pt x="768" y="3992"/>
                    </a:lnTo>
                    <a:lnTo>
                      <a:pt x="738" y="4023"/>
                    </a:lnTo>
                    <a:lnTo>
                      <a:pt x="645" y="3962"/>
                    </a:lnTo>
                    <a:lnTo>
                      <a:pt x="645" y="3777"/>
                    </a:lnTo>
                    <a:lnTo>
                      <a:pt x="738" y="3747"/>
                    </a:lnTo>
                    <a:lnTo>
                      <a:pt x="830" y="3747"/>
                    </a:lnTo>
                    <a:close/>
                    <a:moveTo>
                      <a:pt x="1137" y="4361"/>
                    </a:moveTo>
                    <a:lnTo>
                      <a:pt x="1198" y="4422"/>
                    </a:lnTo>
                    <a:lnTo>
                      <a:pt x="1106" y="4422"/>
                    </a:lnTo>
                    <a:lnTo>
                      <a:pt x="1075" y="4484"/>
                    </a:lnTo>
                    <a:lnTo>
                      <a:pt x="983" y="4453"/>
                    </a:lnTo>
                    <a:lnTo>
                      <a:pt x="891" y="4330"/>
                    </a:lnTo>
                    <a:lnTo>
                      <a:pt x="922" y="4238"/>
                    </a:lnTo>
                    <a:lnTo>
                      <a:pt x="983" y="4207"/>
                    </a:lnTo>
                    <a:lnTo>
                      <a:pt x="1075" y="4269"/>
                    </a:lnTo>
                    <a:lnTo>
                      <a:pt x="1167" y="4361"/>
                    </a:lnTo>
                    <a:close/>
                    <a:moveTo>
                      <a:pt x="6265" y="6173"/>
                    </a:moveTo>
                    <a:lnTo>
                      <a:pt x="6234" y="6142"/>
                    </a:lnTo>
                    <a:lnTo>
                      <a:pt x="6295" y="6050"/>
                    </a:lnTo>
                    <a:lnTo>
                      <a:pt x="6295" y="6142"/>
                    </a:lnTo>
                    <a:close/>
                    <a:moveTo>
                      <a:pt x="6234" y="6572"/>
                    </a:moveTo>
                    <a:lnTo>
                      <a:pt x="6203" y="6418"/>
                    </a:lnTo>
                    <a:lnTo>
                      <a:pt x="6172" y="6326"/>
                    </a:lnTo>
                    <a:lnTo>
                      <a:pt x="6234" y="6203"/>
                    </a:lnTo>
                    <a:lnTo>
                      <a:pt x="6265" y="6295"/>
                    </a:lnTo>
                    <a:lnTo>
                      <a:pt x="6357" y="6418"/>
                    </a:lnTo>
                    <a:lnTo>
                      <a:pt x="6295" y="6572"/>
                    </a:lnTo>
                    <a:close/>
                    <a:moveTo>
                      <a:pt x="6664" y="6080"/>
                    </a:moveTo>
                    <a:lnTo>
                      <a:pt x="6602" y="6050"/>
                    </a:lnTo>
                    <a:lnTo>
                      <a:pt x="6664" y="5958"/>
                    </a:lnTo>
                    <a:lnTo>
                      <a:pt x="6633" y="5927"/>
                    </a:lnTo>
                    <a:lnTo>
                      <a:pt x="6633" y="5835"/>
                    </a:lnTo>
                    <a:lnTo>
                      <a:pt x="6817" y="5681"/>
                    </a:lnTo>
                    <a:lnTo>
                      <a:pt x="7002" y="5589"/>
                    </a:lnTo>
                    <a:lnTo>
                      <a:pt x="7094" y="5558"/>
                    </a:lnTo>
                    <a:lnTo>
                      <a:pt x="7094" y="5651"/>
                    </a:lnTo>
                    <a:lnTo>
                      <a:pt x="7032" y="5681"/>
                    </a:lnTo>
                    <a:lnTo>
                      <a:pt x="7002" y="5773"/>
                    </a:lnTo>
                    <a:lnTo>
                      <a:pt x="6971" y="5835"/>
                    </a:lnTo>
                    <a:lnTo>
                      <a:pt x="6971" y="5896"/>
                    </a:lnTo>
                    <a:lnTo>
                      <a:pt x="6879" y="5896"/>
                    </a:lnTo>
                    <a:lnTo>
                      <a:pt x="6787" y="5988"/>
                    </a:lnTo>
                    <a:lnTo>
                      <a:pt x="6725" y="6080"/>
                    </a:lnTo>
                    <a:lnTo>
                      <a:pt x="6664" y="6080"/>
                    </a:lnTo>
                    <a:close/>
                    <a:moveTo>
                      <a:pt x="5558" y="5558"/>
                    </a:moveTo>
                    <a:lnTo>
                      <a:pt x="5497" y="5497"/>
                    </a:lnTo>
                    <a:lnTo>
                      <a:pt x="5528" y="5436"/>
                    </a:lnTo>
                    <a:lnTo>
                      <a:pt x="5681" y="5374"/>
                    </a:lnTo>
                    <a:lnTo>
                      <a:pt x="5743" y="5405"/>
                    </a:lnTo>
                    <a:lnTo>
                      <a:pt x="5681" y="5497"/>
                    </a:lnTo>
                    <a:lnTo>
                      <a:pt x="5589" y="5528"/>
                    </a:lnTo>
                    <a:close/>
                    <a:moveTo>
                      <a:pt x="5558" y="4392"/>
                    </a:moveTo>
                    <a:lnTo>
                      <a:pt x="5681" y="4299"/>
                    </a:lnTo>
                    <a:lnTo>
                      <a:pt x="5804" y="4299"/>
                    </a:lnTo>
                    <a:lnTo>
                      <a:pt x="5896" y="4361"/>
                    </a:lnTo>
                    <a:lnTo>
                      <a:pt x="5927" y="4330"/>
                    </a:lnTo>
                    <a:lnTo>
                      <a:pt x="5958" y="4330"/>
                    </a:lnTo>
                    <a:lnTo>
                      <a:pt x="5958" y="4392"/>
                    </a:lnTo>
                    <a:lnTo>
                      <a:pt x="5865" y="4453"/>
                    </a:lnTo>
                    <a:lnTo>
                      <a:pt x="5835" y="4484"/>
                    </a:lnTo>
                    <a:lnTo>
                      <a:pt x="5743" y="4484"/>
                    </a:lnTo>
                    <a:lnTo>
                      <a:pt x="5681" y="4422"/>
                    </a:lnTo>
                    <a:lnTo>
                      <a:pt x="5589" y="4422"/>
                    </a:lnTo>
                    <a:lnTo>
                      <a:pt x="5497" y="4422"/>
                    </a:lnTo>
                    <a:lnTo>
                      <a:pt x="5558" y="4361"/>
                    </a:lnTo>
                    <a:close/>
                    <a:moveTo>
                      <a:pt x="5282" y="3532"/>
                    </a:moveTo>
                    <a:lnTo>
                      <a:pt x="5313" y="3716"/>
                    </a:lnTo>
                    <a:lnTo>
                      <a:pt x="5282" y="3870"/>
                    </a:lnTo>
                    <a:lnTo>
                      <a:pt x="5190" y="3900"/>
                    </a:lnTo>
                    <a:lnTo>
                      <a:pt x="5098" y="3839"/>
                    </a:lnTo>
                    <a:lnTo>
                      <a:pt x="5098" y="3777"/>
                    </a:lnTo>
                    <a:lnTo>
                      <a:pt x="5159" y="3747"/>
                    </a:lnTo>
                    <a:lnTo>
                      <a:pt x="5159" y="3624"/>
                    </a:lnTo>
                    <a:lnTo>
                      <a:pt x="5067" y="3563"/>
                    </a:lnTo>
                    <a:lnTo>
                      <a:pt x="5067" y="3501"/>
                    </a:lnTo>
                    <a:lnTo>
                      <a:pt x="5159" y="3440"/>
                    </a:lnTo>
                    <a:lnTo>
                      <a:pt x="5251" y="3470"/>
                    </a:lnTo>
                    <a:lnTo>
                      <a:pt x="5282" y="3532"/>
                    </a:lnTo>
                    <a:close/>
                    <a:moveTo>
                      <a:pt x="5067" y="3041"/>
                    </a:moveTo>
                    <a:lnTo>
                      <a:pt x="4944" y="2948"/>
                    </a:lnTo>
                    <a:lnTo>
                      <a:pt x="5006" y="2826"/>
                    </a:lnTo>
                    <a:lnTo>
                      <a:pt x="5190" y="2764"/>
                    </a:lnTo>
                    <a:lnTo>
                      <a:pt x="5282" y="2703"/>
                    </a:lnTo>
                    <a:lnTo>
                      <a:pt x="5466" y="2672"/>
                    </a:lnTo>
                    <a:lnTo>
                      <a:pt x="5497" y="2703"/>
                    </a:lnTo>
                    <a:lnTo>
                      <a:pt x="5466" y="2795"/>
                    </a:lnTo>
                    <a:lnTo>
                      <a:pt x="5497" y="2795"/>
                    </a:lnTo>
                    <a:lnTo>
                      <a:pt x="5528" y="2918"/>
                    </a:lnTo>
                    <a:lnTo>
                      <a:pt x="5528" y="3102"/>
                    </a:lnTo>
                    <a:lnTo>
                      <a:pt x="5343" y="3102"/>
                    </a:lnTo>
                    <a:lnTo>
                      <a:pt x="5251" y="3041"/>
                    </a:lnTo>
                    <a:lnTo>
                      <a:pt x="5282" y="2979"/>
                    </a:lnTo>
                    <a:lnTo>
                      <a:pt x="5343" y="2918"/>
                    </a:lnTo>
                    <a:lnTo>
                      <a:pt x="5343" y="2826"/>
                    </a:lnTo>
                    <a:lnTo>
                      <a:pt x="5221" y="2826"/>
                    </a:lnTo>
                    <a:lnTo>
                      <a:pt x="5190" y="2918"/>
                    </a:lnTo>
                    <a:lnTo>
                      <a:pt x="5190" y="3010"/>
                    </a:lnTo>
                    <a:lnTo>
                      <a:pt x="5128" y="3010"/>
                    </a:lnTo>
                    <a:close/>
                    <a:moveTo>
                      <a:pt x="4637" y="1536"/>
                    </a:moveTo>
                    <a:lnTo>
                      <a:pt x="4668" y="1475"/>
                    </a:lnTo>
                    <a:lnTo>
                      <a:pt x="4791" y="1475"/>
                    </a:lnTo>
                    <a:lnTo>
                      <a:pt x="4883" y="1505"/>
                    </a:lnTo>
                    <a:lnTo>
                      <a:pt x="4883" y="1567"/>
                    </a:lnTo>
                    <a:lnTo>
                      <a:pt x="4791" y="1628"/>
                    </a:lnTo>
                    <a:lnTo>
                      <a:pt x="4637" y="1567"/>
                    </a:lnTo>
                    <a:close/>
                    <a:moveTo>
                      <a:pt x="4299" y="1966"/>
                    </a:moveTo>
                    <a:lnTo>
                      <a:pt x="4422" y="1966"/>
                    </a:lnTo>
                    <a:lnTo>
                      <a:pt x="4484" y="2027"/>
                    </a:lnTo>
                    <a:lnTo>
                      <a:pt x="4545" y="1935"/>
                    </a:lnTo>
                    <a:lnTo>
                      <a:pt x="4637" y="1997"/>
                    </a:lnTo>
                    <a:lnTo>
                      <a:pt x="4545" y="2089"/>
                    </a:lnTo>
                    <a:lnTo>
                      <a:pt x="4514" y="2242"/>
                    </a:lnTo>
                    <a:lnTo>
                      <a:pt x="4422" y="2212"/>
                    </a:lnTo>
                    <a:lnTo>
                      <a:pt x="4361" y="2212"/>
                    </a:lnTo>
                    <a:lnTo>
                      <a:pt x="4269" y="2150"/>
                    </a:lnTo>
                    <a:lnTo>
                      <a:pt x="4238" y="2027"/>
                    </a:lnTo>
                    <a:lnTo>
                      <a:pt x="4299" y="1966"/>
                    </a:lnTo>
                    <a:close/>
                    <a:moveTo>
                      <a:pt x="3900" y="1260"/>
                    </a:moveTo>
                    <a:lnTo>
                      <a:pt x="3962" y="1229"/>
                    </a:lnTo>
                    <a:lnTo>
                      <a:pt x="4084" y="1290"/>
                    </a:lnTo>
                    <a:lnTo>
                      <a:pt x="4084" y="1382"/>
                    </a:lnTo>
                    <a:lnTo>
                      <a:pt x="3962" y="1413"/>
                    </a:lnTo>
                    <a:lnTo>
                      <a:pt x="3931" y="1413"/>
                    </a:lnTo>
                    <a:lnTo>
                      <a:pt x="3839" y="1413"/>
                    </a:lnTo>
                    <a:lnTo>
                      <a:pt x="3900" y="1260"/>
                    </a:lnTo>
                    <a:close/>
                    <a:moveTo>
                      <a:pt x="3163" y="2918"/>
                    </a:moveTo>
                    <a:lnTo>
                      <a:pt x="3194" y="2918"/>
                    </a:lnTo>
                    <a:lnTo>
                      <a:pt x="3286" y="2948"/>
                    </a:lnTo>
                    <a:lnTo>
                      <a:pt x="3317" y="3071"/>
                    </a:lnTo>
                    <a:lnTo>
                      <a:pt x="3286" y="3102"/>
                    </a:lnTo>
                    <a:lnTo>
                      <a:pt x="3163" y="2948"/>
                    </a:lnTo>
                    <a:close/>
                    <a:moveTo>
                      <a:pt x="3010" y="2918"/>
                    </a:moveTo>
                    <a:lnTo>
                      <a:pt x="3071" y="2887"/>
                    </a:lnTo>
                    <a:lnTo>
                      <a:pt x="3102" y="2918"/>
                    </a:lnTo>
                    <a:lnTo>
                      <a:pt x="3071" y="2979"/>
                    </a:lnTo>
                    <a:close/>
                    <a:moveTo>
                      <a:pt x="3931" y="3102"/>
                    </a:moveTo>
                    <a:lnTo>
                      <a:pt x="3992" y="3071"/>
                    </a:lnTo>
                    <a:lnTo>
                      <a:pt x="4054" y="3163"/>
                    </a:lnTo>
                    <a:lnTo>
                      <a:pt x="4146" y="3194"/>
                    </a:lnTo>
                    <a:lnTo>
                      <a:pt x="4146" y="3317"/>
                    </a:lnTo>
                    <a:lnTo>
                      <a:pt x="4084" y="3348"/>
                    </a:lnTo>
                    <a:lnTo>
                      <a:pt x="4054" y="3256"/>
                    </a:lnTo>
                    <a:lnTo>
                      <a:pt x="4023" y="3256"/>
                    </a:lnTo>
                    <a:lnTo>
                      <a:pt x="3931" y="3102"/>
                    </a:lnTo>
                    <a:close/>
                    <a:moveTo>
                      <a:pt x="5282" y="4668"/>
                    </a:moveTo>
                    <a:lnTo>
                      <a:pt x="5221" y="4607"/>
                    </a:lnTo>
                    <a:lnTo>
                      <a:pt x="5251" y="4514"/>
                    </a:lnTo>
                    <a:lnTo>
                      <a:pt x="5436" y="4484"/>
                    </a:lnTo>
                    <a:lnTo>
                      <a:pt x="5405" y="4576"/>
                    </a:lnTo>
                    <a:close/>
                    <a:moveTo>
                      <a:pt x="3900" y="5497"/>
                    </a:moveTo>
                    <a:lnTo>
                      <a:pt x="3992" y="5374"/>
                    </a:lnTo>
                    <a:lnTo>
                      <a:pt x="4084" y="5374"/>
                    </a:lnTo>
                    <a:lnTo>
                      <a:pt x="4054" y="5466"/>
                    </a:lnTo>
                    <a:lnTo>
                      <a:pt x="3962" y="5497"/>
                    </a:lnTo>
                    <a:lnTo>
                      <a:pt x="3900" y="5497"/>
                    </a:lnTo>
                    <a:close/>
                    <a:moveTo>
                      <a:pt x="3962" y="4975"/>
                    </a:moveTo>
                    <a:lnTo>
                      <a:pt x="4054" y="4914"/>
                    </a:lnTo>
                    <a:lnTo>
                      <a:pt x="4054" y="5036"/>
                    </a:lnTo>
                    <a:close/>
                    <a:moveTo>
                      <a:pt x="3931" y="4821"/>
                    </a:moveTo>
                    <a:lnTo>
                      <a:pt x="3931" y="4729"/>
                    </a:lnTo>
                    <a:lnTo>
                      <a:pt x="4023" y="4729"/>
                    </a:lnTo>
                    <a:lnTo>
                      <a:pt x="4023" y="4821"/>
                    </a:lnTo>
                    <a:cubicBezTo>
                      <a:pt x="3992" y="4821"/>
                      <a:pt x="3962" y="4852"/>
                      <a:pt x="3931" y="4852"/>
                    </a:cubicBezTo>
                    <a:close/>
                    <a:moveTo>
                      <a:pt x="3870" y="4637"/>
                    </a:moveTo>
                    <a:lnTo>
                      <a:pt x="3839" y="4576"/>
                    </a:lnTo>
                    <a:lnTo>
                      <a:pt x="3870" y="4514"/>
                    </a:lnTo>
                    <a:lnTo>
                      <a:pt x="3931" y="4607"/>
                    </a:lnTo>
                    <a:close/>
                    <a:moveTo>
                      <a:pt x="4637" y="5129"/>
                    </a:moveTo>
                    <a:lnTo>
                      <a:pt x="4545" y="5067"/>
                    </a:lnTo>
                    <a:lnTo>
                      <a:pt x="4576" y="4914"/>
                    </a:lnTo>
                    <a:lnTo>
                      <a:pt x="4668" y="4914"/>
                    </a:lnTo>
                    <a:lnTo>
                      <a:pt x="4699" y="5006"/>
                    </a:lnTo>
                    <a:close/>
                    <a:moveTo>
                      <a:pt x="4821" y="5098"/>
                    </a:moveTo>
                    <a:lnTo>
                      <a:pt x="4760" y="5006"/>
                    </a:lnTo>
                    <a:lnTo>
                      <a:pt x="4883" y="4883"/>
                    </a:lnTo>
                    <a:lnTo>
                      <a:pt x="4944" y="4883"/>
                    </a:lnTo>
                    <a:lnTo>
                      <a:pt x="4944" y="4975"/>
                    </a:lnTo>
                    <a:lnTo>
                      <a:pt x="4883" y="5067"/>
                    </a:lnTo>
                    <a:close/>
                    <a:moveTo>
                      <a:pt x="4791" y="4729"/>
                    </a:moveTo>
                    <a:lnTo>
                      <a:pt x="4791" y="4668"/>
                    </a:lnTo>
                    <a:lnTo>
                      <a:pt x="4852" y="4668"/>
                    </a:lnTo>
                    <a:lnTo>
                      <a:pt x="4760" y="4729"/>
                    </a:lnTo>
                    <a:close/>
                    <a:moveTo>
                      <a:pt x="4545" y="4514"/>
                    </a:moveTo>
                    <a:lnTo>
                      <a:pt x="4606" y="4484"/>
                    </a:lnTo>
                    <a:lnTo>
                      <a:pt x="4699" y="4545"/>
                    </a:lnTo>
                    <a:lnTo>
                      <a:pt x="4699" y="4637"/>
                    </a:lnTo>
                    <a:lnTo>
                      <a:pt x="4606" y="4607"/>
                    </a:lnTo>
                    <a:lnTo>
                      <a:pt x="4514" y="4514"/>
                    </a:lnTo>
                    <a:close/>
                    <a:moveTo>
                      <a:pt x="4177" y="4177"/>
                    </a:moveTo>
                    <a:lnTo>
                      <a:pt x="4238" y="4177"/>
                    </a:lnTo>
                    <a:lnTo>
                      <a:pt x="4330" y="4299"/>
                    </a:lnTo>
                    <a:lnTo>
                      <a:pt x="4453" y="4422"/>
                    </a:lnTo>
                    <a:lnTo>
                      <a:pt x="4453" y="4514"/>
                    </a:lnTo>
                    <a:lnTo>
                      <a:pt x="4361" y="4514"/>
                    </a:lnTo>
                    <a:lnTo>
                      <a:pt x="4177" y="4330"/>
                    </a:lnTo>
                    <a:lnTo>
                      <a:pt x="4115" y="4269"/>
                    </a:lnTo>
                    <a:lnTo>
                      <a:pt x="4146" y="4207"/>
                    </a:lnTo>
                    <a:close/>
                    <a:moveTo>
                      <a:pt x="2641" y="3194"/>
                    </a:moveTo>
                    <a:lnTo>
                      <a:pt x="2764" y="3071"/>
                    </a:lnTo>
                    <a:lnTo>
                      <a:pt x="2979" y="3041"/>
                    </a:lnTo>
                    <a:lnTo>
                      <a:pt x="3102" y="3194"/>
                    </a:lnTo>
                    <a:lnTo>
                      <a:pt x="3225" y="3256"/>
                    </a:lnTo>
                    <a:lnTo>
                      <a:pt x="3378" y="3317"/>
                    </a:lnTo>
                    <a:lnTo>
                      <a:pt x="3378" y="3348"/>
                    </a:lnTo>
                    <a:lnTo>
                      <a:pt x="3501" y="3348"/>
                    </a:lnTo>
                    <a:lnTo>
                      <a:pt x="3532" y="3317"/>
                    </a:lnTo>
                    <a:lnTo>
                      <a:pt x="3716" y="3532"/>
                    </a:lnTo>
                    <a:lnTo>
                      <a:pt x="3777" y="3655"/>
                    </a:lnTo>
                    <a:lnTo>
                      <a:pt x="3777" y="3716"/>
                    </a:lnTo>
                    <a:lnTo>
                      <a:pt x="3808" y="3808"/>
                    </a:lnTo>
                    <a:lnTo>
                      <a:pt x="3808" y="3931"/>
                    </a:lnTo>
                    <a:lnTo>
                      <a:pt x="3931" y="4023"/>
                    </a:lnTo>
                    <a:lnTo>
                      <a:pt x="3962" y="3992"/>
                    </a:lnTo>
                    <a:lnTo>
                      <a:pt x="4115" y="3992"/>
                    </a:lnTo>
                    <a:lnTo>
                      <a:pt x="4054" y="4177"/>
                    </a:lnTo>
                    <a:lnTo>
                      <a:pt x="3962" y="4115"/>
                    </a:lnTo>
                    <a:lnTo>
                      <a:pt x="3900" y="4146"/>
                    </a:lnTo>
                    <a:lnTo>
                      <a:pt x="3777" y="4085"/>
                    </a:lnTo>
                    <a:lnTo>
                      <a:pt x="3747" y="3992"/>
                    </a:lnTo>
                    <a:lnTo>
                      <a:pt x="3747" y="3900"/>
                    </a:lnTo>
                    <a:lnTo>
                      <a:pt x="3685" y="3839"/>
                    </a:lnTo>
                    <a:lnTo>
                      <a:pt x="3562" y="3685"/>
                    </a:lnTo>
                    <a:lnTo>
                      <a:pt x="3532" y="3624"/>
                    </a:lnTo>
                    <a:lnTo>
                      <a:pt x="3409" y="3624"/>
                    </a:lnTo>
                    <a:lnTo>
                      <a:pt x="3255" y="3532"/>
                    </a:lnTo>
                    <a:lnTo>
                      <a:pt x="3194" y="3440"/>
                    </a:lnTo>
                    <a:lnTo>
                      <a:pt x="3102" y="3409"/>
                    </a:lnTo>
                    <a:lnTo>
                      <a:pt x="3040" y="3317"/>
                    </a:lnTo>
                    <a:lnTo>
                      <a:pt x="2948" y="3286"/>
                    </a:lnTo>
                    <a:lnTo>
                      <a:pt x="2918" y="3225"/>
                    </a:lnTo>
                    <a:lnTo>
                      <a:pt x="2856" y="3163"/>
                    </a:lnTo>
                    <a:lnTo>
                      <a:pt x="2703" y="3163"/>
                    </a:lnTo>
                    <a:lnTo>
                      <a:pt x="2641" y="3163"/>
                    </a:lnTo>
                    <a:close/>
                    <a:moveTo>
                      <a:pt x="2887" y="5620"/>
                    </a:moveTo>
                    <a:lnTo>
                      <a:pt x="2918" y="5589"/>
                    </a:lnTo>
                    <a:lnTo>
                      <a:pt x="2918" y="5712"/>
                    </a:lnTo>
                    <a:lnTo>
                      <a:pt x="3010" y="5835"/>
                    </a:lnTo>
                    <a:lnTo>
                      <a:pt x="2948" y="5927"/>
                    </a:lnTo>
                    <a:lnTo>
                      <a:pt x="2887" y="5896"/>
                    </a:lnTo>
                    <a:lnTo>
                      <a:pt x="2887" y="5804"/>
                    </a:lnTo>
                    <a:lnTo>
                      <a:pt x="2826" y="5743"/>
                    </a:lnTo>
                    <a:lnTo>
                      <a:pt x="2856" y="5620"/>
                    </a:lnTo>
                    <a:close/>
                    <a:moveTo>
                      <a:pt x="2887" y="5466"/>
                    </a:moveTo>
                    <a:lnTo>
                      <a:pt x="2918" y="5558"/>
                    </a:lnTo>
                    <a:lnTo>
                      <a:pt x="2826" y="5558"/>
                    </a:lnTo>
                    <a:close/>
                  </a:path>
                </a:pathLst>
              </a:custGeom>
              <a:solidFill>
                <a:srgbClr val="D9D9D9"/>
              </a:solidFill>
              <a:ln cap="flat" cmpd="sng" w="9525">
                <a:solidFill>
                  <a:schemeClr val="lt1"/>
                </a:solidFill>
                <a:prstDash val="solid"/>
                <a:round/>
                <a:headEnd len="sm" w="sm" type="none"/>
                <a:tailEnd len="sm" w="sm" type="none"/>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408" name="Google Shape;408;p54"/>
              <p:cNvSpPr/>
              <p:nvPr/>
            </p:nvSpPr>
            <p:spPr>
              <a:xfrm>
                <a:off x="6208560" y="2476080"/>
                <a:ext cx="85683" cy="71277"/>
              </a:xfrm>
              <a:custGeom>
                <a:rect b="b" l="l" r="r" t="t"/>
                <a:pathLst>
                  <a:path extrusionOk="0" h="3747" w="4515">
                    <a:moveTo>
                      <a:pt x="32" y="799"/>
                    </a:moveTo>
                    <a:lnTo>
                      <a:pt x="32" y="645"/>
                    </a:lnTo>
                    <a:lnTo>
                      <a:pt x="369" y="522"/>
                    </a:lnTo>
                    <a:lnTo>
                      <a:pt x="830" y="799"/>
                    </a:lnTo>
                    <a:lnTo>
                      <a:pt x="1137" y="799"/>
                    </a:lnTo>
                    <a:lnTo>
                      <a:pt x="1413" y="952"/>
                    </a:lnTo>
                    <a:lnTo>
                      <a:pt x="1475" y="645"/>
                    </a:lnTo>
                    <a:lnTo>
                      <a:pt x="1352" y="492"/>
                    </a:lnTo>
                    <a:lnTo>
                      <a:pt x="1137" y="369"/>
                    </a:lnTo>
                    <a:lnTo>
                      <a:pt x="1229" y="62"/>
                    </a:lnTo>
                    <a:lnTo>
                      <a:pt x="1475" y="92"/>
                    </a:lnTo>
                    <a:lnTo>
                      <a:pt x="1843" y="399"/>
                    </a:lnTo>
                    <a:lnTo>
                      <a:pt x="1966" y="584"/>
                    </a:lnTo>
                    <a:lnTo>
                      <a:pt x="2334" y="614"/>
                    </a:lnTo>
                    <a:lnTo>
                      <a:pt x="2396" y="492"/>
                    </a:lnTo>
                    <a:lnTo>
                      <a:pt x="2642" y="369"/>
                    </a:lnTo>
                    <a:lnTo>
                      <a:pt x="2949" y="0"/>
                    </a:lnTo>
                    <a:lnTo>
                      <a:pt x="3102" y="123"/>
                    </a:lnTo>
                    <a:lnTo>
                      <a:pt x="3378" y="461"/>
                    </a:lnTo>
                    <a:lnTo>
                      <a:pt x="3378" y="614"/>
                    </a:lnTo>
                    <a:lnTo>
                      <a:pt x="3471" y="860"/>
                    </a:lnTo>
                    <a:lnTo>
                      <a:pt x="3747" y="1044"/>
                    </a:lnTo>
                    <a:lnTo>
                      <a:pt x="3778" y="1198"/>
                    </a:lnTo>
                    <a:lnTo>
                      <a:pt x="3962" y="1321"/>
                    </a:lnTo>
                    <a:lnTo>
                      <a:pt x="4177" y="1321"/>
                    </a:lnTo>
                    <a:lnTo>
                      <a:pt x="4392" y="1413"/>
                    </a:lnTo>
                    <a:lnTo>
                      <a:pt x="4515" y="1597"/>
                    </a:lnTo>
                    <a:lnTo>
                      <a:pt x="4392" y="1566"/>
                    </a:lnTo>
                    <a:lnTo>
                      <a:pt x="4269" y="1658"/>
                    </a:lnTo>
                    <a:lnTo>
                      <a:pt x="4054" y="1658"/>
                    </a:lnTo>
                    <a:lnTo>
                      <a:pt x="3808" y="1873"/>
                    </a:lnTo>
                    <a:lnTo>
                      <a:pt x="3808" y="2088"/>
                    </a:lnTo>
                    <a:lnTo>
                      <a:pt x="3839" y="2242"/>
                    </a:lnTo>
                    <a:lnTo>
                      <a:pt x="3747" y="2334"/>
                    </a:lnTo>
                    <a:lnTo>
                      <a:pt x="3747" y="2487"/>
                    </a:lnTo>
                    <a:lnTo>
                      <a:pt x="3778" y="2580"/>
                    </a:lnTo>
                    <a:lnTo>
                      <a:pt x="3778" y="2702"/>
                    </a:lnTo>
                    <a:lnTo>
                      <a:pt x="3716" y="2764"/>
                    </a:lnTo>
                    <a:lnTo>
                      <a:pt x="3716" y="3071"/>
                    </a:lnTo>
                    <a:lnTo>
                      <a:pt x="3655" y="3163"/>
                    </a:lnTo>
                    <a:lnTo>
                      <a:pt x="3624" y="3071"/>
                    </a:lnTo>
                    <a:lnTo>
                      <a:pt x="3655" y="2887"/>
                    </a:lnTo>
                    <a:lnTo>
                      <a:pt x="3563" y="2764"/>
                    </a:lnTo>
                    <a:lnTo>
                      <a:pt x="3501" y="2825"/>
                    </a:lnTo>
                    <a:lnTo>
                      <a:pt x="3440" y="2979"/>
                    </a:lnTo>
                    <a:lnTo>
                      <a:pt x="3501" y="3194"/>
                    </a:lnTo>
                    <a:lnTo>
                      <a:pt x="3501" y="3316"/>
                    </a:lnTo>
                    <a:lnTo>
                      <a:pt x="3532" y="3378"/>
                    </a:lnTo>
                    <a:lnTo>
                      <a:pt x="3532" y="3685"/>
                    </a:lnTo>
                    <a:lnTo>
                      <a:pt x="3471" y="3746"/>
                    </a:lnTo>
                    <a:lnTo>
                      <a:pt x="3348" y="3716"/>
                    </a:lnTo>
                    <a:lnTo>
                      <a:pt x="3286" y="3624"/>
                    </a:lnTo>
                    <a:lnTo>
                      <a:pt x="3133" y="3562"/>
                    </a:lnTo>
                    <a:lnTo>
                      <a:pt x="2856" y="3255"/>
                    </a:lnTo>
                    <a:lnTo>
                      <a:pt x="3133" y="3071"/>
                    </a:lnTo>
                    <a:lnTo>
                      <a:pt x="2949" y="2948"/>
                    </a:lnTo>
                    <a:lnTo>
                      <a:pt x="2887" y="2856"/>
                    </a:lnTo>
                    <a:lnTo>
                      <a:pt x="3010" y="2764"/>
                    </a:lnTo>
                    <a:lnTo>
                      <a:pt x="2887" y="2672"/>
                    </a:lnTo>
                    <a:lnTo>
                      <a:pt x="2826" y="2549"/>
                    </a:lnTo>
                    <a:lnTo>
                      <a:pt x="2734" y="2518"/>
                    </a:lnTo>
                    <a:lnTo>
                      <a:pt x="2734" y="2487"/>
                    </a:lnTo>
                    <a:lnTo>
                      <a:pt x="2672" y="2487"/>
                    </a:lnTo>
                    <a:lnTo>
                      <a:pt x="2519" y="2610"/>
                    </a:lnTo>
                    <a:lnTo>
                      <a:pt x="2396" y="2610"/>
                    </a:lnTo>
                    <a:lnTo>
                      <a:pt x="2304" y="2794"/>
                    </a:lnTo>
                    <a:lnTo>
                      <a:pt x="2181" y="2825"/>
                    </a:lnTo>
                    <a:lnTo>
                      <a:pt x="2058" y="3009"/>
                    </a:lnTo>
                    <a:lnTo>
                      <a:pt x="1966" y="3009"/>
                    </a:lnTo>
                    <a:lnTo>
                      <a:pt x="1905" y="3102"/>
                    </a:lnTo>
                    <a:lnTo>
                      <a:pt x="1874" y="3194"/>
                    </a:lnTo>
                    <a:lnTo>
                      <a:pt x="1751" y="3255"/>
                    </a:lnTo>
                    <a:lnTo>
                      <a:pt x="1628" y="3224"/>
                    </a:lnTo>
                    <a:lnTo>
                      <a:pt x="1628" y="3224"/>
                    </a:lnTo>
                    <a:lnTo>
                      <a:pt x="1628" y="3040"/>
                    </a:lnTo>
                    <a:lnTo>
                      <a:pt x="1690" y="2979"/>
                    </a:lnTo>
                    <a:lnTo>
                      <a:pt x="1567" y="2764"/>
                    </a:lnTo>
                    <a:lnTo>
                      <a:pt x="1782" y="2702"/>
                    </a:lnTo>
                    <a:lnTo>
                      <a:pt x="1567" y="2518"/>
                    </a:lnTo>
                    <a:lnTo>
                      <a:pt x="1352" y="2518"/>
                    </a:lnTo>
                    <a:lnTo>
                      <a:pt x="953" y="2334"/>
                    </a:lnTo>
                    <a:lnTo>
                      <a:pt x="861" y="2058"/>
                    </a:lnTo>
                    <a:lnTo>
                      <a:pt x="953" y="1965"/>
                    </a:lnTo>
                    <a:lnTo>
                      <a:pt x="953" y="1781"/>
                    </a:lnTo>
                    <a:lnTo>
                      <a:pt x="615" y="1505"/>
                    </a:lnTo>
                    <a:lnTo>
                      <a:pt x="615" y="1351"/>
                    </a:lnTo>
                    <a:lnTo>
                      <a:pt x="676" y="1167"/>
                    </a:lnTo>
                    <a:lnTo>
                      <a:pt x="523" y="983"/>
                    </a:lnTo>
                    <a:lnTo>
                      <a:pt x="216" y="952"/>
                    </a:lnTo>
                    <a:lnTo>
                      <a:pt x="62" y="799"/>
                    </a:lnTo>
                    <a:close/>
                    <a:moveTo>
                      <a:pt x="1413" y="3255"/>
                    </a:moveTo>
                    <a:lnTo>
                      <a:pt x="1045" y="2702"/>
                    </a:lnTo>
                    <a:lnTo>
                      <a:pt x="830" y="2641"/>
                    </a:lnTo>
                    <a:lnTo>
                      <a:pt x="707" y="2365"/>
                    </a:lnTo>
                    <a:lnTo>
                      <a:pt x="554" y="2365"/>
                    </a:lnTo>
                    <a:lnTo>
                      <a:pt x="461" y="2457"/>
                    </a:lnTo>
                    <a:lnTo>
                      <a:pt x="246" y="2242"/>
                    </a:lnTo>
                    <a:lnTo>
                      <a:pt x="124" y="2334"/>
                    </a:lnTo>
                    <a:lnTo>
                      <a:pt x="1" y="2334"/>
                    </a:lnTo>
                    <a:lnTo>
                      <a:pt x="32" y="2365"/>
                    </a:lnTo>
                    <a:lnTo>
                      <a:pt x="62" y="2365"/>
                    </a:lnTo>
                    <a:lnTo>
                      <a:pt x="185" y="2518"/>
                    </a:lnTo>
                    <a:lnTo>
                      <a:pt x="277" y="2518"/>
                    </a:lnTo>
                    <a:lnTo>
                      <a:pt x="339" y="2641"/>
                    </a:lnTo>
                    <a:lnTo>
                      <a:pt x="339" y="2764"/>
                    </a:lnTo>
                    <a:lnTo>
                      <a:pt x="707" y="2979"/>
                    </a:lnTo>
                    <a:lnTo>
                      <a:pt x="738" y="3132"/>
                    </a:lnTo>
                    <a:lnTo>
                      <a:pt x="953" y="3255"/>
                    </a:lnTo>
                    <a:lnTo>
                      <a:pt x="1168" y="3255"/>
                    </a:lnTo>
                    <a:lnTo>
                      <a:pt x="1383" y="3378"/>
                    </a:lnTo>
                    <a:close/>
                  </a:path>
                </a:pathLst>
              </a:custGeom>
              <a:solidFill>
                <a:srgbClr val="D9D9D9"/>
              </a:solidFill>
              <a:ln cap="flat" cmpd="sng" w="9525">
                <a:solidFill>
                  <a:schemeClr val="lt1"/>
                </a:solidFill>
                <a:prstDash val="solid"/>
                <a:round/>
                <a:headEnd len="sm" w="sm" type="none"/>
                <a:tailEnd len="sm" w="sm" type="none"/>
              </a:ln>
            </p:spPr>
          </p:sp>
          <p:sp>
            <p:nvSpPr>
              <p:cNvPr id="409" name="Google Shape;409;p54"/>
              <p:cNvSpPr/>
              <p:nvPr/>
            </p:nvSpPr>
            <p:spPr>
              <a:xfrm>
                <a:off x="6201360" y="2521800"/>
                <a:ext cx="322580" cy="259205"/>
              </a:xfrm>
              <a:custGeom>
                <a:rect b="b" l="l" r="r" t="t"/>
                <a:pathLst>
                  <a:path extrusionOk="0" h="13603" w="16920">
                    <a:moveTo>
                      <a:pt x="400" y="0"/>
                    </a:moveTo>
                    <a:lnTo>
                      <a:pt x="430" y="0"/>
                    </a:lnTo>
                    <a:lnTo>
                      <a:pt x="553" y="123"/>
                    </a:lnTo>
                    <a:lnTo>
                      <a:pt x="645" y="123"/>
                    </a:lnTo>
                    <a:lnTo>
                      <a:pt x="707" y="277"/>
                    </a:lnTo>
                    <a:lnTo>
                      <a:pt x="707" y="369"/>
                    </a:lnTo>
                    <a:lnTo>
                      <a:pt x="1075" y="584"/>
                    </a:lnTo>
                    <a:lnTo>
                      <a:pt x="1075" y="737"/>
                    </a:lnTo>
                    <a:lnTo>
                      <a:pt x="1290" y="860"/>
                    </a:lnTo>
                    <a:lnTo>
                      <a:pt x="1505" y="860"/>
                    </a:lnTo>
                    <a:lnTo>
                      <a:pt x="1751" y="983"/>
                    </a:lnTo>
                    <a:lnTo>
                      <a:pt x="1812" y="860"/>
                    </a:lnTo>
                    <a:lnTo>
                      <a:pt x="1812" y="860"/>
                    </a:lnTo>
                    <a:lnTo>
                      <a:pt x="1966" y="829"/>
                    </a:lnTo>
                    <a:lnTo>
                      <a:pt x="2088" y="860"/>
                    </a:lnTo>
                    <a:lnTo>
                      <a:pt x="2242" y="799"/>
                    </a:lnTo>
                    <a:lnTo>
                      <a:pt x="2273" y="707"/>
                    </a:lnTo>
                    <a:lnTo>
                      <a:pt x="2334" y="614"/>
                    </a:lnTo>
                    <a:lnTo>
                      <a:pt x="2426" y="614"/>
                    </a:lnTo>
                    <a:lnTo>
                      <a:pt x="2549" y="430"/>
                    </a:lnTo>
                    <a:lnTo>
                      <a:pt x="2641" y="369"/>
                    </a:lnTo>
                    <a:lnTo>
                      <a:pt x="2764" y="246"/>
                    </a:lnTo>
                    <a:lnTo>
                      <a:pt x="2887" y="215"/>
                    </a:lnTo>
                    <a:lnTo>
                      <a:pt x="3040" y="92"/>
                    </a:lnTo>
                    <a:lnTo>
                      <a:pt x="3102" y="92"/>
                    </a:lnTo>
                    <a:lnTo>
                      <a:pt x="3132" y="154"/>
                    </a:lnTo>
                    <a:lnTo>
                      <a:pt x="3194" y="154"/>
                    </a:lnTo>
                    <a:lnTo>
                      <a:pt x="3286" y="277"/>
                    </a:lnTo>
                    <a:lnTo>
                      <a:pt x="3378" y="399"/>
                    </a:lnTo>
                    <a:lnTo>
                      <a:pt x="3286" y="492"/>
                    </a:lnTo>
                    <a:lnTo>
                      <a:pt x="3347" y="553"/>
                    </a:lnTo>
                    <a:lnTo>
                      <a:pt x="3532" y="676"/>
                    </a:lnTo>
                    <a:lnTo>
                      <a:pt x="3255" y="860"/>
                    </a:lnTo>
                    <a:lnTo>
                      <a:pt x="3532" y="1167"/>
                    </a:lnTo>
                    <a:lnTo>
                      <a:pt x="3654" y="1229"/>
                    </a:lnTo>
                    <a:lnTo>
                      <a:pt x="3716" y="1321"/>
                    </a:lnTo>
                    <a:lnTo>
                      <a:pt x="3869" y="1351"/>
                    </a:lnTo>
                    <a:lnTo>
                      <a:pt x="3931" y="1321"/>
                    </a:lnTo>
                    <a:lnTo>
                      <a:pt x="3931" y="1382"/>
                    </a:lnTo>
                    <a:lnTo>
                      <a:pt x="4054" y="1536"/>
                    </a:lnTo>
                    <a:lnTo>
                      <a:pt x="4084" y="1750"/>
                    </a:lnTo>
                    <a:lnTo>
                      <a:pt x="4023" y="1935"/>
                    </a:lnTo>
                    <a:lnTo>
                      <a:pt x="4084" y="1996"/>
                    </a:lnTo>
                    <a:lnTo>
                      <a:pt x="4207" y="2027"/>
                    </a:lnTo>
                    <a:lnTo>
                      <a:pt x="4361" y="2180"/>
                    </a:lnTo>
                    <a:lnTo>
                      <a:pt x="4576" y="2180"/>
                    </a:lnTo>
                    <a:lnTo>
                      <a:pt x="4698" y="2242"/>
                    </a:lnTo>
                    <a:lnTo>
                      <a:pt x="4913" y="2180"/>
                    </a:lnTo>
                    <a:lnTo>
                      <a:pt x="5098" y="2303"/>
                    </a:lnTo>
                    <a:lnTo>
                      <a:pt x="5220" y="2303"/>
                    </a:lnTo>
                    <a:lnTo>
                      <a:pt x="5282" y="2487"/>
                    </a:lnTo>
                    <a:lnTo>
                      <a:pt x="5405" y="2641"/>
                    </a:lnTo>
                    <a:lnTo>
                      <a:pt x="5804" y="2794"/>
                    </a:lnTo>
                    <a:lnTo>
                      <a:pt x="5988" y="2825"/>
                    </a:lnTo>
                    <a:lnTo>
                      <a:pt x="6510" y="2948"/>
                    </a:lnTo>
                    <a:lnTo>
                      <a:pt x="6725" y="2948"/>
                    </a:lnTo>
                    <a:lnTo>
                      <a:pt x="7278" y="2794"/>
                    </a:lnTo>
                    <a:lnTo>
                      <a:pt x="7708" y="2764"/>
                    </a:lnTo>
                    <a:lnTo>
                      <a:pt x="8168" y="2794"/>
                    </a:lnTo>
                    <a:lnTo>
                      <a:pt x="8352" y="2825"/>
                    </a:lnTo>
                    <a:lnTo>
                      <a:pt x="8414" y="2610"/>
                    </a:lnTo>
                    <a:lnTo>
                      <a:pt x="8291" y="2426"/>
                    </a:lnTo>
                    <a:lnTo>
                      <a:pt x="8199" y="2211"/>
                    </a:lnTo>
                    <a:lnTo>
                      <a:pt x="8383" y="2119"/>
                    </a:lnTo>
                    <a:lnTo>
                      <a:pt x="8782" y="2088"/>
                    </a:lnTo>
                    <a:lnTo>
                      <a:pt x="8874" y="1873"/>
                    </a:lnTo>
                    <a:lnTo>
                      <a:pt x="8966" y="1750"/>
                    </a:lnTo>
                    <a:lnTo>
                      <a:pt x="9120" y="1720"/>
                    </a:lnTo>
                    <a:lnTo>
                      <a:pt x="9458" y="1443"/>
                    </a:lnTo>
                    <a:lnTo>
                      <a:pt x="9796" y="1382"/>
                    </a:lnTo>
                    <a:lnTo>
                      <a:pt x="10103" y="1443"/>
                    </a:lnTo>
                    <a:lnTo>
                      <a:pt x="10164" y="1229"/>
                    </a:lnTo>
                    <a:lnTo>
                      <a:pt x="10348" y="1198"/>
                    </a:lnTo>
                    <a:lnTo>
                      <a:pt x="10502" y="1259"/>
                    </a:lnTo>
                    <a:lnTo>
                      <a:pt x="10686" y="1259"/>
                    </a:lnTo>
                    <a:lnTo>
                      <a:pt x="10993" y="1505"/>
                    </a:lnTo>
                    <a:lnTo>
                      <a:pt x="11239" y="1566"/>
                    </a:lnTo>
                    <a:lnTo>
                      <a:pt x="11730" y="1873"/>
                    </a:lnTo>
                    <a:lnTo>
                      <a:pt x="11853" y="1873"/>
                    </a:lnTo>
                    <a:lnTo>
                      <a:pt x="11976" y="1781"/>
                    </a:lnTo>
                    <a:lnTo>
                      <a:pt x="12313" y="1904"/>
                    </a:lnTo>
                    <a:lnTo>
                      <a:pt x="12498" y="1935"/>
                    </a:lnTo>
                    <a:lnTo>
                      <a:pt x="12528" y="2180"/>
                    </a:lnTo>
                    <a:lnTo>
                      <a:pt x="12621" y="2242"/>
                    </a:lnTo>
                    <a:lnTo>
                      <a:pt x="12774" y="2211"/>
                    </a:lnTo>
                    <a:lnTo>
                      <a:pt x="13081" y="2272"/>
                    </a:lnTo>
                    <a:lnTo>
                      <a:pt x="13419" y="2733"/>
                    </a:lnTo>
                    <a:lnTo>
                      <a:pt x="13787" y="2764"/>
                    </a:lnTo>
                    <a:lnTo>
                      <a:pt x="14002" y="2856"/>
                    </a:lnTo>
                    <a:lnTo>
                      <a:pt x="14125" y="3102"/>
                    </a:lnTo>
                    <a:lnTo>
                      <a:pt x="14064" y="3224"/>
                    </a:lnTo>
                    <a:lnTo>
                      <a:pt x="14156" y="3409"/>
                    </a:lnTo>
                    <a:lnTo>
                      <a:pt x="14125" y="3531"/>
                    </a:lnTo>
                    <a:lnTo>
                      <a:pt x="14217" y="3685"/>
                    </a:lnTo>
                    <a:lnTo>
                      <a:pt x="14217" y="3931"/>
                    </a:lnTo>
                    <a:lnTo>
                      <a:pt x="14217" y="4023"/>
                    </a:lnTo>
                    <a:lnTo>
                      <a:pt x="14156" y="4176"/>
                    </a:lnTo>
                    <a:lnTo>
                      <a:pt x="14279" y="4299"/>
                    </a:lnTo>
                    <a:lnTo>
                      <a:pt x="14217" y="4360"/>
                    </a:lnTo>
                    <a:lnTo>
                      <a:pt x="14248" y="4453"/>
                    </a:lnTo>
                    <a:lnTo>
                      <a:pt x="14033" y="4606"/>
                    </a:lnTo>
                    <a:lnTo>
                      <a:pt x="13849" y="4637"/>
                    </a:lnTo>
                    <a:lnTo>
                      <a:pt x="13910" y="4760"/>
                    </a:lnTo>
                    <a:lnTo>
                      <a:pt x="14064" y="4852"/>
                    </a:lnTo>
                    <a:lnTo>
                      <a:pt x="13910" y="5097"/>
                    </a:lnTo>
                    <a:lnTo>
                      <a:pt x="13941" y="5128"/>
                    </a:lnTo>
                    <a:lnTo>
                      <a:pt x="14002" y="5404"/>
                    </a:lnTo>
                    <a:lnTo>
                      <a:pt x="14002" y="5589"/>
                    </a:lnTo>
                    <a:lnTo>
                      <a:pt x="14279" y="5650"/>
                    </a:lnTo>
                    <a:lnTo>
                      <a:pt x="14340" y="5650"/>
                    </a:lnTo>
                    <a:lnTo>
                      <a:pt x="14094" y="5957"/>
                    </a:lnTo>
                    <a:lnTo>
                      <a:pt x="14033" y="6172"/>
                    </a:lnTo>
                    <a:lnTo>
                      <a:pt x="14279" y="6602"/>
                    </a:lnTo>
                    <a:lnTo>
                      <a:pt x="14401" y="7001"/>
                    </a:lnTo>
                    <a:lnTo>
                      <a:pt x="14340" y="7093"/>
                    </a:lnTo>
                    <a:lnTo>
                      <a:pt x="14401" y="7247"/>
                    </a:lnTo>
                    <a:lnTo>
                      <a:pt x="14432" y="7554"/>
                    </a:lnTo>
                    <a:lnTo>
                      <a:pt x="15169" y="7554"/>
                    </a:lnTo>
                    <a:lnTo>
                      <a:pt x="15292" y="7861"/>
                    </a:lnTo>
                    <a:lnTo>
                      <a:pt x="15261" y="8076"/>
                    </a:lnTo>
                    <a:lnTo>
                      <a:pt x="15353" y="8414"/>
                    </a:lnTo>
                    <a:lnTo>
                      <a:pt x="15292" y="8506"/>
                    </a:lnTo>
                    <a:lnTo>
                      <a:pt x="14678" y="9366"/>
                    </a:lnTo>
                    <a:lnTo>
                      <a:pt x="15108" y="9918"/>
                    </a:lnTo>
                    <a:lnTo>
                      <a:pt x="15200" y="10102"/>
                    </a:lnTo>
                    <a:lnTo>
                      <a:pt x="15415" y="10348"/>
                    </a:lnTo>
                    <a:lnTo>
                      <a:pt x="15630" y="10440"/>
                    </a:lnTo>
                    <a:lnTo>
                      <a:pt x="15691" y="10532"/>
                    </a:lnTo>
                    <a:lnTo>
                      <a:pt x="15967" y="10563"/>
                    </a:lnTo>
                    <a:lnTo>
                      <a:pt x="16121" y="10624"/>
                    </a:lnTo>
                    <a:lnTo>
                      <a:pt x="16152" y="10717"/>
                    </a:lnTo>
                    <a:lnTo>
                      <a:pt x="16367" y="10747"/>
                    </a:lnTo>
                    <a:lnTo>
                      <a:pt x="16367" y="11024"/>
                    </a:lnTo>
                    <a:lnTo>
                      <a:pt x="16428" y="11208"/>
                    </a:lnTo>
                    <a:lnTo>
                      <a:pt x="16428" y="11423"/>
                    </a:lnTo>
                    <a:lnTo>
                      <a:pt x="16489" y="11576"/>
                    </a:lnTo>
                    <a:lnTo>
                      <a:pt x="16674" y="11576"/>
                    </a:lnTo>
                    <a:lnTo>
                      <a:pt x="16889" y="11699"/>
                    </a:lnTo>
                    <a:lnTo>
                      <a:pt x="16919" y="12037"/>
                    </a:lnTo>
                    <a:lnTo>
                      <a:pt x="16797" y="12160"/>
                    </a:lnTo>
                    <a:lnTo>
                      <a:pt x="16582" y="12068"/>
                    </a:lnTo>
                    <a:lnTo>
                      <a:pt x="16182" y="12190"/>
                    </a:lnTo>
                    <a:lnTo>
                      <a:pt x="16121" y="12283"/>
                    </a:lnTo>
                    <a:lnTo>
                      <a:pt x="15845" y="12375"/>
                    </a:lnTo>
                    <a:lnTo>
                      <a:pt x="15783" y="12528"/>
                    </a:lnTo>
                    <a:lnTo>
                      <a:pt x="15814" y="12682"/>
                    </a:lnTo>
                    <a:lnTo>
                      <a:pt x="15691" y="12835"/>
                    </a:lnTo>
                    <a:lnTo>
                      <a:pt x="15783" y="13050"/>
                    </a:lnTo>
                    <a:lnTo>
                      <a:pt x="15722" y="13357"/>
                    </a:lnTo>
                    <a:lnTo>
                      <a:pt x="15722" y="13480"/>
                    </a:lnTo>
                    <a:lnTo>
                      <a:pt x="15691" y="13480"/>
                    </a:lnTo>
                    <a:lnTo>
                      <a:pt x="15660" y="13542"/>
                    </a:lnTo>
                    <a:lnTo>
                      <a:pt x="15538" y="13603"/>
                    </a:lnTo>
                    <a:lnTo>
                      <a:pt x="15261" y="13511"/>
                    </a:lnTo>
                    <a:lnTo>
                      <a:pt x="15046" y="13449"/>
                    </a:lnTo>
                    <a:lnTo>
                      <a:pt x="14954" y="13296"/>
                    </a:lnTo>
                    <a:lnTo>
                      <a:pt x="14862" y="13327"/>
                    </a:lnTo>
                    <a:lnTo>
                      <a:pt x="14831" y="13449"/>
                    </a:lnTo>
                    <a:lnTo>
                      <a:pt x="14770" y="13449"/>
                    </a:lnTo>
                    <a:lnTo>
                      <a:pt x="14647" y="13357"/>
                    </a:lnTo>
                    <a:lnTo>
                      <a:pt x="14586" y="13388"/>
                    </a:lnTo>
                    <a:lnTo>
                      <a:pt x="14432" y="13327"/>
                    </a:lnTo>
                    <a:lnTo>
                      <a:pt x="14064" y="13327"/>
                    </a:lnTo>
                    <a:lnTo>
                      <a:pt x="13818" y="13204"/>
                    </a:lnTo>
                    <a:lnTo>
                      <a:pt x="13357" y="13234"/>
                    </a:lnTo>
                    <a:lnTo>
                      <a:pt x="13143" y="13050"/>
                    </a:lnTo>
                    <a:lnTo>
                      <a:pt x="13081" y="13020"/>
                    </a:lnTo>
                    <a:lnTo>
                      <a:pt x="12866" y="13204"/>
                    </a:lnTo>
                    <a:lnTo>
                      <a:pt x="12713" y="13081"/>
                    </a:lnTo>
                    <a:lnTo>
                      <a:pt x="12528" y="13081"/>
                    </a:lnTo>
                    <a:lnTo>
                      <a:pt x="12099" y="13081"/>
                    </a:lnTo>
                    <a:lnTo>
                      <a:pt x="12068" y="12989"/>
                    </a:lnTo>
                    <a:lnTo>
                      <a:pt x="11976" y="12927"/>
                    </a:lnTo>
                    <a:lnTo>
                      <a:pt x="11976" y="12712"/>
                    </a:lnTo>
                    <a:lnTo>
                      <a:pt x="11791" y="12405"/>
                    </a:lnTo>
                    <a:lnTo>
                      <a:pt x="11699" y="12098"/>
                    </a:lnTo>
                    <a:lnTo>
                      <a:pt x="11577" y="11883"/>
                    </a:lnTo>
                    <a:lnTo>
                      <a:pt x="11546" y="11822"/>
                    </a:lnTo>
                    <a:lnTo>
                      <a:pt x="11484" y="11822"/>
                    </a:lnTo>
                    <a:lnTo>
                      <a:pt x="11484" y="11761"/>
                    </a:lnTo>
                    <a:lnTo>
                      <a:pt x="11177" y="11730"/>
                    </a:lnTo>
                    <a:lnTo>
                      <a:pt x="11024" y="11761"/>
                    </a:lnTo>
                    <a:lnTo>
                      <a:pt x="10809" y="11945"/>
                    </a:lnTo>
                    <a:lnTo>
                      <a:pt x="10625" y="11945"/>
                    </a:lnTo>
                    <a:lnTo>
                      <a:pt x="10625" y="11853"/>
                    </a:lnTo>
                    <a:lnTo>
                      <a:pt x="10594" y="11945"/>
                    </a:lnTo>
                    <a:lnTo>
                      <a:pt x="10256" y="12160"/>
                    </a:lnTo>
                    <a:lnTo>
                      <a:pt x="9980" y="12405"/>
                    </a:lnTo>
                    <a:lnTo>
                      <a:pt x="9642" y="12190"/>
                    </a:lnTo>
                    <a:lnTo>
                      <a:pt x="9366" y="12129"/>
                    </a:lnTo>
                    <a:lnTo>
                      <a:pt x="9181" y="12160"/>
                    </a:lnTo>
                    <a:lnTo>
                      <a:pt x="9089" y="12190"/>
                    </a:lnTo>
                    <a:lnTo>
                      <a:pt x="8813" y="11945"/>
                    </a:lnTo>
                    <a:lnTo>
                      <a:pt x="8659" y="11914"/>
                    </a:lnTo>
                    <a:lnTo>
                      <a:pt x="8537" y="11822"/>
                    </a:lnTo>
                    <a:lnTo>
                      <a:pt x="8352" y="11791"/>
                    </a:lnTo>
                    <a:lnTo>
                      <a:pt x="8107" y="11546"/>
                    </a:lnTo>
                    <a:lnTo>
                      <a:pt x="8199" y="11454"/>
                    </a:lnTo>
                    <a:lnTo>
                      <a:pt x="8168" y="11361"/>
                    </a:lnTo>
                    <a:lnTo>
                      <a:pt x="8015" y="11361"/>
                    </a:lnTo>
                    <a:lnTo>
                      <a:pt x="7984" y="11300"/>
                    </a:lnTo>
                    <a:lnTo>
                      <a:pt x="7708" y="11300"/>
                    </a:lnTo>
                    <a:lnTo>
                      <a:pt x="7646" y="11208"/>
                    </a:lnTo>
                    <a:lnTo>
                      <a:pt x="7431" y="11116"/>
                    </a:lnTo>
                    <a:lnTo>
                      <a:pt x="7124" y="11146"/>
                    </a:lnTo>
                    <a:lnTo>
                      <a:pt x="6940" y="11054"/>
                    </a:lnTo>
                    <a:lnTo>
                      <a:pt x="6694" y="10502"/>
                    </a:lnTo>
                    <a:lnTo>
                      <a:pt x="6664" y="10379"/>
                    </a:lnTo>
                    <a:lnTo>
                      <a:pt x="6602" y="10410"/>
                    </a:lnTo>
                    <a:lnTo>
                      <a:pt x="6449" y="10256"/>
                    </a:lnTo>
                    <a:lnTo>
                      <a:pt x="6479" y="10225"/>
                    </a:lnTo>
                    <a:lnTo>
                      <a:pt x="6541" y="10256"/>
                    </a:lnTo>
                    <a:lnTo>
                      <a:pt x="6602" y="10256"/>
                    </a:lnTo>
                    <a:lnTo>
                      <a:pt x="6510" y="10102"/>
                    </a:lnTo>
                    <a:lnTo>
                      <a:pt x="6387" y="10133"/>
                    </a:lnTo>
                    <a:lnTo>
                      <a:pt x="6295" y="10072"/>
                    </a:lnTo>
                    <a:lnTo>
                      <a:pt x="6264" y="9826"/>
                    </a:lnTo>
                    <a:lnTo>
                      <a:pt x="5988" y="9458"/>
                    </a:lnTo>
                    <a:lnTo>
                      <a:pt x="5957" y="9304"/>
                    </a:lnTo>
                    <a:lnTo>
                      <a:pt x="5773" y="9058"/>
                    </a:lnTo>
                    <a:lnTo>
                      <a:pt x="5681" y="9028"/>
                    </a:lnTo>
                    <a:lnTo>
                      <a:pt x="5435" y="9243"/>
                    </a:lnTo>
                    <a:lnTo>
                      <a:pt x="5343" y="9243"/>
                    </a:lnTo>
                    <a:lnTo>
                      <a:pt x="5282" y="9089"/>
                    </a:lnTo>
                    <a:lnTo>
                      <a:pt x="5190" y="9120"/>
                    </a:lnTo>
                    <a:lnTo>
                      <a:pt x="5005" y="9028"/>
                    </a:lnTo>
                    <a:lnTo>
                      <a:pt x="5036" y="8936"/>
                    </a:lnTo>
                    <a:lnTo>
                      <a:pt x="5067" y="8844"/>
                    </a:lnTo>
                    <a:lnTo>
                      <a:pt x="5036" y="8905"/>
                    </a:lnTo>
                    <a:lnTo>
                      <a:pt x="4913" y="8905"/>
                    </a:lnTo>
                    <a:lnTo>
                      <a:pt x="4821" y="8874"/>
                    </a:lnTo>
                    <a:lnTo>
                      <a:pt x="4944" y="8997"/>
                    </a:lnTo>
                    <a:lnTo>
                      <a:pt x="4944" y="9151"/>
                    </a:lnTo>
                    <a:lnTo>
                      <a:pt x="4852" y="9212"/>
                    </a:lnTo>
                    <a:lnTo>
                      <a:pt x="4729" y="9212"/>
                    </a:lnTo>
                    <a:lnTo>
                      <a:pt x="4606" y="9058"/>
                    </a:lnTo>
                    <a:lnTo>
                      <a:pt x="4606" y="9028"/>
                    </a:lnTo>
                    <a:lnTo>
                      <a:pt x="4545" y="9058"/>
                    </a:lnTo>
                    <a:lnTo>
                      <a:pt x="4483" y="8997"/>
                    </a:lnTo>
                    <a:lnTo>
                      <a:pt x="4299" y="8936"/>
                    </a:lnTo>
                    <a:lnTo>
                      <a:pt x="4176" y="8813"/>
                    </a:lnTo>
                    <a:lnTo>
                      <a:pt x="4115" y="8322"/>
                    </a:lnTo>
                    <a:lnTo>
                      <a:pt x="3839" y="8322"/>
                    </a:lnTo>
                    <a:lnTo>
                      <a:pt x="3777" y="8076"/>
                    </a:lnTo>
                    <a:lnTo>
                      <a:pt x="3808" y="7861"/>
                    </a:lnTo>
                    <a:lnTo>
                      <a:pt x="3961" y="7707"/>
                    </a:lnTo>
                    <a:lnTo>
                      <a:pt x="3808" y="7308"/>
                    </a:lnTo>
                    <a:lnTo>
                      <a:pt x="3624" y="7247"/>
                    </a:lnTo>
                    <a:lnTo>
                      <a:pt x="3470" y="6940"/>
                    </a:lnTo>
                    <a:lnTo>
                      <a:pt x="3378" y="6878"/>
                    </a:lnTo>
                    <a:lnTo>
                      <a:pt x="3286" y="6909"/>
                    </a:lnTo>
                    <a:lnTo>
                      <a:pt x="2672" y="6510"/>
                    </a:lnTo>
                    <a:lnTo>
                      <a:pt x="2549" y="6510"/>
                    </a:lnTo>
                    <a:lnTo>
                      <a:pt x="2457" y="6571"/>
                    </a:lnTo>
                    <a:lnTo>
                      <a:pt x="2273" y="6448"/>
                    </a:lnTo>
                    <a:lnTo>
                      <a:pt x="2303" y="6356"/>
                    </a:lnTo>
                    <a:lnTo>
                      <a:pt x="2273" y="6295"/>
                    </a:lnTo>
                    <a:lnTo>
                      <a:pt x="2334" y="6111"/>
                    </a:lnTo>
                    <a:lnTo>
                      <a:pt x="2150" y="5957"/>
                    </a:lnTo>
                    <a:lnTo>
                      <a:pt x="2119" y="5834"/>
                    </a:lnTo>
                    <a:lnTo>
                      <a:pt x="1935" y="5804"/>
                    </a:lnTo>
                    <a:lnTo>
                      <a:pt x="1843" y="5681"/>
                    </a:lnTo>
                    <a:lnTo>
                      <a:pt x="1751" y="5681"/>
                    </a:lnTo>
                    <a:lnTo>
                      <a:pt x="1751" y="5558"/>
                    </a:lnTo>
                    <a:lnTo>
                      <a:pt x="1812" y="5466"/>
                    </a:lnTo>
                    <a:lnTo>
                      <a:pt x="1751" y="5404"/>
                    </a:lnTo>
                    <a:lnTo>
                      <a:pt x="1812" y="5282"/>
                    </a:lnTo>
                    <a:lnTo>
                      <a:pt x="1812" y="4975"/>
                    </a:lnTo>
                    <a:lnTo>
                      <a:pt x="1904" y="4913"/>
                    </a:lnTo>
                    <a:lnTo>
                      <a:pt x="1935" y="4637"/>
                    </a:lnTo>
                    <a:lnTo>
                      <a:pt x="2027" y="4668"/>
                    </a:lnTo>
                    <a:lnTo>
                      <a:pt x="2119" y="4606"/>
                    </a:lnTo>
                    <a:lnTo>
                      <a:pt x="2119" y="4299"/>
                    </a:lnTo>
                    <a:lnTo>
                      <a:pt x="2058" y="4268"/>
                    </a:lnTo>
                    <a:lnTo>
                      <a:pt x="2058" y="4053"/>
                    </a:lnTo>
                    <a:lnTo>
                      <a:pt x="2150" y="4023"/>
                    </a:lnTo>
                    <a:lnTo>
                      <a:pt x="2303" y="3992"/>
                    </a:lnTo>
                    <a:lnTo>
                      <a:pt x="2365" y="3931"/>
                    </a:lnTo>
                    <a:lnTo>
                      <a:pt x="2273" y="3900"/>
                    </a:lnTo>
                    <a:lnTo>
                      <a:pt x="2180" y="3838"/>
                    </a:lnTo>
                    <a:lnTo>
                      <a:pt x="1996" y="3869"/>
                    </a:lnTo>
                    <a:lnTo>
                      <a:pt x="1873" y="3838"/>
                    </a:lnTo>
                    <a:lnTo>
                      <a:pt x="1597" y="3654"/>
                    </a:lnTo>
                    <a:lnTo>
                      <a:pt x="1474" y="3654"/>
                    </a:lnTo>
                    <a:lnTo>
                      <a:pt x="1321" y="3562"/>
                    </a:lnTo>
                    <a:lnTo>
                      <a:pt x="1259" y="3378"/>
                    </a:lnTo>
                    <a:lnTo>
                      <a:pt x="1167" y="3224"/>
                    </a:lnTo>
                    <a:lnTo>
                      <a:pt x="1044" y="3194"/>
                    </a:lnTo>
                    <a:lnTo>
                      <a:pt x="952" y="3040"/>
                    </a:lnTo>
                    <a:lnTo>
                      <a:pt x="952" y="2887"/>
                    </a:lnTo>
                    <a:lnTo>
                      <a:pt x="891" y="2702"/>
                    </a:lnTo>
                    <a:lnTo>
                      <a:pt x="737" y="2672"/>
                    </a:lnTo>
                    <a:lnTo>
                      <a:pt x="707" y="2672"/>
                    </a:lnTo>
                    <a:lnTo>
                      <a:pt x="768" y="2549"/>
                    </a:lnTo>
                    <a:lnTo>
                      <a:pt x="676" y="2365"/>
                    </a:lnTo>
                    <a:lnTo>
                      <a:pt x="492" y="2027"/>
                    </a:lnTo>
                    <a:lnTo>
                      <a:pt x="277" y="1935"/>
                    </a:lnTo>
                    <a:lnTo>
                      <a:pt x="307" y="1843"/>
                    </a:lnTo>
                    <a:lnTo>
                      <a:pt x="277" y="1597"/>
                    </a:lnTo>
                    <a:lnTo>
                      <a:pt x="400" y="1351"/>
                    </a:lnTo>
                    <a:lnTo>
                      <a:pt x="338" y="1259"/>
                    </a:lnTo>
                    <a:lnTo>
                      <a:pt x="154" y="1229"/>
                    </a:lnTo>
                    <a:lnTo>
                      <a:pt x="154" y="1014"/>
                    </a:lnTo>
                    <a:lnTo>
                      <a:pt x="154" y="860"/>
                    </a:lnTo>
                    <a:lnTo>
                      <a:pt x="92" y="553"/>
                    </a:lnTo>
                    <a:lnTo>
                      <a:pt x="0" y="399"/>
                    </a:lnTo>
                    <a:lnTo>
                      <a:pt x="0" y="307"/>
                    </a:lnTo>
                    <a:lnTo>
                      <a:pt x="215" y="277"/>
                    </a:lnTo>
                    <a:lnTo>
                      <a:pt x="307" y="62"/>
                    </a:lnTo>
                    <a:close/>
                  </a:path>
                </a:pathLst>
              </a:custGeom>
              <a:solidFill>
                <a:srgbClr val="D9D9D9"/>
              </a:solidFill>
              <a:ln cap="flat" cmpd="sng" w="9525">
                <a:solidFill>
                  <a:schemeClr val="lt1"/>
                </a:solidFill>
                <a:prstDash val="solid"/>
                <a:round/>
                <a:headEnd len="sm" w="sm" type="none"/>
                <a:tailEnd len="sm" w="sm" type="none"/>
              </a:ln>
            </p:spPr>
          </p:sp>
          <p:sp>
            <p:nvSpPr>
              <p:cNvPr id="410" name="Google Shape;410;p54"/>
              <p:cNvSpPr/>
              <p:nvPr/>
            </p:nvSpPr>
            <p:spPr>
              <a:xfrm>
                <a:off x="6185520" y="2490120"/>
                <a:ext cx="55802" cy="47880"/>
              </a:xfrm>
              <a:custGeom>
                <a:rect b="b" l="l" r="r" t="t"/>
                <a:pathLst>
                  <a:path extrusionOk="0" h="2519" w="2949">
                    <a:moveTo>
                      <a:pt x="0" y="184"/>
                    </a:moveTo>
                    <a:lnTo>
                      <a:pt x="246" y="92"/>
                    </a:lnTo>
                    <a:lnTo>
                      <a:pt x="614" y="0"/>
                    </a:lnTo>
                    <a:lnTo>
                      <a:pt x="737" y="31"/>
                    </a:lnTo>
                    <a:lnTo>
                      <a:pt x="1198" y="0"/>
                    </a:lnTo>
                    <a:lnTo>
                      <a:pt x="1413" y="215"/>
                    </a:lnTo>
                    <a:lnTo>
                      <a:pt x="1689" y="246"/>
                    </a:lnTo>
                    <a:lnTo>
                      <a:pt x="1873" y="399"/>
                    </a:lnTo>
                    <a:lnTo>
                      <a:pt x="1812" y="584"/>
                    </a:lnTo>
                    <a:lnTo>
                      <a:pt x="1812" y="768"/>
                    </a:lnTo>
                    <a:lnTo>
                      <a:pt x="2150" y="1044"/>
                    </a:lnTo>
                    <a:lnTo>
                      <a:pt x="2150" y="1198"/>
                    </a:lnTo>
                    <a:lnTo>
                      <a:pt x="2058" y="1321"/>
                    </a:lnTo>
                    <a:lnTo>
                      <a:pt x="2150" y="1566"/>
                    </a:lnTo>
                    <a:lnTo>
                      <a:pt x="2518" y="1781"/>
                    </a:lnTo>
                    <a:lnTo>
                      <a:pt x="2764" y="1781"/>
                    </a:lnTo>
                    <a:lnTo>
                      <a:pt x="2948" y="1965"/>
                    </a:lnTo>
                    <a:lnTo>
                      <a:pt x="2764" y="2027"/>
                    </a:lnTo>
                    <a:lnTo>
                      <a:pt x="2887" y="2242"/>
                    </a:lnTo>
                    <a:lnTo>
                      <a:pt x="2825" y="2303"/>
                    </a:lnTo>
                    <a:lnTo>
                      <a:pt x="2825" y="2487"/>
                    </a:lnTo>
                    <a:lnTo>
                      <a:pt x="2641" y="2518"/>
                    </a:lnTo>
                    <a:lnTo>
                      <a:pt x="2242" y="1965"/>
                    </a:lnTo>
                    <a:lnTo>
                      <a:pt x="2058" y="1904"/>
                    </a:lnTo>
                    <a:lnTo>
                      <a:pt x="1935" y="1628"/>
                    </a:lnTo>
                    <a:lnTo>
                      <a:pt x="1781" y="1628"/>
                    </a:lnTo>
                    <a:lnTo>
                      <a:pt x="1689" y="1720"/>
                    </a:lnTo>
                    <a:lnTo>
                      <a:pt x="1474" y="1505"/>
                    </a:lnTo>
                    <a:lnTo>
                      <a:pt x="1351" y="1597"/>
                    </a:lnTo>
                    <a:lnTo>
                      <a:pt x="1198" y="1597"/>
                    </a:lnTo>
                    <a:lnTo>
                      <a:pt x="1136" y="1505"/>
                    </a:lnTo>
                    <a:lnTo>
                      <a:pt x="983" y="1351"/>
                    </a:lnTo>
                    <a:lnTo>
                      <a:pt x="829" y="1351"/>
                    </a:lnTo>
                    <a:lnTo>
                      <a:pt x="584" y="1351"/>
                    </a:lnTo>
                    <a:lnTo>
                      <a:pt x="338" y="1198"/>
                    </a:lnTo>
                    <a:lnTo>
                      <a:pt x="338" y="891"/>
                    </a:lnTo>
                    <a:lnTo>
                      <a:pt x="369" y="614"/>
                    </a:lnTo>
                    <a:lnTo>
                      <a:pt x="277" y="461"/>
                    </a:lnTo>
                    <a:lnTo>
                      <a:pt x="154" y="399"/>
                    </a:lnTo>
                    <a:lnTo>
                      <a:pt x="123" y="307"/>
                    </a:lnTo>
                    <a:close/>
                  </a:path>
                </a:pathLst>
              </a:custGeom>
              <a:solidFill>
                <a:srgbClr val="D9D9D9"/>
              </a:solidFill>
              <a:ln cap="flat" cmpd="sng" w="9525">
                <a:solidFill>
                  <a:schemeClr val="lt1"/>
                </a:solidFill>
                <a:prstDash val="solid"/>
                <a:round/>
                <a:headEnd len="sm" w="sm" type="none"/>
                <a:tailEnd len="sm" w="sm" type="none"/>
              </a:ln>
            </p:spPr>
          </p:sp>
          <p:sp>
            <p:nvSpPr>
              <p:cNvPr id="411" name="Google Shape;411;p54"/>
              <p:cNvSpPr/>
              <p:nvPr/>
            </p:nvSpPr>
            <p:spPr>
              <a:xfrm>
                <a:off x="5923080" y="2478240"/>
                <a:ext cx="291599" cy="117361"/>
              </a:xfrm>
              <a:custGeom>
                <a:rect b="b" l="l" r="r" t="t"/>
                <a:pathLst>
                  <a:path extrusionOk="0" h="6172" w="15293">
                    <a:moveTo>
                      <a:pt x="247" y="1351"/>
                    </a:moveTo>
                    <a:lnTo>
                      <a:pt x="431" y="1320"/>
                    </a:lnTo>
                    <a:lnTo>
                      <a:pt x="523" y="1136"/>
                    </a:lnTo>
                    <a:lnTo>
                      <a:pt x="492" y="952"/>
                    </a:lnTo>
                    <a:lnTo>
                      <a:pt x="707" y="829"/>
                    </a:lnTo>
                    <a:lnTo>
                      <a:pt x="707" y="614"/>
                    </a:lnTo>
                    <a:lnTo>
                      <a:pt x="523" y="553"/>
                    </a:lnTo>
                    <a:lnTo>
                      <a:pt x="554" y="307"/>
                    </a:lnTo>
                    <a:lnTo>
                      <a:pt x="707" y="184"/>
                    </a:lnTo>
                    <a:lnTo>
                      <a:pt x="830" y="184"/>
                    </a:lnTo>
                    <a:lnTo>
                      <a:pt x="922" y="61"/>
                    </a:lnTo>
                    <a:lnTo>
                      <a:pt x="1168" y="61"/>
                    </a:lnTo>
                    <a:lnTo>
                      <a:pt x="1383" y="246"/>
                    </a:lnTo>
                    <a:lnTo>
                      <a:pt x="1506" y="154"/>
                    </a:lnTo>
                    <a:lnTo>
                      <a:pt x="1690" y="184"/>
                    </a:lnTo>
                    <a:lnTo>
                      <a:pt x="1721" y="491"/>
                    </a:lnTo>
                    <a:lnTo>
                      <a:pt x="1966" y="706"/>
                    </a:lnTo>
                    <a:lnTo>
                      <a:pt x="2150" y="737"/>
                    </a:lnTo>
                    <a:lnTo>
                      <a:pt x="2335" y="921"/>
                    </a:lnTo>
                    <a:lnTo>
                      <a:pt x="2488" y="1013"/>
                    </a:lnTo>
                    <a:lnTo>
                      <a:pt x="2488" y="1136"/>
                    </a:lnTo>
                    <a:lnTo>
                      <a:pt x="2365" y="1259"/>
                    </a:lnTo>
                    <a:lnTo>
                      <a:pt x="2150" y="1259"/>
                    </a:lnTo>
                    <a:lnTo>
                      <a:pt x="2028" y="1198"/>
                    </a:lnTo>
                    <a:lnTo>
                      <a:pt x="1843" y="1198"/>
                    </a:lnTo>
                    <a:lnTo>
                      <a:pt x="1782" y="1259"/>
                    </a:lnTo>
                    <a:lnTo>
                      <a:pt x="1506" y="1259"/>
                    </a:lnTo>
                    <a:lnTo>
                      <a:pt x="1321" y="1351"/>
                    </a:lnTo>
                    <a:lnTo>
                      <a:pt x="1229" y="1566"/>
                    </a:lnTo>
                    <a:lnTo>
                      <a:pt x="799" y="1781"/>
                    </a:lnTo>
                    <a:lnTo>
                      <a:pt x="462" y="2088"/>
                    </a:lnTo>
                    <a:lnTo>
                      <a:pt x="462" y="1965"/>
                    </a:lnTo>
                    <a:lnTo>
                      <a:pt x="554" y="1720"/>
                    </a:lnTo>
                    <a:lnTo>
                      <a:pt x="646" y="1720"/>
                    </a:lnTo>
                    <a:lnTo>
                      <a:pt x="799" y="1627"/>
                    </a:lnTo>
                    <a:lnTo>
                      <a:pt x="646" y="1627"/>
                    </a:lnTo>
                    <a:lnTo>
                      <a:pt x="554" y="1597"/>
                    </a:lnTo>
                    <a:lnTo>
                      <a:pt x="462" y="1627"/>
                    </a:lnTo>
                    <a:lnTo>
                      <a:pt x="308" y="1535"/>
                    </a:lnTo>
                    <a:lnTo>
                      <a:pt x="247" y="1382"/>
                    </a:lnTo>
                    <a:close/>
                    <a:moveTo>
                      <a:pt x="12376" y="369"/>
                    </a:moveTo>
                    <a:lnTo>
                      <a:pt x="12314" y="399"/>
                    </a:lnTo>
                    <a:lnTo>
                      <a:pt x="12222" y="614"/>
                    </a:lnTo>
                    <a:lnTo>
                      <a:pt x="12007" y="737"/>
                    </a:lnTo>
                    <a:lnTo>
                      <a:pt x="11731" y="891"/>
                    </a:lnTo>
                    <a:lnTo>
                      <a:pt x="11700" y="1013"/>
                    </a:lnTo>
                    <a:lnTo>
                      <a:pt x="11424" y="1013"/>
                    </a:lnTo>
                    <a:lnTo>
                      <a:pt x="11332" y="1105"/>
                    </a:lnTo>
                    <a:lnTo>
                      <a:pt x="10994" y="1044"/>
                    </a:lnTo>
                    <a:lnTo>
                      <a:pt x="10902" y="983"/>
                    </a:lnTo>
                    <a:lnTo>
                      <a:pt x="10779" y="983"/>
                    </a:lnTo>
                    <a:lnTo>
                      <a:pt x="10717" y="952"/>
                    </a:lnTo>
                    <a:lnTo>
                      <a:pt x="10564" y="983"/>
                    </a:lnTo>
                    <a:lnTo>
                      <a:pt x="10257" y="983"/>
                    </a:lnTo>
                    <a:lnTo>
                      <a:pt x="9919" y="1136"/>
                    </a:lnTo>
                    <a:lnTo>
                      <a:pt x="9643" y="1075"/>
                    </a:lnTo>
                    <a:lnTo>
                      <a:pt x="9458" y="952"/>
                    </a:lnTo>
                    <a:lnTo>
                      <a:pt x="9336" y="1013"/>
                    </a:lnTo>
                    <a:lnTo>
                      <a:pt x="9029" y="860"/>
                    </a:lnTo>
                    <a:lnTo>
                      <a:pt x="8875" y="829"/>
                    </a:lnTo>
                    <a:lnTo>
                      <a:pt x="8568" y="645"/>
                    </a:lnTo>
                    <a:lnTo>
                      <a:pt x="8476" y="645"/>
                    </a:lnTo>
                    <a:lnTo>
                      <a:pt x="8414" y="737"/>
                    </a:lnTo>
                    <a:lnTo>
                      <a:pt x="8292" y="706"/>
                    </a:lnTo>
                    <a:lnTo>
                      <a:pt x="8138" y="522"/>
                    </a:lnTo>
                    <a:lnTo>
                      <a:pt x="8107" y="307"/>
                    </a:lnTo>
                    <a:lnTo>
                      <a:pt x="7954" y="215"/>
                    </a:lnTo>
                    <a:lnTo>
                      <a:pt x="7862" y="215"/>
                    </a:lnTo>
                    <a:lnTo>
                      <a:pt x="7677" y="430"/>
                    </a:lnTo>
                    <a:lnTo>
                      <a:pt x="7616" y="399"/>
                    </a:lnTo>
                    <a:lnTo>
                      <a:pt x="7524" y="430"/>
                    </a:lnTo>
                    <a:lnTo>
                      <a:pt x="7217" y="184"/>
                    </a:lnTo>
                    <a:lnTo>
                      <a:pt x="7186" y="0"/>
                    </a:lnTo>
                    <a:lnTo>
                      <a:pt x="7155" y="0"/>
                    </a:lnTo>
                    <a:lnTo>
                      <a:pt x="6941" y="92"/>
                    </a:lnTo>
                    <a:lnTo>
                      <a:pt x="6695" y="92"/>
                    </a:lnTo>
                    <a:lnTo>
                      <a:pt x="6572" y="31"/>
                    </a:lnTo>
                    <a:lnTo>
                      <a:pt x="6388" y="92"/>
                    </a:lnTo>
                    <a:lnTo>
                      <a:pt x="5989" y="61"/>
                    </a:lnTo>
                    <a:lnTo>
                      <a:pt x="5804" y="123"/>
                    </a:lnTo>
                    <a:lnTo>
                      <a:pt x="5405" y="276"/>
                    </a:lnTo>
                    <a:lnTo>
                      <a:pt x="5252" y="276"/>
                    </a:lnTo>
                    <a:lnTo>
                      <a:pt x="4945" y="338"/>
                    </a:lnTo>
                    <a:lnTo>
                      <a:pt x="4853" y="461"/>
                    </a:lnTo>
                    <a:lnTo>
                      <a:pt x="4699" y="491"/>
                    </a:lnTo>
                    <a:lnTo>
                      <a:pt x="4545" y="645"/>
                    </a:lnTo>
                    <a:lnTo>
                      <a:pt x="4484" y="676"/>
                    </a:lnTo>
                    <a:lnTo>
                      <a:pt x="4423" y="891"/>
                    </a:lnTo>
                    <a:lnTo>
                      <a:pt x="4331" y="921"/>
                    </a:lnTo>
                    <a:lnTo>
                      <a:pt x="4331" y="1013"/>
                    </a:lnTo>
                    <a:lnTo>
                      <a:pt x="4054" y="1013"/>
                    </a:lnTo>
                    <a:lnTo>
                      <a:pt x="3594" y="860"/>
                    </a:lnTo>
                    <a:lnTo>
                      <a:pt x="3471" y="860"/>
                    </a:lnTo>
                    <a:lnTo>
                      <a:pt x="3379" y="921"/>
                    </a:lnTo>
                    <a:lnTo>
                      <a:pt x="3194" y="891"/>
                    </a:lnTo>
                    <a:lnTo>
                      <a:pt x="2949" y="952"/>
                    </a:lnTo>
                    <a:lnTo>
                      <a:pt x="2795" y="921"/>
                    </a:lnTo>
                    <a:lnTo>
                      <a:pt x="2611" y="983"/>
                    </a:lnTo>
                    <a:lnTo>
                      <a:pt x="2550" y="1075"/>
                    </a:lnTo>
                    <a:lnTo>
                      <a:pt x="2703" y="1320"/>
                    </a:lnTo>
                    <a:lnTo>
                      <a:pt x="2949" y="1320"/>
                    </a:lnTo>
                    <a:lnTo>
                      <a:pt x="3133" y="1351"/>
                    </a:lnTo>
                    <a:lnTo>
                      <a:pt x="3102" y="1443"/>
                    </a:lnTo>
                    <a:lnTo>
                      <a:pt x="2765" y="1443"/>
                    </a:lnTo>
                    <a:lnTo>
                      <a:pt x="2488" y="1535"/>
                    </a:lnTo>
                    <a:lnTo>
                      <a:pt x="2365" y="1689"/>
                    </a:lnTo>
                    <a:lnTo>
                      <a:pt x="2427" y="1750"/>
                    </a:lnTo>
                    <a:lnTo>
                      <a:pt x="2580" y="1720"/>
                    </a:lnTo>
                    <a:lnTo>
                      <a:pt x="2642" y="1812"/>
                    </a:lnTo>
                    <a:lnTo>
                      <a:pt x="2519" y="1842"/>
                    </a:lnTo>
                    <a:lnTo>
                      <a:pt x="2150" y="1842"/>
                    </a:lnTo>
                    <a:lnTo>
                      <a:pt x="1966" y="1750"/>
                    </a:lnTo>
                    <a:lnTo>
                      <a:pt x="1782" y="1842"/>
                    </a:lnTo>
                    <a:lnTo>
                      <a:pt x="1690" y="1720"/>
                    </a:lnTo>
                    <a:lnTo>
                      <a:pt x="1567" y="1720"/>
                    </a:lnTo>
                    <a:lnTo>
                      <a:pt x="1444" y="1873"/>
                    </a:lnTo>
                    <a:lnTo>
                      <a:pt x="1291" y="1873"/>
                    </a:lnTo>
                    <a:lnTo>
                      <a:pt x="1106" y="1720"/>
                    </a:lnTo>
                    <a:lnTo>
                      <a:pt x="891" y="1720"/>
                    </a:lnTo>
                    <a:lnTo>
                      <a:pt x="523" y="1996"/>
                    </a:lnTo>
                    <a:lnTo>
                      <a:pt x="462" y="2149"/>
                    </a:lnTo>
                    <a:lnTo>
                      <a:pt x="400" y="2303"/>
                    </a:lnTo>
                    <a:lnTo>
                      <a:pt x="462" y="2395"/>
                    </a:lnTo>
                    <a:lnTo>
                      <a:pt x="462" y="2671"/>
                    </a:lnTo>
                    <a:lnTo>
                      <a:pt x="400" y="2733"/>
                    </a:lnTo>
                    <a:lnTo>
                      <a:pt x="462" y="2825"/>
                    </a:lnTo>
                    <a:lnTo>
                      <a:pt x="677" y="2764"/>
                    </a:lnTo>
                    <a:lnTo>
                      <a:pt x="738" y="2764"/>
                    </a:lnTo>
                    <a:lnTo>
                      <a:pt x="891" y="2733"/>
                    </a:lnTo>
                    <a:lnTo>
                      <a:pt x="1106" y="2733"/>
                    </a:lnTo>
                    <a:lnTo>
                      <a:pt x="922" y="2917"/>
                    </a:lnTo>
                    <a:lnTo>
                      <a:pt x="953" y="3040"/>
                    </a:lnTo>
                    <a:lnTo>
                      <a:pt x="1014" y="3163"/>
                    </a:lnTo>
                    <a:lnTo>
                      <a:pt x="1014" y="3286"/>
                    </a:lnTo>
                    <a:lnTo>
                      <a:pt x="1014" y="3347"/>
                    </a:lnTo>
                    <a:lnTo>
                      <a:pt x="1076" y="3378"/>
                    </a:lnTo>
                    <a:lnTo>
                      <a:pt x="1229" y="3286"/>
                    </a:lnTo>
                    <a:lnTo>
                      <a:pt x="1229" y="3378"/>
                    </a:lnTo>
                    <a:lnTo>
                      <a:pt x="1137" y="3470"/>
                    </a:lnTo>
                    <a:lnTo>
                      <a:pt x="922" y="3593"/>
                    </a:lnTo>
                    <a:lnTo>
                      <a:pt x="984" y="3654"/>
                    </a:lnTo>
                    <a:lnTo>
                      <a:pt x="1106" y="3654"/>
                    </a:lnTo>
                    <a:lnTo>
                      <a:pt x="984" y="3715"/>
                    </a:lnTo>
                    <a:lnTo>
                      <a:pt x="922" y="3869"/>
                    </a:lnTo>
                    <a:lnTo>
                      <a:pt x="830" y="3869"/>
                    </a:lnTo>
                    <a:lnTo>
                      <a:pt x="738" y="3654"/>
                    </a:lnTo>
                    <a:lnTo>
                      <a:pt x="677" y="3623"/>
                    </a:lnTo>
                    <a:lnTo>
                      <a:pt x="646" y="3746"/>
                    </a:lnTo>
                    <a:lnTo>
                      <a:pt x="707" y="3900"/>
                    </a:lnTo>
                    <a:lnTo>
                      <a:pt x="615" y="3992"/>
                    </a:lnTo>
                    <a:lnTo>
                      <a:pt x="646" y="4115"/>
                    </a:lnTo>
                    <a:lnTo>
                      <a:pt x="799" y="4207"/>
                    </a:lnTo>
                    <a:lnTo>
                      <a:pt x="830" y="4115"/>
                    </a:lnTo>
                    <a:lnTo>
                      <a:pt x="984" y="4268"/>
                    </a:lnTo>
                    <a:lnTo>
                      <a:pt x="1106" y="4237"/>
                    </a:lnTo>
                    <a:lnTo>
                      <a:pt x="1291" y="4360"/>
                    </a:lnTo>
                    <a:lnTo>
                      <a:pt x="1352" y="4544"/>
                    </a:lnTo>
                    <a:lnTo>
                      <a:pt x="1229" y="4667"/>
                    </a:lnTo>
                    <a:lnTo>
                      <a:pt x="1321" y="4790"/>
                    </a:lnTo>
                    <a:lnTo>
                      <a:pt x="1321" y="4882"/>
                    </a:lnTo>
                    <a:lnTo>
                      <a:pt x="1413" y="4882"/>
                    </a:lnTo>
                    <a:lnTo>
                      <a:pt x="1628" y="5066"/>
                    </a:lnTo>
                    <a:lnTo>
                      <a:pt x="1567" y="5220"/>
                    </a:lnTo>
                    <a:lnTo>
                      <a:pt x="1413" y="5189"/>
                    </a:lnTo>
                    <a:lnTo>
                      <a:pt x="1383" y="5281"/>
                    </a:lnTo>
                    <a:lnTo>
                      <a:pt x="1506" y="5312"/>
                    </a:lnTo>
                    <a:lnTo>
                      <a:pt x="1751" y="5251"/>
                    </a:lnTo>
                    <a:lnTo>
                      <a:pt x="2089" y="5251"/>
                    </a:lnTo>
                    <a:lnTo>
                      <a:pt x="2089" y="5312"/>
                    </a:lnTo>
                    <a:lnTo>
                      <a:pt x="1997" y="5404"/>
                    </a:lnTo>
                    <a:lnTo>
                      <a:pt x="1813" y="5496"/>
                    </a:lnTo>
                    <a:lnTo>
                      <a:pt x="1536" y="5496"/>
                    </a:lnTo>
                    <a:lnTo>
                      <a:pt x="1475" y="5588"/>
                    </a:lnTo>
                    <a:lnTo>
                      <a:pt x="1598" y="5588"/>
                    </a:lnTo>
                    <a:lnTo>
                      <a:pt x="1721" y="5558"/>
                    </a:lnTo>
                    <a:lnTo>
                      <a:pt x="1905" y="5558"/>
                    </a:lnTo>
                    <a:lnTo>
                      <a:pt x="1997" y="5496"/>
                    </a:lnTo>
                    <a:lnTo>
                      <a:pt x="1997" y="5619"/>
                    </a:lnTo>
                    <a:lnTo>
                      <a:pt x="2058" y="5681"/>
                    </a:lnTo>
                    <a:lnTo>
                      <a:pt x="2150" y="5558"/>
                    </a:lnTo>
                    <a:lnTo>
                      <a:pt x="2243" y="5404"/>
                    </a:lnTo>
                    <a:lnTo>
                      <a:pt x="2365" y="5404"/>
                    </a:lnTo>
                    <a:lnTo>
                      <a:pt x="2457" y="5527"/>
                    </a:lnTo>
                    <a:lnTo>
                      <a:pt x="2550" y="5527"/>
                    </a:lnTo>
                    <a:lnTo>
                      <a:pt x="2703" y="5619"/>
                    </a:lnTo>
                    <a:lnTo>
                      <a:pt x="2795" y="5496"/>
                    </a:lnTo>
                    <a:lnTo>
                      <a:pt x="2918" y="5527"/>
                    </a:lnTo>
                    <a:lnTo>
                      <a:pt x="2887" y="5619"/>
                    </a:lnTo>
                    <a:lnTo>
                      <a:pt x="2826" y="5650"/>
                    </a:lnTo>
                    <a:lnTo>
                      <a:pt x="2918" y="5742"/>
                    </a:lnTo>
                    <a:lnTo>
                      <a:pt x="2918" y="5865"/>
                    </a:lnTo>
                    <a:lnTo>
                      <a:pt x="3102" y="6018"/>
                    </a:lnTo>
                    <a:lnTo>
                      <a:pt x="3164" y="5988"/>
                    </a:lnTo>
                    <a:lnTo>
                      <a:pt x="3348" y="6049"/>
                    </a:lnTo>
                    <a:lnTo>
                      <a:pt x="3563" y="6018"/>
                    </a:lnTo>
                    <a:lnTo>
                      <a:pt x="3655" y="5957"/>
                    </a:lnTo>
                    <a:lnTo>
                      <a:pt x="3809" y="5957"/>
                    </a:lnTo>
                    <a:lnTo>
                      <a:pt x="3901" y="5865"/>
                    </a:lnTo>
                    <a:lnTo>
                      <a:pt x="4054" y="5926"/>
                    </a:lnTo>
                    <a:lnTo>
                      <a:pt x="4146" y="5896"/>
                    </a:lnTo>
                    <a:lnTo>
                      <a:pt x="4116" y="5681"/>
                    </a:lnTo>
                    <a:lnTo>
                      <a:pt x="4146" y="5588"/>
                    </a:lnTo>
                    <a:lnTo>
                      <a:pt x="4116" y="5404"/>
                    </a:lnTo>
                    <a:lnTo>
                      <a:pt x="4484" y="5374"/>
                    </a:lnTo>
                    <a:lnTo>
                      <a:pt x="4791" y="5404"/>
                    </a:lnTo>
                    <a:lnTo>
                      <a:pt x="5160" y="5619"/>
                    </a:lnTo>
                    <a:lnTo>
                      <a:pt x="5344" y="5619"/>
                    </a:lnTo>
                    <a:lnTo>
                      <a:pt x="5620" y="5957"/>
                    </a:lnTo>
                    <a:lnTo>
                      <a:pt x="5835" y="6110"/>
                    </a:lnTo>
                    <a:lnTo>
                      <a:pt x="6603" y="6018"/>
                    </a:lnTo>
                    <a:lnTo>
                      <a:pt x="6818" y="5926"/>
                    </a:lnTo>
                    <a:lnTo>
                      <a:pt x="6879" y="5926"/>
                    </a:lnTo>
                    <a:lnTo>
                      <a:pt x="6910" y="5957"/>
                    </a:lnTo>
                    <a:lnTo>
                      <a:pt x="7033" y="5865"/>
                    </a:lnTo>
                    <a:lnTo>
                      <a:pt x="7063" y="5742"/>
                    </a:lnTo>
                    <a:lnTo>
                      <a:pt x="7432" y="5343"/>
                    </a:lnTo>
                    <a:lnTo>
                      <a:pt x="7524" y="5312"/>
                    </a:lnTo>
                    <a:lnTo>
                      <a:pt x="7862" y="5435"/>
                    </a:lnTo>
                    <a:lnTo>
                      <a:pt x="8046" y="5527"/>
                    </a:lnTo>
                    <a:lnTo>
                      <a:pt x="8322" y="5466"/>
                    </a:lnTo>
                    <a:lnTo>
                      <a:pt x="8322" y="5404"/>
                    </a:lnTo>
                    <a:lnTo>
                      <a:pt x="8507" y="5281"/>
                    </a:lnTo>
                    <a:lnTo>
                      <a:pt x="8629" y="5312"/>
                    </a:lnTo>
                    <a:lnTo>
                      <a:pt x="8629" y="5435"/>
                    </a:lnTo>
                    <a:lnTo>
                      <a:pt x="8507" y="5619"/>
                    </a:lnTo>
                    <a:lnTo>
                      <a:pt x="8353" y="5773"/>
                    </a:lnTo>
                    <a:lnTo>
                      <a:pt x="8353" y="5834"/>
                    </a:lnTo>
                    <a:lnTo>
                      <a:pt x="8507" y="6018"/>
                    </a:lnTo>
                    <a:lnTo>
                      <a:pt x="8476" y="6141"/>
                    </a:lnTo>
                    <a:lnTo>
                      <a:pt x="8629" y="6172"/>
                    </a:lnTo>
                    <a:lnTo>
                      <a:pt x="8783" y="6141"/>
                    </a:lnTo>
                    <a:lnTo>
                      <a:pt x="8967" y="6080"/>
                    </a:lnTo>
                    <a:lnTo>
                      <a:pt x="8936" y="5896"/>
                    </a:lnTo>
                    <a:lnTo>
                      <a:pt x="9059" y="5834"/>
                    </a:lnTo>
                    <a:lnTo>
                      <a:pt x="9059" y="5527"/>
                    </a:lnTo>
                    <a:lnTo>
                      <a:pt x="9090" y="5404"/>
                    </a:lnTo>
                    <a:lnTo>
                      <a:pt x="9336" y="5435"/>
                    </a:lnTo>
                    <a:lnTo>
                      <a:pt x="9489" y="5496"/>
                    </a:lnTo>
                    <a:lnTo>
                      <a:pt x="9858" y="5343"/>
                    </a:lnTo>
                    <a:lnTo>
                      <a:pt x="9950" y="5343"/>
                    </a:lnTo>
                    <a:lnTo>
                      <a:pt x="10073" y="5251"/>
                    </a:lnTo>
                    <a:lnTo>
                      <a:pt x="10502" y="5220"/>
                    </a:lnTo>
                    <a:lnTo>
                      <a:pt x="10656" y="5251"/>
                    </a:lnTo>
                    <a:lnTo>
                      <a:pt x="10748" y="5343"/>
                    </a:lnTo>
                    <a:lnTo>
                      <a:pt x="10994" y="5374"/>
                    </a:lnTo>
                    <a:lnTo>
                      <a:pt x="11393" y="5374"/>
                    </a:lnTo>
                    <a:lnTo>
                      <a:pt x="11424" y="5312"/>
                    </a:lnTo>
                    <a:lnTo>
                      <a:pt x="11639" y="5251"/>
                    </a:lnTo>
                    <a:lnTo>
                      <a:pt x="11761" y="5128"/>
                    </a:lnTo>
                    <a:lnTo>
                      <a:pt x="12068" y="5036"/>
                    </a:lnTo>
                    <a:lnTo>
                      <a:pt x="12253" y="5036"/>
                    </a:lnTo>
                    <a:lnTo>
                      <a:pt x="12437" y="5005"/>
                    </a:lnTo>
                    <a:lnTo>
                      <a:pt x="12836" y="5005"/>
                    </a:lnTo>
                    <a:lnTo>
                      <a:pt x="13174" y="4913"/>
                    </a:lnTo>
                    <a:lnTo>
                      <a:pt x="13389" y="4913"/>
                    </a:lnTo>
                    <a:lnTo>
                      <a:pt x="13481" y="4944"/>
                    </a:lnTo>
                    <a:lnTo>
                      <a:pt x="13696" y="4759"/>
                    </a:lnTo>
                    <a:lnTo>
                      <a:pt x="13880" y="4759"/>
                    </a:lnTo>
                    <a:lnTo>
                      <a:pt x="13972" y="4698"/>
                    </a:lnTo>
                    <a:lnTo>
                      <a:pt x="14310" y="4698"/>
                    </a:lnTo>
                    <a:lnTo>
                      <a:pt x="14586" y="4790"/>
                    </a:lnTo>
                    <a:lnTo>
                      <a:pt x="14801" y="4729"/>
                    </a:lnTo>
                    <a:lnTo>
                      <a:pt x="14924" y="4790"/>
                    </a:lnTo>
                    <a:lnTo>
                      <a:pt x="14924" y="4974"/>
                    </a:lnTo>
                    <a:lnTo>
                      <a:pt x="15047" y="5036"/>
                    </a:lnTo>
                    <a:lnTo>
                      <a:pt x="15231" y="4974"/>
                    </a:lnTo>
                    <a:lnTo>
                      <a:pt x="15293" y="4821"/>
                    </a:lnTo>
                    <a:lnTo>
                      <a:pt x="15200" y="4637"/>
                    </a:lnTo>
                    <a:lnTo>
                      <a:pt x="15047" y="4330"/>
                    </a:lnTo>
                    <a:lnTo>
                      <a:pt x="14801" y="4237"/>
                    </a:lnTo>
                    <a:lnTo>
                      <a:pt x="14801" y="4145"/>
                    </a:lnTo>
                    <a:lnTo>
                      <a:pt x="14801" y="3900"/>
                    </a:lnTo>
                    <a:lnTo>
                      <a:pt x="14924" y="3654"/>
                    </a:lnTo>
                    <a:lnTo>
                      <a:pt x="14863" y="3531"/>
                    </a:lnTo>
                    <a:lnTo>
                      <a:pt x="14678" y="3531"/>
                    </a:lnTo>
                    <a:lnTo>
                      <a:pt x="14678" y="3286"/>
                    </a:lnTo>
                    <a:lnTo>
                      <a:pt x="14709" y="3132"/>
                    </a:lnTo>
                    <a:lnTo>
                      <a:pt x="14617" y="2825"/>
                    </a:lnTo>
                    <a:lnTo>
                      <a:pt x="14525" y="2671"/>
                    </a:lnTo>
                    <a:lnTo>
                      <a:pt x="14525" y="2579"/>
                    </a:lnTo>
                    <a:lnTo>
                      <a:pt x="14771" y="2579"/>
                    </a:lnTo>
                    <a:lnTo>
                      <a:pt x="14832" y="2364"/>
                    </a:lnTo>
                    <a:lnTo>
                      <a:pt x="14924" y="2303"/>
                    </a:lnTo>
                    <a:lnTo>
                      <a:pt x="14832" y="2149"/>
                    </a:lnTo>
                    <a:lnTo>
                      <a:pt x="14678" y="1996"/>
                    </a:lnTo>
                    <a:lnTo>
                      <a:pt x="14525" y="1996"/>
                    </a:lnTo>
                    <a:lnTo>
                      <a:pt x="14279" y="1996"/>
                    </a:lnTo>
                    <a:lnTo>
                      <a:pt x="14034" y="1842"/>
                    </a:lnTo>
                    <a:lnTo>
                      <a:pt x="14034" y="1535"/>
                    </a:lnTo>
                    <a:lnTo>
                      <a:pt x="14095" y="1259"/>
                    </a:lnTo>
                    <a:lnTo>
                      <a:pt x="14003" y="1105"/>
                    </a:lnTo>
                    <a:lnTo>
                      <a:pt x="13849" y="1044"/>
                    </a:lnTo>
                    <a:lnTo>
                      <a:pt x="13849" y="952"/>
                    </a:lnTo>
                    <a:lnTo>
                      <a:pt x="13696" y="798"/>
                    </a:lnTo>
                    <a:lnTo>
                      <a:pt x="13573" y="768"/>
                    </a:lnTo>
                    <a:lnTo>
                      <a:pt x="13205" y="461"/>
                    </a:lnTo>
                    <a:lnTo>
                      <a:pt x="13082" y="430"/>
                    </a:lnTo>
                    <a:lnTo>
                      <a:pt x="12959" y="553"/>
                    </a:lnTo>
                    <a:lnTo>
                      <a:pt x="12867" y="553"/>
                    </a:lnTo>
                    <a:lnTo>
                      <a:pt x="12652" y="461"/>
                    </a:lnTo>
                    <a:lnTo>
                      <a:pt x="12560" y="553"/>
                    </a:lnTo>
                    <a:lnTo>
                      <a:pt x="12468" y="522"/>
                    </a:lnTo>
                    <a:lnTo>
                      <a:pt x="12437" y="369"/>
                    </a:lnTo>
                    <a:lnTo>
                      <a:pt x="12345" y="369"/>
                    </a:lnTo>
                    <a:close/>
                    <a:moveTo>
                      <a:pt x="1813" y="5711"/>
                    </a:moveTo>
                    <a:lnTo>
                      <a:pt x="1874" y="5650"/>
                    </a:lnTo>
                    <a:lnTo>
                      <a:pt x="1966" y="5650"/>
                    </a:lnTo>
                    <a:lnTo>
                      <a:pt x="1966" y="5711"/>
                    </a:lnTo>
                    <a:lnTo>
                      <a:pt x="1905" y="5742"/>
                    </a:lnTo>
                    <a:lnTo>
                      <a:pt x="1813" y="5711"/>
                    </a:lnTo>
                    <a:close/>
                    <a:moveTo>
                      <a:pt x="1" y="2027"/>
                    </a:moveTo>
                    <a:lnTo>
                      <a:pt x="124" y="2057"/>
                    </a:lnTo>
                    <a:lnTo>
                      <a:pt x="308" y="2027"/>
                    </a:lnTo>
                    <a:lnTo>
                      <a:pt x="308" y="1935"/>
                    </a:lnTo>
                    <a:lnTo>
                      <a:pt x="247" y="1873"/>
                    </a:lnTo>
                    <a:lnTo>
                      <a:pt x="155" y="1935"/>
                    </a:lnTo>
                    <a:lnTo>
                      <a:pt x="32" y="1935"/>
                    </a:lnTo>
                    <a:close/>
                  </a:path>
                </a:pathLst>
              </a:custGeom>
              <a:solidFill>
                <a:srgbClr val="D9D9D9"/>
              </a:solidFill>
              <a:ln cap="flat" cmpd="sng" w="9525">
                <a:solidFill>
                  <a:schemeClr val="lt1"/>
                </a:solidFill>
                <a:prstDash val="solid"/>
                <a:round/>
                <a:headEnd len="sm" w="sm" type="none"/>
                <a:tailEnd len="sm" w="sm" type="none"/>
              </a:ln>
            </p:spPr>
          </p:sp>
          <p:sp>
            <p:nvSpPr>
              <p:cNvPr id="412" name="Google Shape;412;p54"/>
              <p:cNvSpPr/>
              <p:nvPr/>
            </p:nvSpPr>
            <p:spPr>
              <a:xfrm>
                <a:off x="6134760" y="2567880"/>
                <a:ext cx="152995" cy="146151"/>
              </a:xfrm>
              <a:custGeom>
                <a:rect b="b" l="l" r="r" t="t"/>
                <a:pathLst>
                  <a:path extrusionOk="0" h="7677" w="8046">
                    <a:moveTo>
                      <a:pt x="8046" y="6632"/>
                    </a:moveTo>
                    <a:lnTo>
                      <a:pt x="7984" y="6571"/>
                    </a:lnTo>
                    <a:lnTo>
                      <a:pt x="7800" y="6510"/>
                    </a:lnTo>
                    <a:lnTo>
                      <a:pt x="7677" y="6387"/>
                    </a:lnTo>
                    <a:lnTo>
                      <a:pt x="7616" y="5896"/>
                    </a:lnTo>
                    <a:lnTo>
                      <a:pt x="7340" y="5896"/>
                    </a:lnTo>
                    <a:lnTo>
                      <a:pt x="7278" y="5650"/>
                    </a:lnTo>
                    <a:lnTo>
                      <a:pt x="7309" y="5435"/>
                    </a:lnTo>
                    <a:lnTo>
                      <a:pt x="7462" y="5281"/>
                    </a:lnTo>
                    <a:lnTo>
                      <a:pt x="7309" y="4882"/>
                    </a:lnTo>
                    <a:lnTo>
                      <a:pt x="7125" y="4821"/>
                    </a:lnTo>
                    <a:lnTo>
                      <a:pt x="6971" y="4514"/>
                    </a:lnTo>
                    <a:lnTo>
                      <a:pt x="6879" y="4452"/>
                    </a:lnTo>
                    <a:lnTo>
                      <a:pt x="6787" y="4483"/>
                    </a:lnTo>
                    <a:lnTo>
                      <a:pt x="6173" y="4084"/>
                    </a:lnTo>
                    <a:lnTo>
                      <a:pt x="6050" y="4084"/>
                    </a:lnTo>
                    <a:lnTo>
                      <a:pt x="5958" y="4145"/>
                    </a:lnTo>
                    <a:lnTo>
                      <a:pt x="5774" y="4022"/>
                    </a:lnTo>
                    <a:lnTo>
                      <a:pt x="5804" y="3930"/>
                    </a:lnTo>
                    <a:lnTo>
                      <a:pt x="5774" y="3869"/>
                    </a:lnTo>
                    <a:lnTo>
                      <a:pt x="5835" y="3685"/>
                    </a:lnTo>
                    <a:lnTo>
                      <a:pt x="5651" y="3531"/>
                    </a:lnTo>
                    <a:lnTo>
                      <a:pt x="5620" y="3408"/>
                    </a:lnTo>
                    <a:lnTo>
                      <a:pt x="5436" y="3378"/>
                    </a:lnTo>
                    <a:lnTo>
                      <a:pt x="5344" y="3255"/>
                    </a:lnTo>
                    <a:lnTo>
                      <a:pt x="5252" y="3255"/>
                    </a:lnTo>
                    <a:lnTo>
                      <a:pt x="5252" y="3132"/>
                    </a:lnTo>
                    <a:lnTo>
                      <a:pt x="5313" y="3040"/>
                    </a:lnTo>
                    <a:lnTo>
                      <a:pt x="5252" y="2978"/>
                    </a:lnTo>
                    <a:lnTo>
                      <a:pt x="5313" y="2856"/>
                    </a:lnTo>
                    <a:lnTo>
                      <a:pt x="5313" y="2549"/>
                    </a:lnTo>
                    <a:lnTo>
                      <a:pt x="5405" y="2487"/>
                    </a:lnTo>
                    <a:lnTo>
                      <a:pt x="5436" y="2211"/>
                    </a:lnTo>
                    <a:lnTo>
                      <a:pt x="5528" y="2242"/>
                    </a:lnTo>
                    <a:lnTo>
                      <a:pt x="5620" y="2180"/>
                    </a:lnTo>
                    <a:lnTo>
                      <a:pt x="5620" y="1873"/>
                    </a:lnTo>
                    <a:lnTo>
                      <a:pt x="5559" y="1842"/>
                    </a:lnTo>
                    <a:lnTo>
                      <a:pt x="5559" y="1627"/>
                    </a:lnTo>
                    <a:lnTo>
                      <a:pt x="5651" y="1597"/>
                    </a:lnTo>
                    <a:lnTo>
                      <a:pt x="5804" y="1566"/>
                    </a:lnTo>
                    <a:lnTo>
                      <a:pt x="5866" y="1505"/>
                    </a:lnTo>
                    <a:lnTo>
                      <a:pt x="5774" y="1474"/>
                    </a:lnTo>
                    <a:lnTo>
                      <a:pt x="5681" y="1412"/>
                    </a:lnTo>
                    <a:lnTo>
                      <a:pt x="5497" y="1443"/>
                    </a:lnTo>
                    <a:lnTo>
                      <a:pt x="5374" y="1412"/>
                    </a:lnTo>
                    <a:lnTo>
                      <a:pt x="5098" y="1228"/>
                    </a:lnTo>
                    <a:lnTo>
                      <a:pt x="4975" y="1228"/>
                    </a:lnTo>
                    <a:lnTo>
                      <a:pt x="4822" y="1136"/>
                    </a:lnTo>
                    <a:lnTo>
                      <a:pt x="4760" y="952"/>
                    </a:lnTo>
                    <a:lnTo>
                      <a:pt x="4668" y="798"/>
                    </a:lnTo>
                    <a:lnTo>
                      <a:pt x="4545" y="768"/>
                    </a:lnTo>
                    <a:lnTo>
                      <a:pt x="4453" y="614"/>
                    </a:lnTo>
                    <a:lnTo>
                      <a:pt x="4453" y="461"/>
                    </a:lnTo>
                    <a:lnTo>
                      <a:pt x="4392" y="276"/>
                    </a:lnTo>
                    <a:lnTo>
                      <a:pt x="4238" y="246"/>
                    </a:lnTo>
                    <a:lnTo>
                      <a:pt x="4023" y="307"/>
                    </a:lnTo>
                    <a:lnTo>
                      <a:pt x="3901" y="246"/>
                    </a:lnTo>
                    <a:lnTo>
                      <a:pt x="3901" y="92"/>
                    </a:lnTo>
                    <a:lnTo>
                      <a:pt x="3778" y="0"/>
                    </a:lnTo>
                    <a:lnTo>
                      <a:pt x="3563" y="61"/>
                    </a:lnTo>
                    <a:lnTo>
                      <a:pt x="3286" y="0"/>
                    </a:lnTo>
                    <a:lnTo>
                      <a:pt x="2949" y="0"/>
                    </a:lnTo>
                    <a:lnTo>
                      <a:pt x="2857" y="61"/>
                    </a:lnTo>
                    <a:lnTo>
                      <a:pt x="2672" y="61"/>
                    </a:lnTo>
                    <a:lnTo>
                      <a:pt x="2427" y="246"/>
                    </a:lnTo>
                    <a:lnTo>
                      <a:pt x="2488" y="276"/>
                    </a:lnTo>
                    <a:lnTo>
                      <a:pt x="2365" y="461"/>
                    </a:lnTo>
                    <a:lnTo>
                      <a:pt x="2304" y="461"/>
                    </a:lnTo>
                    <a:lnTo>
                      <a:pt x="2120" y="614"/>
                    </a:lnTo>
                    <a:lnTo>
                      <a:pt x="1813" y="676"/>
                    </a:lnTo>
                    <a:lnTo>
                      <a:pt x="1659" y="952"/>
                    </a:lnTo>
                    <a:lnTo>
                      <a:pt x="1628" y="1228"/>
                    </a:lnTo>
                    <a:lnTo>
                      <a:pt x="1782" y="1535"/>
                    </a:lnTo>
                    <a:lnTo>
                      <a:pt x="1782" y="1781"/>
                    </a:lnTo>
                    <a:lnTo>
                      <a:pt x="1659" y="2088"/>
                    </a:lnTo>
                    <a:lnTo>
                      <a:pt x="1690" y="2211"/>
                    </a:lnTo>
                    <a:lnTo>
                      <a:pt x="1690" y="2426"/>
                    </a:lnTo>
                    <a:lnTo>
                      <a:pt x="1567" y="2641"/>
                    </a:lnTo>
                    <a:lnTo>
                      <a:pt x="1475" y="2764"/>
                    </a:lnTo>
                    <a:lnTo>
                      <a:pt x="1" y="3808"/>
                    </a:lnTo>
                    <a:lnTo>
                      <a:pt x="1" y="3808"/>
                    </a:lnTo>
                    <a:lnTo>
                      <a:pt x="1" y="3808"/>
                    </a:lnTo>
                    <a:lnTo>
                      <a:pt x="431" y="4882"/>
                    </a:lnTo>
                    <a:lnTo>
                      <a:pt x="1168" y="4974"/>
                    </a:lnTo>
                    <a:lnTo>
                      <a:pt x="5037" y="7676"/>
                    </a:lnTo>
                    <a:lnTo>
                      <a:pt x="6572" y="7676"/>
                    </a:lnTo>
                    <a:lnTo>
                      <a:pt x="6756" y="7339"/>
                    </a:lnTo>
                    <a:lnTo>
                      <a:pt x="6940" y="6940"/>
                    </a:lnTo>
                    <a:lnTo>
                      <a:pt x="7309" y="6755"/>
                    </a:lnTo>
                    <a:lnTo>
                      <a:pt x="7616" y="6878"/>
                    </a:lnTo>
                    <a:lnTo>
                      <a:pt x="7800" y="6817"/>
                    </a:lnTo>
                    <a:lnTo>
                      <a:pt x="7862" y="6847"/>
                    </a:lnTo>
                    <a:lnTo>
                      <a:pt x="7954" y="6663"/>
                    </a:lnTo>
                    <a:close/>
                  </a:path>
                </a:pathLst>
              </a:custGeom>
              <a:solidFill>
                <a:srgbClr val="D9D9D9"/>
              </a:solidFill>
              <a:ln cap="flat" cmpd="sng" w="9525">
                <a:solidFill>
                  <a:schemeClr val="lt1"/>
                </a:solidFill>
                <a:prstDash val="solid"/>
                <a:round/>
                <a:headEnd len="sm" w="sm" type="none"/>
                <a:tailEnd len="sm" w="sm" type="none"/>
              </a:ln>
            </p:spPr>
          </p:sp>
          <p:sp>
            <p:nvSpPr>
              <p:cNvPr id="413" name="Google Shape;413;p54"/>
              <p:cNvSpPr/>
              <p:nvPr/>
            </p:nvSpPr>
            <p:spPr>
              <a:xfrm>
                <a:off x="6260040" y="2697120"/>
                <a:ext cx="27361" cy="27719"/>
              </a:xfrm>
              <a:custGeom>
                <a:rect b="b" l="l" r="r" t="t"/>
                <a:pathLst>
                  <a:path extrusionOk="0" h="1475" w="1445">
                    <a:moveTo>
                      <a:pt x="1" y="921"/>
                    </a:moveTo>
                    <a:lnTo>
                      <a:pt x="185" y="584"/>
                    </a:lnTo>
                    <a:lnTo>
                      <a:pt x="369" y="185"/>
                    </a:lnTo>
                    <a:lnTo>
                      <a:pt x="738" y="0"/>
                    </a:lnTo>
                    <a:lnTo>
                      <a:pt x="1045" y="123"/>
                    </a:lnTo>
                    <a:lnTo>
                      <a:pt x="1229" y="62"/>
                    </a:lnTo>
                    <a:lnTo>
                      <a:pt x="1291" y="92"/>
                    </a:lnTo>
                    <a:lnTo>
                      <a:pt x="1291" y="154"/>
                    </a:lnTo>
                    <a:lnTo>
                      <a:pt x="1352" y="522"/>
                    </a:lnTo>
                    <a:lnTo>
                      <a:pt x="891" y="614"/>
                    </a:lnTo>
                    <a:lnTo>
                      <a:pt x="1198" y="829"/>
                    </a:lnTo>
                    <a:lnTo>
                      <a:pt x="1260" y="737"/>
                    </a:lnTo>
                    <a:lnTo>
                      <a:pt x="1291" y="860"/>
                    </a:lnTo>
                    <a:lnTo>
                      <a:pt x="1321" y="1014"/>
                    </a:lnTo>
                    <a:lnTo>
                      <a:pt x="1413" y="1106"/>
                    </a:lnTo>
                    <a:lnTo>
                      <a:pt x="1383" y="1106"/>
                    </a:lnTo>
                    <a:lnTo>
                      <a:pt x="1352" y="1136"/>
                    </a:lnTo>
                    <a:lnTo>
                      <a:pt x="1444" y="1229"/>
                    </a:lnTo>
                    <a:lnTo>
                      <a:pt x="922" y="1474"/>
                    </a:lnTo>
                    <a:lnTo>
                      <a:pt x="891" y="1167"/>
                    </a:lnTo>
                    <a:lnTo>
                      <a:pt x="124" y="921"/>
                    </a:lnTo>
                    <a:close/>
                  </a:path>
                </a:pathLst>
              </a:custGeom>
              <a:solidFill>
                <a:srgbClr val="D9D9D9"/>
              </a:solidFill>
              <a:ln cap="flat" cmpd="sng" w="9525">
                <a:solidFill>
                  <a:schemeClr val="lt1"/>
                </a:solidFill>
                <a:prstDash val="solid"/>
                <a:round/>
                <a:headEnd len="sm" w="sm" type="none"/>
                <a:tailEnd len="sm" w="sm" type="none"/>
              </a:ln>
            </p:spPr>
          </p:sp>
          <p:sp>
            <p:nvSpPr>
              <p:cNvPr id="414" name="Google Shape;414;p54"/>
              <p:cNvSpPr/>
              <p:nvPr/>
            </p:nvSpPr>
            <p:spPr>
              <a:xfrm>
                <a:off x="6031440" y="2601360"/>
                <a:ext cx="34202" cy="20159"/>
              </a:xfrm>
              <a:custGeom>
                <a:rect b="b" l="l" r="r" t="t"/>
                <a:pathLst>
                  <a:path extrusionOk="0" h="1075" w="1813">
                    <a:moveTo>
                      <a:pt x="277" y="1044"/>
                    </a:moveTo>
                    <a:lnTo>
                      <a:pt x="93" y="921"/>
                    </a:lnTo>
                    <a:lnTo>
                      <a:pt x="1" y="768"/>
                    </a:lnTo>
                    <a:lnTo>
                      <a:pt x="1" y="584"/>
                    </a:lnTo>
                    <a:lnTo>
                      <a:pt x="93" y="553"/>
                    </a:lnTo>
                    <a:lnTo>
                      <a:pt x="185" y="430"/>
                    </a:lnTo>
                    <a:lnTo>
                      <a:pt x="338" y="492"/>
                    </a:lnTo>
                    <a:lnTo>
                      <a:pt x="461" y="461"/>
                    </a:lnTo>
                    <a:lnTo>
                      <a:pt x="523" y="369"/>
                    </a:lnTo>
                    <a:lnTo>
                      <a:pt x="523" y="246"/>
                    </a:lnTo>
                    <a:lnTo>
                      <a:pt x="676" y="246"/>
                    </a:lnTo>
                    <a:lnTo>
                      <a:pt x="830" y="338"/>
                    </a:lnTo>
                    <a:lnTo>
                      <a:pt x="1045" y="338"/>
                    </a:lnTo>
                    <a:lnTo>
                      <a:pt x="1413" y="184"/>
                    </a:lnTo>
                    <a:lnTo>
                      <a:pt x="1689" y="31"/>
                    </a:lnTo>
                    <a:lnTo>
                      <a:pt x="1782" y="0"/>
                    </a:lnTo>
                    <a:lnTo>
                      <a:pt x="1812" y="62"/>
                    </a:lnTo>
                    <a:lnTo>
                      <a:pt x="1720" y="123"/>
                    </a:lnTo>
                    <a:lnTo>
                      <a:pt x="1536" y="246"/>
                    </a:lnTo>
                    <a:lnTo>
                      <a:pt x="1352" y="461"/>
                    </a:lnTo>
                    <a:lnTo>
                      <a:pt x="1413" y="614"/>
                    </a:lnTo>
                    <a:lnTo>
                      <a:pt x="1413" y="768"/>
                    </a:lnTo>
                    <a:lnTo>
                      <a:pt x="1198" y="737"/>
                    </a:lnTo>
                    <a:lnTo>
                      <a:pt x="1075" y="799"/>
                    </a:lnTo>
                    <a:lnTo>
                      <a:pt x="891" y="952"/>
                    </a:lnTo>
                    <a:lnTo>
                      <a:pt x="707" y="1014"/>
                    </a:lnTo>
                    <a:lnTo>
                      <a:pt x="615" y="1075"/>
                    </a:lnTo>
                    <a:lnTo>
                      <a:pt x="523" y="1014"/>
                    </a:lnTo>
                    <a:close/>
                  </a:path>
                </a:pathLst>
              </a:custGeom>
              <a:solidFill>
                <a:srgbClr val="D9D9D9"/>
              </a:solidFill>
              <a:ln cap="flat" cmpd="sng" w="9525">
                <a:solidFill>
                  <a:schemeClr val="lt1"/>
                </a:solidFill>
                <a:prstDash val="solid"/>
                <a:round/>
                <a:headEnd len="sm" w="sm" type="none"/>
                <a:tailEnd len="sm" w="sm" type="none"/>
              </a:ln>
            </p:spPr>
          </p:sp>
          <p:sp>
            <p:nvSpPr>
              <p:cNvPr id="415" name="Google Shape;415;p54"/>
              <p:cNvSpPr/>
              <p:nvPr/>
            </p:nvSpPr>
            <p:spPr>
              <a:xfrm>
                <a:off x="6083280" y="2571480"/>
                <a:ext cx="98642" cy="88196"/>
              </a:xfrm>
              <a:custGeom>
                <a:rect b="b" l="l" r="r" t="t"/>
                <a:pathLst>
                  <a:path extrusionOk="0" h="4637" w="5191">
                    <a:moveTo>
                      <a:pt x="2703" y="3624"/>
                    </a:moveTo>
                    <a:lnTo>
                      <a:pt x="4177" y="2580"/>
                    </a:lnTo>
                    <a:lnTo>
                      <a:pt x="4269" y="2457"/>
                    </a:lnTo>
                    <a:lnTo>
                      <a:pt x="4392" y="2242"/>
                    </a:lnTo>
                    <a:lnTo>
                      <a:pt x="4392" y="2027"/>
                    </a:lnTo>
                    <a:lnTo>
                      <a:pt x="4361" y="1904"/>
                    </a:lnTo>
                    <a:lnTo>
                      <a:pt x="4484" y="1597"/>
                    </a:lnTo>
                    <a:lnTo>
                      <a:pt x="4484" y="1351"/>
                    </a:lnTo>
                    <a:lnTo>
                      <a:pt x="4330" y="1044"/>
                    </a:lnTo>
                    <a:lnTo>
                      <a:pt x="4361" y="768"/>
                    </a:lnTo>
                    <a:lnTo>
                      <a:pt x="4515" y="492"/>
                    </a:lnTo>
                    <a:lnTo>
                      <a:pt x="4822" y="430"/>
                    </a:lnTo>
                    <a:lnTo>
                      <a:pt x="5006" y="277"/>
                    </a:lnTo>
                    <a:lnTo>
                      <a:pt x="5067" y="277"/>
                    </a:lnTo>
                    <a:lnTo>
                      <a:pt x="5190" y="92"/>
                    </a:lnTo>
                    <a:lnTo>
                      <a:pt x="5067" y="0"/>
                    </a:lnTo>
                    <a:lnTo>
                      <a:pt x="4852" y="31"/>
                    </a:lnTo>
                    <a:lnTo>
                      <a:pt x="4515" y="123"/>
                    </a:lnTo>
                    <a:lnTo>
                      <a:pt x="4115" y="123"/>
                    </a:lnTo>
                    <a:lnTo>
                      <a:pt x="3931" y="154"/>
                    </a:lnTo>
                    <a:lnTo>
                      <a:pt x="3747" y="154"/>
                    </a:lnTo>
                    <a:lnTo>
                      <a:pt x="3440" y="215"/>
                    </a:lnTo>
                    <a:lnTo>
                      <a:pt x="3317" y="369"/>
                    </a:lnTo>
                    <a:lnTo>
                      <a:pt x="3102" y="430"/>
                    </a:lnTo>
                    <a:lnTo>
                      <a:pt x="3071" y="492"/>
                    </a:lnTo>
                    <a:lnTo>
                      <a:pt x="2703" y="492"/>
                    </a:lnTo>
                    <a:lnTo>
                      <a:pt x="2427" y="430"/>
                    </a:lnTo>
                    <a:lnTo>
                      <a:pt x="2334" y="369"/>
                    </a:lnTo>
                    <a:lnTo>
                      <a:pt x="2181" y="307"/>
                    </a:lnTo>
                    <a:lnTo>
                      <a:pt x="1751" y="369"/>
                    </a:lnTo>
                    <a:lnTo>
                      <a:pt x="1628" y="430"/>
                    </a:lnTo>
                    <a:lnTo>
                      <a:pt x="1536" y="430"/>
                    </a:lnTo>
                    <a:lnTo>
                      <a:pt x="1137" y="584"/>
                    </a:lnTo>
                    <a:lnTo>
                      <a:pt x="1014" y="553"/>
                    </a:lnTo>
                    <a:lnTo>
                      <a:pt x="768" y="492"/>
                    </a:lnTo>
                    <a:lnTo>
                      <a:pt x="707" y="645"/>
                    </a:lnTo>
                    <a:lnTo>
                      <a:pt x="707" y="952"/>
                    </a:lnTo>
                    <a:lnTo>
                      <a:pt x="615" y="1014"/>
                    </a:lnTo>
                    <a:lnTo>
                      <a:pt x="615" y="1198"/>
                    </a:lnTo>
                    <a:lnTo>
                      <a:pt x="461" y="1259"/>
                    </a:lnTo>
                    <a:lnTo>
                      <a:pt x="277" y="1290"/>
                    </a:lnTo>
                    <a:lnTo>
                      <a:pt x="124" y="1259"/>
                    </a:lnTo>
                    <a:lnTo>
                      <a:pt x="124" y="1259"/>
                    </a:lnTo>
                    <a:lnTo>
                      <a:pt x="1" y="1321"/>
                    </a:lnTo>
                    <a:lnTo>
                      <a:pt x="31" y="1566"/>
                    </a:lnTo>
                    <a:lnTo>
                      <a:pt x="185" y="1843"/>
                    </a:lnTo>
                    <a:lnTo>
                      <a:pt x="246" y="2058"/>
                    </a:lnTo>
                    <a:lnTo>
                      <a:pt x="185" y="2242"/>
                    </a:lnTo>
                    <a:lnTo>
                      <a:pt x="185" y="2549"/>
                    </a:lnTo>
                    <a:lnTo>
                      <a:pt x="523" y="2549"/>
                    </a:lnTo>
                    <a:lnTo>
                      <a:pt x="615" y="2733"/>
                    </a:lnTo>
                    <a:lnTo>
                      <a:pt x="738" y="2825"/>
                    </a:lnTo>
                    <a:lnTo>
                      <a:pt x="738" y="3040"/>
                    </a:lnTo>
                    <a:lnTo>
                      <a:pt x="799" y="3163"/>
                    </a:lnTo>
                    <a:lnTo>
                      <a:pt x="707" y="3224"/>
                    </a:lnTo>
                    <a:lnTo>
                      <a:pt x="615" y="3224"/>
                    </a:lnTo>
                    <a:lnTo>
                      <a:pt x="461" y="3316"/>
                    </a:lnTo>
                    <a:lnTo>
                      <a:pt x="400" y="3531"/>
                    </a:lnTo>
                    <a:lnTo>
                      <a:pt x="277" y="3716"/>
                    </a:lnTo>
                    <a:lnTo>
                      <a:pt x="246" y="3716"/>
                    </a:lnTo>
                    <a:lnTo>
                      <a:pt x="308" y="3777"/>
                    </a:lnTo>
                    <a:lnTo>
                      <a:pt x="400" y="3900"/>
                    </a:lnTo>
                    <a:lnTo>
                      <a:pt x="431" y="4176"/>
                    </a:lnTo>
                    <a:lnTo>
                      <a:pt x="400" y="4330"/>
                    </a:lnTo>
                    <a:lnTo>
                      <a:pt x="461" y="4330"/>
                    </a:lnTo>
                    <a:lnTo>
                      <a:pt x="738" y="4453"/>
                    </a:lnTo>
                    <a:lnTo>
                      <a:pt x="891" y="4575"/>
                    </a:lnTo>
                    <a:lnTo>
                      <a:pt x="953" y="4575"/>
                    </a:lnTo>
                    <a:lnTo>
                      <a:pt x="1075" y="4637"/>
                    </a:lnTo>
                    <a:lnTo>
                      <a:pt x="2703" y="3624"/>
                    </a:lnTo>
                    <a:close/>
                  </a:path>
                </a:pathLst>
              </a:custGeom>
              <a:solidFill>
                <a:srgbClr val="D9D9D9"/>
              </a:solidFill>
              <a:ln cap="flat" cmpd="sng" w="9525">
                <a:solidFill>
                  <a:schemeClr val="lt1"/>
                </a:solidFill>
                <a:prstDash val="solid"/>
                <a:round/>
                <a:headEnd len="sm" w="sm" type="none"/>
                <a:tailEnd len="sm" w="sm" type="none"/>
              </a:ln>
            </p:spPr>
          </p:sp>
          <p:sp>
            <p:nvSpPr>
              <p:cNvPr id="416" name="Google Shape;416;p54"/>
              <p:cNvSpPr/>
              <p:nvPr/>
            </p:nvSpPr>
            <p:spPr>
              <a:xfrm>
                <a:off x="6063840" y="2642400"/>
                <a:ext cx="23760" cy="68756"/>
              </a:xfrm>
              <a:custGeom>
                <a:rect b="b" l="l" r="r" t="t"/>
                <a:pathLst>
                  <a:path extrusionOk="0" h="3624" w="1260">
                    <a:moveTo>
                      <a:pt x="768" y="3624"/>
                    </a:moveTo>
                    <a:lnTo>
                      <a:pt x="860" y="3501"/>
                    </a:lnTo>
                    <a:lnTo>
                      <a:pt x="891" y="3470"/>
                    </a:lnTo>
                    <a:lnTo>
                      <a:pt x="860" y="3348"/>
                    </a:lnTo>
                    <a:lnTo>
                      <a:pt x="952" y="3286"/>
                    </a:lnTo>
                    <a:lnTo>
                      <a:pt x="952" y="3071"/>
                    </a:lnTo>
                    <a:lnTo>
                      <a:pt x="1014" y="2887"/>
                    </a:lnTo>
                    <a:lnTo>
                      <a:pt x="1014" y="2641"/>
                    </a:lnTo>
                    <a:lnTo>
                      <a:pt x="1075" y="2611"/>
                    </a:lnTo>
                    <a:lnTo>
                      <a:pt x="1075" y="2426"/>
                    </a:lnTo>
                    <a:lnTo>
                      <a:pt x="1106" y="2242"/>
                    </a:lnTo>
                    <a:lnTo>
                      <a:pt x="1106" y="2119"/>
                    </a:lnTo>
                    <a:lnTo>
                      <a:pt x="1137" y="1751"/>
                    </a:lnTo>
                    <a:lnTo>
                      <a:pt x="1075" y="1782"/>
                    </a:lnTo>
                    <a:lnTo>
                      <a:pt x="952" y="1782"/>
                    </a:lnTo>
                    <a:lnTo>
                      <a:pt x="829" y="1843"/>
                    </a:lnTo>
                    <a:lnTo>
                      <a:pt x="737" y="1751"/>
                    </a:lnTo>
                    <a:lnTo>
                      <a:pt x="799" y="1505"/>
                    </a:lnTo>
                    <a:lnTo>
                      <a:pt x="799" y="1137"/>
                    </a:lnTo>
                    <a:lnTo>
                      <a:pt x="737" y="1045"/>
                    </a:lnTo>
                    <a:lnTo>
                      <a:pt x="768" y="799"/>
                    </a:lnTo>
                    <a:lnTo>
                      <a:pt x="983" y="799"/>
                    </a:lnTo>
                    <a:lnTo>
                      <a:pt x="983" y="953"/>
                    </a:lnTo>
                    <a:lnTo>
                      <a:pt x="1075" y="953"/>
                    </a:lnTo>
                    <a:lnTo>
                      <a:pt x="1167" y="860"/>
                    </a:lnTo>
                    <a:lnTo>
                      <a:pt x="1167" y="768"/>
                    </a:lnTo>
                    <a:lnTo>
                      <a:pt x="1198" y="768"/>
                    </a:lnTo>
                    <a:lnTo>
                      <a:pt x="1167" y="707"/>
                    </a:lnTo>
                    <a:lnTo>
                      <a:pt x="1137" y="553"/>
                    </a:lnTo>
                    <a:lnTo>
                      <a:pt x="1167" y="308"/>
                    </a:lnTo>
                    <a:lnTo>
                      <a:pt x="1198" y="93"/>
                    </a:lnTo>
                    <a:lnTo>
                      <a:pt x="1259" y="1"/>
                    </a:lnTo>
                    <a:lnTo>
                      <a:pt x="1167" y="1"/>
                    </a:lnTo>
                    <a:lnTo>
                      <a:pt x="1075" y="185"/>
                    </a:lnTo>
                    <a:lnTo>
                      <a:pt x="829" y="185"/>
                    </a:lnTo>
                    <a:lnTo>
                      <a:pt x="707" y="154"/>
                    </a:lnTo>
                    <a:lnTo>
                      <a:pt x="553" y="369"/>
                    </a:lnTo>
                    <a:lnTo>
                      <a:pt x="492" y="953"/>
                    </a:lnTo>
                    <a:lnTo>
                      <a:pt x="246" y="1444"/>
                    </a:lnTo>
                    <a:lnTo>
                      <a:pt x="0" y="1782"/>
                    </a:lnTo>
                    <a:lnTo>
                      <a:pt x="93" y="1843"/>
                    </a:lnTo>
                    <a:lnTo>
                      <a:pt x="246" y="2058"/>
                    </a:lnTo>
                    <a:lnTo>
                      <a:pt x="338" y="2365"/>
                    </a:lnTo>
                    <a:lnTo>
                      <a:pt x="553" y="2733"/>
                    </a:lnTo>
                    <a:lnTo>
                      <a:pt x="737" y="3163"/>
                    </a:lnTo>
                    <a:lnTo>
                      <a:pt x="676" y="3348"/>
                    </a:lnTo>
                    <a:close/>
                  </a:path>
                </a:pathLst>
              </a:custGeom>
              <a:solidFill>
                <a:srgbClr val="D9D9D9"/>
              </a:solidFill>
              <a:ln cap="flat" cmpd="sng" w="9525">
                <a:solidFill>
                  <a:schemeClr val="lt1"/>
                </a:solidFill>
                <a:prstDash val="solid"/>
                <a:round/>
                <a:headEnd len="sm" w="sm" type="none"/>
                <a:tailEnd len="sm" w="sm" type="none"/>
              </a:ln>
            </p:spPr>
          </p:sp>
          <p:sp>
            <p:nvSpPr>
              <p:cNvPr id="417" name="Google Shape;417;p54"/>
              <p:cNvSpPr/>
              <p:nvPr/>
            </p:nvSpPr>
            <p:spPr>
              <a:xfrm>
                <a:off x="6085440" y="2642400"/>
                <a:ext cx="5400" cy="14400"/>
              </a:xfrm>
              <a:custGeom>
                <a:rect b="b" l="l" r="r" t="t"/>
                <a:pathLst>
                  <a:path extrusionOk="0" h="769" w="308">
                    <a:moveTo>
                      <a:pt x="62" y="768"/>
                    </a:moveTo>
                    <a:lnTo>
                      <a:pt x="31" y="707"/>
                    </a:lnTo>
                    <a:lnTo>
                      <a:pt x="1" y="553"/>
                    </a:lnTo>
                    <a:lnTo>
                      <a:pt x="31" y="308"/>
                    </a:lnTo>
                    <a:lnTo>
                      <a:pt x="62" y="93"/>
                    </a:lnTo>
                    <a:lnTo>
                      <a:pt x="123" y="1"/>
                    </a:lnTo>
                    <a:lnTo>
                      <a:pt x="123" y="1"/>
                    </a:lnTo>
                    <a:lnTo>
                      <a:pt x="185" y="62"/>
                    </a:lnTo>
                    <a:lnTo>
                      <a:pt x="277" y="185"/>
                    </a:lnTo>
                    <a:lnTo>
                      <a:pt x="308" y="461"/>
                    </a:lnTo>
                    <a:lnTo>
                      <a:pt x="277" y="615"/>
                    </a:lnTo>
                    <a:lnTo>
                      <a:pt x="246" y="615"/>
                    </a:lnTo>
                    <a:lnTo>
                      <a:pt x="154" y="707"/>
                    </a:lnTo>
                    <a:lnTo>
                      <a:pt x="93" y="768"/>
                    </a:lnTo>
                    <a:close/>
                  </a:path>
                </a:pathLst>
              </a:custGeom>
              <a:solidFill>
                <a:srgbClr val="D9D9D9"/>
              </a:solidFill>
              <a:ln cap="flat" cmpd="sng" w="9525">
                <a:solidFill>
                  <a:schemeClr val="lt1"/>
                </a:solidFill>
                <a:prstDash val="solid"/>
                <a:round/>
                <a:headEnd len="sm" w="sm" type="none"/>
                <a:tailEnd len="sm" w="sm" type="none"/>
              </a:ln>
            </p:spPr>
          </p:sp>
          <p:sp>
            <p:nvSpPr>
              <p:cNvPr id="418" name="Google Shape;418;p54"/>
              <p:cNvSpPr/>
              <p:nvPr/>
            </p:nvSpPr>
            <p:spPr>
              <a:xfrm>
                <a:off x="6077880" y="2657880"/>
                <a:ext cx="8280" cy="19440"/>
              </a:xfrm>
              <a:custGeom>
                <a:rect b="b" l="l" r="r" t="t"/>
                <a:pathLst>
                  <a:path extrusionOk="0" h="1045" w="461">
                    <a:moveTo>
                      <a:pt x="338" y="983"/>
                    </a:moveTo>
                    <a:lnTo>
                      <a:pt x="215" y="983"/>
                    </a:lnTo>
                    <a:lnTo>
                      <a:pt x="92" y="1044"/>
                    </a:lnTo>
                    <a:lnTo>
                      <a:pt x="0" y="952"/>
                    </a:lnTo>
                    <a:lnTo>
                      <a:pt x="62" y="706"/>
                    </a:lnTo>
                    <a:lnTo>
                      <a:pt x="62" y="338"/>
                    </a:lnTo>
                    <a:lnTo>
                      <a:pt x="0" y="246"/>
                    </a:lnTo>
                    <a:lnTo>
                      <a:pt x="31" y="0"/>
                    </a:lnTo>
                    <a:lnTo>
                      <a:pt x="246" y="0"/>
                    </a:lnTo>
                    <a:lnTo>
                      <a:pt x="246" y="154"/>
                    </a:lnTo>
                    <a:lnTo>
                      <a:pt x="338" y="154"/>
                    </a:lnTo>
                    <a:lnTo>
                      <a:pt x="430" y="61"/>
                    </a:lnTo>
                    <a:lnTo>
                      <a:pt x="430" y="123"/>
                    </a:lnTo>
                    <a:lnTo>
                      <a:pt x="461" y="215"/>
                    </a:lnTo>
                    <a:lnTo>
                      <a:pt x="430" y="307"/>
                    </a:lnTo>
                    <a:lnTo>
                      <a:pt x="400" y="522"/>
                    </a:lnTo>
                    <a:lnTo>
                      <a:pt x="430" y="645"/>
                    </a:lnTo>
                    <a:lnTo>
                      <a:pt x="400" y="952"/>
                    </a:lnTo>
                    <a:close/>
                  </a:path>
                </a:pathLst>
              </a:custGeom>
              <a:solidFill>
                <a:srgbClr val="D9D9D9"/>
              </a:solidFill>
              <a:ln cap="flat" cmpd="sng" w="9525">
                <a:solidFill>
                  <a:schemeClr val="lt1"/>
                </a:solidFill>
                <a:prstDash val="solid"/>
                <a:round/>
                <a:headEnd len="sm" w="sm" type="none"/>
                <a:tailEnd len="sm" w="sm" type="none"/>
              </a:ln>
            </p:spPr>
          </p:sp>
          <p:sp>
            <p:nvSpPr>
              <p:cNvPr id="419" name="Google Shape;419;p54"/>
              <p:cNvSpPr/>
              <p:nvPr/>
            </p:nvSpPr>
            <p:spPr>
              <a:xfrm>
                <a:off x="6077160" y="2620080"/>
                <a:ext cx="20881" cy="25560"/>
              </a:xfrm>
              <a:custGeom>
                <a:rect b="b" l="l" r="r" t="t"/>
                <a:pathLst>
                  <a:path extrusionOk="0" h="1352" w="1107">
                    <a:moveTo>
                      <a:pt x="1" y="1321"/>
                    </a:moveTo>
                    <a:lnTo>
                      <a:pt x="123" y="1352"/>
                    </a:lnTo>
                    <a:lnTo>
                      <a:pt x="369" y="1352"/>
                    </a:lnTo>
                    <a:lnTo>
                      <a:pt x="461" y="1168"/>
                    </a:lnTo>
                    <a:lnTo>
                      <a:pt x="584" y="1168"/>
                    </a:lnTo>
                    <a:lnTo>
                      <a:pt x="707" y="983"/>
                    </a:lnTo>
                    <a:lnTo>
                      <a:pt x="768" y="768"/>
                    </a:lnTo>
                    <a:lnTo>
                      <a:pt x="922" y="676"/>
                    </a:lnTo>
                    <a:lnTo>
                      <a:pt x="1014" y="676"/>
                    </a:lnTo>
                    <a:lnTo>
                      <a:pt x="1106" y="615"/>
                    </a:lnTo>
                    <a:lnTo>
                      <a:pt x="1045" y="492"/>
                    </a:lnTo>
                    <a:lnTo>
                      <a:pt x="1045" y="277"/>
                    </a:lnTo>
                    <a:lnTo>
                      <a:pt x="922" y="185"/>
                    </a:lnTo>
                    <a:lnTo>
                      <a:pt x="830" y="1"/>
                    </a:lnTo>
                    <a:lnTo>
                      <a:pt x="492" y="1"/>
                    </a:lnTo>
                    <a:lnTo>
                      <a:pt x="492" y="32"/>
                    </a:lnTo>
                    <a:lnTo>
                      <a:pt x="369" y="62"/>
                    </a:lnTo>
                    <a:lnTo>
                      <a:pt x="338" y="646"/>
                    </a:lnTo>
                    <a:lnTo>
                      <a:pt x="185" y="861"/>
                    </a:lnTo>
                    <a:lnTo>
                      <a:pt x="31" y="1076"/>
                    </a:lnTo>
                    <a:lnTo>
                      <a:pt x="31" y="1321"/>
                    </a:lnTo>
                    <a:close/>
                  </a:path>
                </a:pathLst>
              </a:custGeom>
              <a:solidFill>
                <a:srgbClr val="D9D9D9"/>
              </a:solidFill>
              <a:ln cap="flat" cmpd="sng" w="9525">
                <a:solidFill>
                  <a:schemeClr val="lt1"/>
                </a:solidFill>
                <a:prstDash val="solid"/>
                <a:round/>
                <a:headEnd len="sm" w="sm" type="none"/>
                <a:tailEnd len="sm" w="sm" type="none"/>
              </a:ln>
            </p:spPr>
          </p:sp>
          <p:sp>
            <p:nvSpPr>
              <p:cNvPr id="420" name="Google Shape;420;p54"/>
              <p:cNvSpPr/>
              <p:nvPr/>
            </p:nvSpPr>
            <p:spPr>
              <a:xfrm>
                <a:off x="6078960" y="2640600"/>
                <a:ext cx="63361" cy="78122"/>
              </a:xfrm>
              <a:custGeom>
                <a:rect b="b" l="l" r="r" t="t"/>
                <a:pathLst>
                  <a:path extrusionOk="0" h="4116" w="3348">
                    <a:moveTo>
                      <a:pt x="62" y="3593"/>
                    </a:moveTo>
                    <a:lnTo>
                      <a:pt x="93" y="3562"/>
                    </a:lnTo>
                    <a:lnTo>
                      <a:pt x="62" y="3440"/>
                    </a:lnTo>
                    <a:lnTo>
                      <a:pt x="154" y="3378"/>
                    </a:lnTo>
                    <a:lnTo>
                      <a:pt x="154" y="3163"/>
                    </a:lnTo>
                    <a:lnTo>
                      <a:pt x="216" y="2979"/>
                    </a:lnTo>
                    <a:lnTo>
                      <a:pt x="216" y="2733"/>
                    </a:lnTo>
                    <a:lnTo>
                      <a:pt x="277" y="2703"/>
                    </a:lnTo>
                    <a:lnTo>
                      <a:pt x="277" y="2518"/>
                    </a:lnTo>
                    <a:lnTo>
                      <a:pt x="308" y="2334"/>
                    </a:lnTo>
                    <a:lnTo>
                      <a:pt x="308" y="2211"/>
                    </a:lnTo>
                    <a:lnTo>
                      <a:pt x="369" y="1536"/>
                    </a:lnTo>
                    <a:lnTo>
                      <a:pt x="339" y="1413"/>
                    </a:lnTo>
                    <a:lnTo>
                      <a:pt x="369" y="1198"/>
                    </a:lnTo>
                    <a:lnTo>
                      <a:pt x="400" y="1106"/>
                    </a:lnTo>
                    <a:lnTo>
                      <a:pt x="369" y="1014"/>
                    </a:lnTo>
                    <a:lnTo>
                      <a:pt x="369" y="860"/>
                    </a:lnTo>
                    <a:lnTo>
                      <a:pt x="431" y="860"/>
                    </a:lnTo>
                    <a:lnTo>
                      <a:pt x="492" y="799"/>
                    </a:lnTo>
                    <a:lnTo>
                      <a:pt x="584" y="707"/>
                    </a:lnTo>
                    <a:lnTo>
                      <a:pt x="676" y="707"/>
                    </a:lnTo>
                    <a:lnTo>
                      <a:pt x="953" y="830"/>
                    </a:lnTo>
                    <a:lnTo>
                      <a:pt x="1106" y="952"/>
                    </a:lnTo>
                    <a:lnTo>
                      <a:pt x="1168" y="952"/>
                    </a:lnTo>
                    <a:lnTo>
                      <a:pt x="1290" y="1014"/>
                    </a:lnTo>
                    <a:lnTo>
                      <a:pt x="2918" y="1"/>
                    </a:lnTo>
                    <a:lnTo>
                      <a:pt x="3348" y="1075"/>
                    </a:lnTo>
                    <a:lnTo>
                      <a:pt x="3317" y="1075"/>
                    </a:lnTo>
                    <a:lnTo>
                      <a:pt x="3010" y="1382"/>
                    </a:lnTo>
                    <a:lnTo>
                      <a:pt x="1782" y="1781"/>
                    </a:lnTo>
                    <a:lnTo>
                      <a:pt x="2703" y="2795"/>
                    </a:lnTo>
                    <a:lnTo>
                      <a:pt x="2365" y="3194"/>
                    </a:lnTo>
                    <a:lnTo>
                      <a:pt x="2334" y="3440"/>
                    </a:lnTo>
                    <a:lnTo>
                      <a:pt x="1690" y="3532"/>
                    </a:lnTo>
                    <a:lnTo>
                      <a:pt x="1106" y="4115"/>
                    </a:lnTo>
                    <a:lnTo>
                      <a:pt x="277" y="3869"/>
                    </a:lnTo>
                    <a:lnTo>
                      <a:pt x="1" y="3900"/>
                    </a:lnTo>
                    <a:lnTo>
                      <a:pt x="31" y="3869"/>
                    </a:lnTo>
                    <a:lnTo>
                      <a:pt x="93" y="3655"/>
                    </a:lnTo>
                    <a:lnTo>
                      <a:pt x="93" y="3562"/>
                    </a:lnTo>
                    <a:close/>
                  </a:path>
                </a:pathLst>
              </a:custGeom>
              <a:solidFill>
                <a:srgbClr val="D9D9D9"/>
              </a:solidFill>
              <a:ln cap="flat" cmpd="sng" w="9525">
                <a:solidFill>
                  <a:schemeClr val="lt1"/>
                </a:solidFill>
                <a:prstDash val="solid"/>
                <a:round/>
                <a:headEnd len="sm" w="sm" type="none"/>
                <a:tailEnd len="sm" w="sm" type="none"/>
              </a:ln>
            </p:spPr>
          </p:sp>
          <p:sp>
            <p:nvSpPr>
              <p:cNvPr id="421" name="Google Shape;421;p54"/>
              <p:cNvSpPr/>
              <p:nvPr/>
            </p:nvSpPr>
            <p:spPr>
              <a:xfrm>
                <a:off x="6077160" y="2661120"/>
                <a:ext cx="327947" cy="276111"/>
              </a:xfrm>
              <a:custGeom>
                <a:rect b="b" l="l" r="r" t="t"/>
                <a:pathLst>
                  <a:path extrusionOk="0" h="14494" w="17197">
                    <a:moveTo>
                      <a:pt x="11024" y="3102"/>
                    </a:moveTo>
                    <a:lnTo>
                      <a:pt x="10502" y="3347"/>
                    </a:lnTo>
                    <a:lnTo>
                      <a:pt x="10471" y="3040"/>
                    </a:lnTo>
                    <a:lnTo>
                      <a:pt x="9704" y="2794"/>
                    </a:lnTo>
                    <a:lnTo>
                      <a:pt x="8046" y="2794"/>
                    </a:lnTo>
                    <a:lnTo>
                      <a:pt x="4177" y="92"/>
                    </a:lnTo>
                    <a:lnTo>
                      <a:pt x="3409" y="0"/>
                    </a:lnTo>
                    <a:lnTo>
                      <a:pt x="3102" y="307"/>
                    </a:lnTo>
                    <a:lnTo>
                      <a:pt x="1874" y="706"/>
                    </a:lnTo>
                    <a:lnTo>
                      <a:pt x="2795" y="1720"/>
                    </a:lnTo>
                    <a:lnTo>
                      <a:pt x="2457" y="2119"/>
                    </a:lnTo>
                    <a:lnTo>
                      <a:pt x="2426" y="2365"/>
                    </a:lnTo>
                    <a:lnTo>
                      <a:pt x="1782" y="2457"/>
                    </a:lnTo>
                    <a:lnTo>
                      <a:pt x="1198" y="3040"/>
                    </a:lnTo>
                    <a:lnTo>
                      <a:pt x="369" y="2794"/>
                    </a:lnTo>
                    <a:lnTo>
                      <a:pt x="93" y="2825"/>
                    </a:lnTo>
                    <a:lnTo>
                      <a:pt x="93" y="3132"/>
                    </a:lnTo>
                    <a:lnTo>
                      <a:pt x="93" y="3470"/>
                    </a:lnTo>
                    <a:lnTo>
                      <a:pt x="1" y="3716"/>
                    </a:lnTo>
                    <a:lnTo>
                      <a:pt x="31" y="3808"/>
                    </a:lnTo>
                    <a:lnTo>
                      <a:pt x="154" y="3746"/>
                    </a:lnTo>
                    <a:lnTo>
                      <a:pt x="185" y="3808"/>
                    </a:lnTo>
                    <a:lnTo>
                      <a:pt x="277" y="3746"/>
                    </a:lnTo>
                    <a:lnTo>
                      <a:pt x="492" y="3838"/>
                    </a:lnTo>
                    <a:lnTo>
                      <a:pt x="431" y="3869"/>
                    </a:lnTo>
                    <a:lnTo>
                      <a:pt x="799" y="4268"/>
                    </a:lnTo>
                    <a:lnTo>
                      <a:pt x="830" y="4453"/>
                    </a:lnTo>
                    <a:lnTo>
                      <a:pt x="922" y="4483"/>
                    </a:lnTo>
                    <a:lnTo>
                      <a:pt x="953" y="4668"/>
                    </a:lnTo>
                    <a:lnTo>
                      <a:pt x="1137" y="4821"/>
                    </a:lnTo>
                    <a:lnTo>
                      <a:pt x="1198" y="4821"/>
                    </a:lnTo>
                    <a:lnTo>
                      <a:pt x="1444" y="5251"/>
                    </a:lnTo>
                    <a:lnTo>
                      <a:pt x="1444" y="5374"/>
                    </a:lnTo>
                    <a:lnTo>
                      <a:pt x="1505" y="5527"/>
                    </a:lnTo>
                    <a:lnTo>
                      <a:pt x="1659" y="5527"/>
                    </a:lnTo>
                    <a:lnTo>
                      <a:pt x="1690" y="5742"/>
                    </a:lnTo>
                    <a:lnTo>
                      <a:pt x="1782" y="5865"/>
                    </a:lnTo>
                    <a:lnTo>
                      <a:pt x="1966" y="5926"/>
                    </a:lnTo>
                    <a:lnTo>
                      <a:pt x="2089" y="6326"/>
                    </a:lnTo>
                    <a:lnTo>
                      <a:pt x="2212" y="6418"/>
                    </a:lnTo>
                    <a:lnTo>
                      <a:pt x="2273" y="6663"/>
                    </a:lnTo>
                    <a:lnTo>
                      <a:pt x="2212" y="6756"/>
                    </a:lnTo>
                    <a:lnTo>
                      <a:pt x="2212" y="6878"/>
                    </a:lnTo>
                    <a:lnTo>
                      <a:pt x="2396" y="7001"/>
                    </a:lnTo>
                    <a:lnTo>
                      <a:pt x="2396" y="7155"/>
                    </a:lnTo>
                    <a:lnTo>
                      <a:pt x="2519" y="7216"/>
                    </a:lnTo>
                    <a:lnTo>
                      <a:pt x="2641" y="7093"/>
                    </a:lnTo>
                    <a:lnTo>
                      <a:pt x="2826" y="7247"/>
                    </a:lnTo>
                    <a:lnTo>
                      <a:pt x="3071" y="7370"/>
                    </a:lnTo>
                    <a:lnTo>
                      <a:pt x="3286" y="7585"/>
                    </a:lnTo>
                    <a:lnTo>
                      <a:pt x="3348" y="7738"/>
                    </a:lnTo>
                    <a:lnTo>
                      <a:pt x="3409" y="7769"/>
                    </a:lnTo>
                    <a:lnTo>
                      <a:pt x="3440" y="7984"/>
                    </a:lnTo>
                    <a:lnTo>
                      <a:pt x="3532" y="8045"/>
                    </a:lnTo>
                    <a:lnTo>
                      <a:pt x="3593" y="8322"/>
                    </a:lnTo>
                    <a:lnTo>
                      <a:pt x="3747" y="8475"/>
                    </a:lnTo>
                    <a:lnTo>
                      <a:pt x="3808" y="8751"/>
                    </a:lnTo>
                    <a:lnTo>
                      <a:pt x="3839" y="8844"/>
                    </a:lnTo>
                    <a:lnTo>
                      <a:pt x="3778" y="9120"/>
                    </a:lnTo>
                    <a:lnTo>
                      <a:pt x="3716" y="9181"/>
                    </a:lnTo>
                    <a:lnTo>
                      <a:pt x="3778" y="9304"/>
                    </a:lnTo>
                    <a:lnTo>
                      <a:pt x="3870" y="9611"/>
                    </a:lnTo>
                    <a:lnTo>
                      <a:pt x="3900" y="9918"/>
                    </a:lnTo>
                    <a:lnTo>
                      <a:pt x="4054" y="10041"/>
                    </a:lnTo>
                    <a:lnTo>
                      <a:pt x="4085" y="10164"/>
                    </a:lnTo>
                    <a:lnTo>
                      <a:pt x="4484" y="10624"/>
                    </a:lnTo>
                    <a:lnTo>
                      <a:pt x="4637" y="10655"/>
                    </a:lnTo>
                    <a:lnTo>
                      <a:pt x="4791" y="10686"/>
                    </a:lnTo>
                    <a:lnTo>
                      <a:pt x="4914" y="10839"/>
                    </a:lnTo>
                    <a:lnTo>
                      <a:pt x="5006" y="10839"/>
                    </a:lnTo>
                    <a:lnTo>
                      <a:pt x="5251" y="11054"/>
                    </a:lnTo>
                    <a:lnTo>
                      <a:pt x="5251" y="11177"/>
                    </a:lnTo>
                    <a:lnTo>
                      <a:pt x="5466" y="11208"/>
                    </a:lnTo>
                    <a:lnTo>
                      <a:pt x="5436" y="11331"/>
                    </a:lnTo>
                    <a:lnTo>
                      <a:pt x="5528" y="11361"/>
                    </a:lnTo>
                    <a:lnTo>
                      <a:pt x="5743" y="12098"/>
                    </a:lnTo>
                    <a:lnTo>
                      <a:pt x="5896" y="12190"/>
                    </a:lnTo>
                    <a:lnTo>
                      <a:pt x="5927" y="12405"/>
                    </a:lnTo>
                    <a:lnTo>
                      <a:pt x="6541" y="13050"/>
                    </a:lnTo>
                    <a:lnTo>
                      <a:pt x="6633" y="13050"/>
                    </a:lnTo>
                    <a:lnTo>
                      <a:pt x="6695" y="13388"/>
                    </a:lnTo>
                    <a:lnTo>
                      <a:pt x="6940" y="13480"/>
                    </a:lnTo>
                    <a:lnTo>
                      <a:pt x="7094" y="13879"/>
                    </a:lnTo>
                    <a:lnTo>
                      <a:pt x="7247" y="13910"/>
                    </a:lnTo>
                    <a:lnTo>
                      <a:pt x="7370" y="13971"/>
                    </a:lnTo>
                    <a:lnTo>
                      <a:pt x="7462" y="13787"/>
                    </a:lnTo>
                    <a:lnTo>
                      <a:pt x="7677" y="13664"/>
                    </a:lnTo>
                    <a:lnTo>
                      <a:pt x="7524" y="13357"/>
                    </a:lnTo>
                    <a:lnTo>
                      <a:pt x="7646" y="12989"/>
                    </a:lnTo>
                    <a:lnTo>
                      <a:pt x="7861" y="12897"/>
                    </a:lnTo>
                    <a:lnTo>
                      <a:pt x="8107" y="13081"/>
                    </a:lnTo>
                    <a:lnTo>
                      <a:pt x="8629" y="13112"/>
                    </a:lnTo>
                    <a:lnTo>
                      <a:pt x="9335" y="13388"/>
                    </a:lnTo>
                    <a:lnTo>
                      <a:pt x="10072" y="13756"/>
                    </a:lnTo>
                    <a:lnTo>
                      <a:pt x="10103" y="14493"/>
                    </a:lnTo>
                    <a:lnTo>
                      <a:pt x="11608" y="12467"/>
                    </a:lnTo>
                    <a:lnTo>
                      <a:pt x="17073" y="10839"/>
                    </a:lnTo>
                    <a:lnTo>
                      <a:pt x="17196" y="9028"/>
                    </a:lnTo>
                    <a:lnTo>
                      <a:pt x="17012" y="8352"/>
                    </a:lnTo>
                    <a:lnTo>
                      <a:pt x="17012" y="8352"/>
                    </a:lnTo>
                    <a:lnTo>
                      <a:pt x="16735" y="8598"/>
                    </a:lnTo>
                    <a:lnTo>
                      <a:pt x="14310" y="8229"/>
                    </a:lnTo>
                    <a:lnTo>
                      <a:pt x="14125" y="7585"/>
                    </a:lnTo>
                    <a:lnTo>
                      <a:pt x="13941" y="7370"/>
                    </a:lnTo>
                    <a:lnTo>
                      <a:pt x="13941" y="7093"/>
                    </a:lnTo>
                    <a:lnTo>
                      <a:pt x="13941" y="7063"/>
                    </a:lnTo>
                    <a:lnTo>
                      <a:pt x="13910" y="7093"/>
                    </a:lnTo>
                    <a:lnTo>
                      <a:pt x="13818" y="6970"/>
                    </a:lnTo>
                    <a:lnTo>
                      <a:pt x="13818" y="6878"/>
                    </a:lnTo>
                    <a:lnTo>
                      <a:pt x="13910" y="6786"/>
                    </a:lnTo>
                    <a:lnTo>
                      <a:pt x="13757" y="6786"/>
                    </a:lnTo>
                    <a:lnTo>
                      <a:pt x="13757" y="6756"/>
                    </a:lnTo>
                    <a:lnTo>
                      <a:pt x="13603" y="6756"/>
                    </a:lnTo>
                    <a:lnTo>
                      <a:pt x="13327" y="6633"/>
                    </a:lnTo>
                    <a:lnTo>
                      <a:pt x="13296" y="6541"/>
                    </a:lnTo>
                    <a:lnTo>
                      <a:pt x="13266" y="6571"/>
                    </a:lnTo>
                    <a:lnTo>
                      <a:pt x="13112" y="6387"/>
                    </a:lnTo>
                    <a:lnTo>
                      <a:pt x="13081" y="6172"/>
                    </a:lnTo>
                    <a:lnTo>
                      <a:pt x="12682" y="5650"/>
                    </a:lnTo>
                    <a:lnTo>
                      <a:pt x="12559" y="5435"/>
                    </a:lnTo>
                    <a:lnTo>
                      <a:pt x="12652" y="5466"/>
                    </a:lnTo>
                    <a:lnTo>
                      <a:pt x="12652" y="5374"/>
                    </a:lnTo>
                    <a:lnTo>
                      <a:pt x="12498" y="4975"/>
                    </a:lnTo>
                    <a:lnTo>
                      <a:pt x="12498" y="4882"/>
                    </a:lnTo>
                    <a:lnTo>
                      <a:pt x="12406" y="4698"/>
                    </a:lnTo>
                    <a:lnTo>
                      <a:pt x="12314" y="4698"/>
                    </a:lnTo>
                    <a:lnTo>
                      <a:pt x="12068" y="4330"/>
                    </a:lnTo>
                    <a:lnTo>
                      <a:pt x="11945" y="4330"/>
                    </a:lnTo>
                    <a:lnTo>
                      <a:pt x="11822" y="4176"/>
                    </a:lnTo>
                    <a:lnTo>
                      <a:pt x="11853" y="4146"/>
                    </a:lnTo>
                    <a:lnTo>
                      <a:pt x="11884" y="4115"/>
                    </a:lnTo>
                    <a:lnTo>
                      <a:pt x="11976" y="4176"/>
                    </a:lnTo>
                    <a:lnTo>
                      <a:pt x="11884" y="4053"/>
                    </a:lnTo>
                    <a:lnTo>
                      <a:pt x="11761" y="4023"/>
                    </a:lnTo>
                    <a:lnTo>
                      <a:pt x="11485" y="3961"/>
                    </a:lnTo>
                    <a:lnTo>
                      <a:pt x="11331" y="3562"/>
                    </a:lnTo>
                    <a:lnTo>
                      <a:pt x="11239" y="3347"/>
                    </a:lnTo>
                    <a:lnTo>
                      <a:pt x="11116" y="3286"/>
                    </a:lnTo>
                    <a:lnTo>
                      <a:pt x="11116" y="3163"/>
                    </a:lnTo>
                    <a:lnTo>
                      <a:pt x="11086" y="3194"/>
                    </a:lnTo>
                    <a:close/>
                  </a:path>
                </a:pathLst>
              </a:custGeom>
              <a:solidFill>
                <a:srgbClr val="D9D9D9"/>
              </a:solidFill>
              <a:ln cap="flat" cmpd="sng" w="9525">
                <a:solidFill>
                  <a:schemeClr val="lt1"/>
                </a:solidFill>
                <a:prstDash val="solid"/>
                <a:round/>
                <a:headEnd len="sm" w="sm" type="none"/>
                <a:tailEnd len="sm" w="sm" type="none"/>
              </a:ln>
            </p:spPr>
          </p:sp>
          <p:sp>
            <p:nvSpPr>
              <p:cNvPr id="422" name="Google Shape;422;p54"/>
              <p:cNvSpPr/>
              <p:nvPr/>
            </p:nvSpPr>
            <p:spPr>
              <a:xfrm>
                <a:off x="6330240" y="2763720"/>
                <a:ext cx="11880" cy="25921"/>
              </a:xfrm>
              <a:custGeom>
                <a:rect b="b" l="l" r="r" t="t"/>
                <a:pathLst>
                  <a:path extrusionOk="0" h="1383" w="646">
                    <a:moveTo>
                      <a:pt x="492" y="1383"/>
                    </a:moveTo>
                    <a:lnTo>
                      <a:pt x="338" y="1383"/>
                    </a:lnTo>
                    <a:lnTo>
                      <a:pt x="62" y="1260"/>
                    </a:lnTo>
                    <a:lnTo>
                      <a:pt x="31" y="1168"/>
                    </a:lnTo>
                    <a:lnTo>
                      <a:pt x="93" y="1137"/>
                    </a:lnTo>
                    <a:lnTo>
                      <a:pt x="93" y="983"/>
                    </a:lnTo>
                    <a:lnTo>
                      <a:pt x="31" y="891"/>
                    </a:lnTo>
                    <a:lnTo>
                      <a:pt x="1" y="768"/>
                    </a:lnTo>
                    <a:lnTo>
                      <a:pt x="1" y="523"/>
                    </a:lnTo>
                    <a:lnTo>
                      <a:pt x="93" y="523"/>
                    </a:lnTo>
                    <a:lnTo>
                      <a:pt x="123" y="553"/>
                    </a:lnTo>
                    <a:lnTo>
                      <a:pt x="93" y="308"/>
                    </a:lnTo>
                    <a:lnTo>
                      <a:pt x="123" y="308"/>
                    </a:lnTo>
                    <a:lnTo>
                      <a:pt x="93" y="185"/>
                    </a:lnTo>
                    <a:lnTo>
                      <a:pt x="154" y="154"/>
                    </a:lnTo>
                    <a:lnTo>
                      <a:pt x="154" y="62"/>
                    </a:lnTo>
                    <a:lnTo>
                      <a:pt x="216" y="62"/>
                    </a:lnTo>
                    <a:lnTo>
                      <a:pt x="246" y="1"/>
                    </a:lnTo>
                    <a:lnTo>
                      <a:pt x="308" y="1"/>
                    </a:lnTo>
                    <a:lnTo>
                      <a:pt x="431" y="93"/>
                    </a:lnTo>
                    <a:lnTo>
                      <a:pt x="461" y="185"/>
                    </a:lnTo>
                    <a:lnTo>
                      <a:pt x="523" y="185"/>
                    </a:lnTo>
                    <a:lnTo>
                      <a:pt x="553" y="246"/>
                    </a:lnTo>
                    <a:lnTo>
                      <a:pt x="492" y="523"/>
                    </a:lnTo>
                    <a:lnTo>
                      <a:pt x="461" y="523"/>
                    </a:lnTo>
                    <a:lnTo>
                      <a:pt x="492" y="799"/>
                    </a:lnTo>
                    <a:lnTo>
                      <a:pt x="553" y="799"/>
                    </a:lnTo>
                    <a:lnTo>
                      <a:pt x="645" y="953"/>
                    </a:lnTo>
                    <a:lnTo>
                      <a:pt x="584" y="1352"/>
                    </a:lnTo>
                    <a:lnTo>
                      <a:pt x="492" y="1383"/>
                    </a:lnTo>
                    <a:close/>
                  </a:path>
                </a:pathLst>
              </a:custGeom>
              <a:solidFill>
                <a:srgbClr val="D9D9D9"/>
              </a:solidFill>
              <a:ln cap="flat" cmpd="sng" w="9525">
                <a:solidFill>
                  <a:schemeClr val="lt1"/>
                </a:solidFill>
                <a:prstDash val="solid"/>
                <a:round/>
                <a:headEnd len="sm" w="sm" type="none"/>
                <a:tailEnd len="sm" w="sm" type="none"/>
              </a:ln>
            </p:spPr>
          </p:sp>
          <p:sp>
            <p:nvSpPr>
              <p:cNvPr id="423" name="Google Shape;423;p54"/>
              <p:cNvSpPr/>
              <p:nvPr/>
            </p:nvSpPr>
            <p:spPr>
              <a:xfrm>
                <a:off x="6343200" y="2765520"/>
                <a:ext cx="74522" cy="59402"/>
              </a:xfrm>
              <a:custGeom>
                <a:rect b="b" l="l" r="r" t="t"/>
                <a:pathLst>
                  <a:path extrusionOk="0" h="3133" w="3931">
                    <a:moveTo>
                      <a:pt x="0" y="1628"/>
                    </a:moveTo>
                    <a:lnTo>
                      <a:pt x="0" y="1905"/>
                    </a:lnTo>
                    <a:lnTo>
                      <a:pt x="184" y="2120"/>
                    </a:lnTo>
                    <a:lnTo>
                      <a:pt x="369" y="2764"/>
                    </a:lnTo>
                    <a:lnTo>
                      <a:pt x="2794" y="3133"/>
                    </a:lnTo>
                    <a:lnTo>
                      <a:pt x="3071" y="2887"/>
                    </a:lnTo>
                    <a:lnTo>
                      <a:pt x="3777" y="707"/>
                    </a:lnTo>
                    <a:lnTo>
                      <a:pt x="3931" y="676"/>
                    </a:lnTo>
                    <a:lnTo>
                      <a:pt x="3931" y="492"/>
                    </a:lnTo>
                    <a:lnTo>
                      <a:pt x="3900" y="369"/>
                    </a:lnTo>
                    <a:lnTo>
                      <a:pt x="3808" y="400"/>
                    </a:lnTo>
                    <a:lnTo>
                      <a:pt x="3777" y="369"/>
                    </a:lnTo>
                    <a:lnTo>
                      <a:pt x="3777" y="339"/>
                    </a:lnTo>
                    <a:lnTo>
                      <a:pt x="3716" y="339"/>
                    </a:lnTo>
                    <a:lnTo>
                      <a:pt x="3685" y="32"/>
                    </a:lnTo>
                    <a:lnTo>
                      <a:pt x="3562" y="1"/>
                    </a:lnTo>
                    <a:lnTo>
                      <a:pt x="3562" y="124"/>
                    </a:lnTo>
                    <a:lnTo>
                      <a:pt x="3531" y="216"/>
                    </a:lnTo>
                    <a:lnTo>
                      <a:pt x="3009" y="523"/>
                    </a:lnTo>
                    <a:lnTo>
                      <a:pt x="3009" y="738"/>
                    </a:lnTo>
                    <a:lnTo>
                      <a:pt x="2549" y="1137"/>
                    </a:lnTo>
                    <a:lnTo>
                      <a:pt x="2457" y="1260"/>
                    </a:lnTo>
                    <a:lnTo>
                      <a:pt x="2518" y="1291"/>
                    </a:lnTo>
                    <a:lnTo>
                      <a:pt x="2580" y="1383"/>
                    </a:lnTo>
                    <a:lnTo>
                      <a:pt x="2365" y="1628"/>
                    </a:lnTo>
                    <a:lnTo>
                      <a:pt x="2303" y="1505"/>
                    </a:lnTo>
                    <a:lnTo>
                      <a:pt x="2211" y="1567"/>
                    </a:lnTo>
                    <a:lnTo>
                      <a:pt x="2119" y="1567"/>
                    </a:lnTo>
                    <a:lnTo>
                      <a:pt x="2119" y="1690"/>
                    </a:lnTo>
                    <a:lnTo>
                      <a:pt x="2088" y="1690"/>
                    </a:lnTo>
                    <a:lnTo>
                      <a:pt x="2027" y="1782"/>
                    </a:lnTo>
                    <a:lnTo>
                      <a:pt x="1781" y="1813"/>
                    </a:lnTo>
                    <a:lnTo>
                      <a:pt x="1628" y="1843"/>
                    </a:lnTo>
                    <a:lnTo>
                      <a:pt x="1535" y="1751"/>
                    </a:lnTo>
                    <a:lnTo>
                      <a:pt x="1382" y="1751"/>
                    </a:lnTo>
                    <a:lnTo>
                      <a:pt x="1321" y="1720"/>
                    </a:lnTo>
                    <a:lnTo>
                      <a:pt x="1198" y="1751"/>
                    </a:lnTo>
                    <a:lnTo>
                      <a:pt x="921" y="1690"/>
                    </a:lnTo>
                    <a:lnTo>
                      <a:pt x="584" y="1935"/>
                    </a:lnTo>
                    <a:lnTo>
                      <a:pt x="430" y="1905"/>
                    </a:lnTo>
                    <a:lnTo>
                      <a:pt x="307" y="1905"/>
                    </a:lnTo>
                    <a:lnTo>
                      <a:pt x="184" y="1966"/>
                    </a:lnTo>
                    <a:lnTo>
                      <a:pt x="154" y="1567"/>
                    </a:lnTo>
                    <a:lnTo>
                      <a:pt x="62" y="1659"/>
                    </a:lnTo>
                    <a:close/>
                  </a:path>
                </a:pathLst>
              </a:custGeom>
              <a:solidFill>
                <a:srgbClr val="D9D9D9"/>
              </a:solidFill>
              <a:ln cap="flat" cmpd="sng" w="9525">
                <a:solidFill>
                  <a:schemeClr val="lt1"/>
                </a:solidFill>
                <a:prstDash val="solid"/>
                <a:round/>
                <a:headEnd len="sm" w="sm" type="none"/>
                <a:tailEnd len="sm" w="sm" type="none"/>
              </a:ln>
            </p:spPr>
          </p:sp>
          <p:sp>
            <p:nvSpPr>
              <p:cNvPr id="424" name="Google Shape;424;p54"/>
              <p:cNvSpPr/>
              <p:nvPr/>
            </p:nvSpPr>
            <p:spPr>
              <a:xfrm>
                <a:off x="5113800" y="2470320"/>
                <a:ext cx="46082" cy="20881"/>
              </a:xfrm>
              <a:custGeom>
                <a:rect b="b" l="l" r="r" t="t"/>
                <a:pathLst>
                  <a:path extrusionOk="0" h="1106" w="2426">
                    <a:moveTo>
                      <a:pt x="1013" y="31"/>
                    </a:moveTo>
                    <a:lnTo>
                      <a:pt x="1136" y="123"/>
                    </a:lnTo>
                    <a:lnTo>
                      <a:pt x="1136" y="62"/>
                    </a:lnTo>
                    <a:lnTo>
                      <a:pt x="1044" y="0"/>
                    </a:lnTo>
                    <a:lnTo>
                      <a:pt x="1013" y="31"/>
                    </a:lnTo>
                    <a:close/>
                    <a:moveTo>
                      <a:pt x="307" y="31"/>
                    </a:moveTo>
                    <a:lnTo>
                      <a:pt x="461" y="154"/>
                    </a:lnTo>
                    <a:lnTo>
                      <a:pt x="399" y="62"/>
                    </a:lnTo>
                    <a:close/>
                    <a:moveTo>
                      <a:pt x="0" y="184"/>
                    </a:moveTo>
                    <a:lnTo>
                      <a:pt x="0" y="338"/>
                    </a:lnTo>
                    <a:lnTo>
                      <a:pt x="184" y="338"/>
                    </a:lnTo>
                    <a:lnTo>
                      <a:pt x="276" y="338"/>
                    </a:lnTo>
                    <a:lnTo>
                      <a:pt x="123" y="184"/>
                    </a:lnTo>
                    <a:lnTo>
                      <a:pt x="0" y="184"/>
                    </a:lnTo>
                    <a:close/>
                    <a:moveTo>
                      <a:pt x="2272" y="952"/>
                    </a:moveTo>
                    <a:lnTo>
                      <a:pt x="2119" y="1013"/>
                    </a:lnTo>
                    <a:lnTo>
                      <a:pt x="2149" y="1075"/>
                    </a:lnTo>
                    <a:lnTo>
                      <a:pt x="2364" y="1106"/>
                    </a:lnTo>
                    <a:lnTo>
                      <a:pt x="2426" y="1044"/>
                    </a:lnTo>
                    <a:lnTo>
                      <a:pt x="2364" y="983"/>
                    </a:lnTo>
                    <a:close/>
                  </a:path>
                </a:pathLst>
              </a:custGeom>
              <a:solidFill>
                <a:srgbClr val="D9D9D9"/>
              </a:solidFill>
              <a:ln cap="flat" cmpd="sng" w="9525">
                <a:solidFill>
                  <a:schemeClr val="lt1"/>
                </a:solidFill>
                <a:prstDash val="solid"/>
                <a:round/>
                <a:headEnd len="sm" w="sm" type="none"/>
                <a:tailEnd len="sm" w="sm" type="none"/>
              </a:ln>
            </p:spPr>
          </p:sp>
          <p:sp>
            <p:nvSpPr>
              <p:cNvPr id="425" name="Google Shape;425;p54"/>
              <p:cNvSpPr/>
              <p:nvPr/>
            </p:nvSpPr>
            <p:spPr>
              <a:xfrm>
                <a:off x="5282640" y="2652840"/>
                <a:ext cx="5400" cy="3240"/>
              </a:xfrm>
              <a:custGeom>
                <a:rect b="b" l="l" r="r" t="t"/>
                <a:pathLst>
                  <a:path extrusionOk="0" h="185" w="308">
                    <a:moveTo>
                      <a:pt x="215" y="185"/>
                    </a:moveTo>
                    <a:lnTo>
                      <a:pt x="62" y="123"/>
                    </a:lnTo>
                    <a:lnTo>
                      <a:pt x="0" y="31"/>
                    </a:lnTo>
                    <a:lnTo>
                      <a:pt x="246" y="0"/>
                    </a:lnTo>
                    <a:lnTo>
                      <a:pt x="307" y="123"/>
                    </a:lnTo>
                    <a:cubicBezTo>
                      <a:pt x="277" y="154"/>
                      <a:pt x="246" y="154"/>
                      <a:pt x="215" y="185"/>
                    </a:cubicBezTo>
                    <a:close/>
                  </a:path>
                </a:pathLst>
              </a:custGeom>
              <a:solidFill>
                <a:srgbClr val="D9D9D9"/>
              </a:solidFill>
              <a:ln cap="flat" cmpd="sng" w="9525">
                <a:solidFill>
                  <a:schemeClr val="lt1"/>
                </a:solidFill>
                <a:prstDash val="solid"/>
                <a:round/>
                <a:headEnd len="sm" w="sm" type="none"/>
                <a:tailEnd len="sm" w="sm" type="none"/>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426" name="Google Shape;426;p54"/>
              <p:cNvSpPr/>
              <p:nvPr/>
            </p:nvSpPr>
            <p:spPr>
              <a:xfrm>
                <a:off x="5267520" y="2719080"/>
                <a:ext cx="70558" cy="24120"/>
              </a:xfrm>
              <a:custGeom>
                <a:rect b="b" l="l" r="r" t="t"/>
                <a:pathLst>
                  <a:path extrusionOk="0" h="1290" w="3717">
                    <a:moveTo>
                      <a:pt x="646" y="952"/>
                    </a:moveTo>
                    <a:lnTo>
                      <a:pt x="584" y="891"/>
                    </a:lnTo>
                    <a:lnTo>
                      <a:pt x="584" y="829"/>
                    </a:lnTo>
                    <a:lnTo>
                      <a:pt x="646" y="829"/>
                    </a:lnTo>
                    <a:lnTo>
                      <a:pt x="677" y="891"/>
                    </a:lnTo>
                    <a:cubicBezTo>
                      <a:pt x="677" y="891"/>
                      <a:pt x="646" y="952"/>
                      <a:pt x="646" y="952"/>
                    </a:cubicBezTo>
                    <a:close/>
                    <a:moveTo>
                      <a:pt x="32" y="1290"/>
                    </a:moveTo>
                    <a:lnTo>
                      <a:pt x="1" y="1198"/>
                    </a:lnTo>
                    <a:lnTo>
                      <a:pt x="93" y="1136"/>
                    </a:lnTo>
                    <a:lnTo>
                      <a:pt x="155" y="1136"/>
                    </a:lnTo>
                    <a:lnTo>
                      <a:pt x="155" y="1259"/>
                    </a:lnTo>
                    <a:lnTo>
                      <a:pt x="93" y="1290"/>
                    </a:lnTo>
                    <a:lnTo>
                      <a:pt x="32" y="1259"/>
                    </a:lnTo>
                    <a:close/>
                    <a:moveTo>
                      <a:pt x="216" y="584"/>
                    </a:moveTo>
                    <a:lnTo>
                      <a:pt x="216" y="399"/>
                    </a:lnTo>
                    <a:lnTo>
                      <a:pt x="155" y="276"/>
                    </a:lnTo>
                    <a:cubicBezTo>
                      <a:pt x="155" y="276"/>
                      <a:pt x="185" y="184"/>
                      <a:pt x="216" y="184"/>
                    </a:cubicBezTo>
                    <a:cubicBezTo>
                      <a:pt x="247" y="215"/>
                      <a:pt x="277" y="246"/>
                      <a:pt x="339" y="276"/>
                    </a:cubicBezTo>
                    <a:lnTo>
                      <a:pt x="339" y="491"/>
                    </a:lnTo>
                    <a:lnTo>
                      <a:pt x="247" y="553"/>
                    </a:lnTo>
                    <a:close/>
                    <a:moveTo>
                      <a:pt x="1475" y="798"/>
                    </a:moveTo>
                    <a:lnTo>
                      <a:pt x="1321" y="798"/>
                    </a:lnTo>
                    <a:lnTo>
                      <a:pt x="1076" y="983"/>
                    </a:lnTo>
                    <a:lnTo>
                      <a:pt x="922" y="921"/>
                    </a:lnTo>
                    <a:lnTo>
                      <a:pt x="861" y="768"/>
                    </a:lnTo>
                    <a:lnTo>
                      <a:pt x="984" y="676"/>
                    </a:lnTo>
                    <a:lnTo>
                      <a:pt x="1137" y="676"/>
                    </a:lnTo>
                    <a:lnTo>
                      <a:pt x="1321" y="614"/>
                    </a:lnTo>
                    <a:lnTo>
                      <a:pt x="1383" y="553"/>
                    </a:lnTo>
                    <a:lnTo>
                      <a:pt x="1536" y="584"/>
                    </a:lnTo>
                    <a:lnTo>
                      <a:pt x="1506" y="798"/>
                    </a:lnTo>
                    <a:close/>
                    <a:moveTo>
                      <a:pt x="1813" y="829"/>
                    </a:moveTo>
                    <a:lnTo>
                      <a:pt x="1751" y="1075"/>
                    </a:lnTo>
                    <a:lnTo>
                      <a:pt x="1905" y="1198"/>
                    </a:lnTo>
                    <a:lnTo>
                      <a:pt x="2058" y="1106"/>
                    </a:lnTo>
                    <a:lnTo>
                      <a:pt x="2150" y="1075"/>
                    </a:lnTo>
                    <a:lnTo>
                      <a:pt x="2120" y="891"/>
                    </a:lnTo>
                    <a:lnTo>
                      <a:pt x="1966" y="829"/>
                    </a:lnTo>
                    <a:close/>
                    <a:moveTo>
                      <a:pt x="3379" y="215"/>
                    </a:moveTo>
                    <a:lnTo>
                      <a:pt x="3440" y="0"/>
                    </a:lnTo>
                    <a:lnTo>
                      <a:pt x="3594" y="0"/>
                    </a:lnTo>
                    <a:lnTo>
                      <a:pt x="3716" y="92"/>
                    </a:lnTo>
                    <a:lnTo>
                      <a:pt x="3563" y="123"/>
                    </a:lnTo>
                    <a:lnTo>
                      <a:pt x="3379" y="215"/>
                    </a:lnTo>
                    <a:close/>
                    <a:moveTo>
                      <a:pt x="2887" y="891"/>
                    </a:moveTo>
                    <a:lnTo>
                      <a:pt x="3041" y="676"/>
                    </a:lnTo>
                    <a:lnTo>
                      <a:pt x="3041" y="553"/>
                    </a:lnTo>
                    <a:lnTo>
                      <a:pt x="3317" y="430"/>
                    </a:lnTo>
                    <a:lnTo>
                      <a:pt x="3317" y="645"/>
                    </a:lnTo>
                    <a:lnTo>
                      <a:pt x="3133" y="891"/>
                    </a:lnTo>
                    <a:lnTo>
                      <a:pt x="2979" y="921"/>
                    </a:lnTo>
                    <a:close/>
                  </a:path>
                </a:pathLst>
              </a:custGeom>
              <a:solidFill>
                <a:srgbClr val="D9D9D9"/>
              </a:solidFill>
              <a:ln cap="flat" cmpd="sng" w="9525">
                <a:solidFill>
                  <a:schemeClr val="lt1"/>
                </a:solidFill>
                <a:prstDash val="solid"/>
                <a:round/>
                <a:headEnd len="sm" w="sm" type="none"/>
                <a:tailEnd len="sm" w="sm" type="none"/>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427" name="Google Shape;427;p54"/>
              <p:cNvSpPr/>
              <p:nvPr/>
            </p:nvSpPr>
            <p:spPr>
              <a:xfrm>
                <a:off x="5149800" y="2914920"/>
                <a:ext cx="39602" cy="37078"/>
              </a:xfrm>
              <a:custGeom>
                <a:rect b="b" l="l" r="r" t="t"/>
                <a:pathLst>
                  <a:path extrusionOk="0" h="1967" w="2089">
                    <a:moveTo>
                      <a:pt x="154" y="185"/>
                    </a:moveTo>
                    <a:lnTo>
                      <a:pt x="338" y="62"/>
                    </a:lnTo>
                    <a:lnTo>
                      <a:pt x="276" y="1"/>
                    </a:lnTo>
                    <a:lnTo>
                      <a:pt x="154" y="1"/>
                    </a:lnTo>
                    <a:lnTo>
                      <a:pt x="61" y="62"/>
                    </a:lnTo>
                    <a:lnTo>
                      <a:pt x="0" y="62"/>
                    </a:lnTo>
                    <a:lnTo>
                      <a:pt x="31" y="185"/>
                    </a:lnTo>
                    <a:lnTo>
                      <a:pt x="154" y="185"/>
                    </a:lnTo>
                    <a:close/>
                    <a:moveTo>
                      <a:pt x="369" y="339"/>
                    </a:moveTo>
                    <a:lnTo>
                      <a:pt x="307" y="216"/>
                    </a:lnTo>
                    <a:lnTo>
                      <a:pt x="399" y="154"/>
                    </a:lnTo>
                    <a:lnTo>
                      <a:pt x="461" y="185"/>
                    </a:lnTo>
                    <a:lnTo>
                      <a:pt x="461" y="277"/>
                    </a:lnTo>
                    <a:lnTo>
                      <a:pt x="399" y="339"/>
                    </a:lnTo>
                    <a:close/>
                    <a:moveTo>
                      <a:pt x="983" y="523"/>
                    </a:moveTo>
                    <a:lnTo>
                      <a:pt x="952" y="523"/>
                    </a:lnTo>
                    <a:lnTo>
                      <a:pt x="891" y="523"/>
                    </a:lnTo>
                    <a:lnTo>
                      <a:pt x="829" y="461"/>
                    </a:lnTo>
                    <a:lnTo>
                      <a:pt x="860" y="400"/>
                    </a:lnTo>
                    <a:lnTo>
                      <a:pt x="952" y="400"/>
                    </a:lnTo>
                    <a:lnTo>
                      <a:pt x="1013" y="461"/>
                    </a:lnTo>
                    <a:lnTo>
                      <a:pt x="1013" y="492"/>
                    </a:lnTo>
                    <a:lnTo>
                      <a:pt x="983" y="492"/>
                    </a:lnTo>
                    <a:close/>
                    <a:moveTo>
                      <a:pt x="1290" y="523"/>
                    </a:moveTo>
                    <a:lnTo>
                      <a:pt x="1167" y="554"/>
                    </a:lnTo>
                    <a:lnTo>
                      <a:pt x="1105" y="492"/>
                    </a:lnTo>
                    <a:lnTo>
                      <a:pt x="1167" y="431"/>
                    </a:lnTo>
                    <a:close/>
                    <a:moveTo>
                      <a:pt x="1996" y="461"/>
                    </a:moveTo>
                    <a:lnTo>
                      <a:pt x="1965" y="308"/>
                    </a:lnTo>
                    <a:lnTo>
                      <a:pt x="2027" y="247"/>
                    </a:lnTo>
                    <a:lnTo>
                      <a:pt x="2027" y="369"/>
                    </a:lnTo>
                    <a:close/>
                    <a:moveTo>
                      <a:pt x="1935" y="1014"/>
                    </a:moveTo>
                    <a:lnTo>
                      <a:pt x="1873" y="891"/>
                    </a:lnTo>
                    <a:lnTo>
                      <a:pt x="1965" y="799"/>
                    </a:lnTo>
                    <a:lnTo>
                      <a:pt x="2057" y="830"/>
                    </a:lnTo>
                    <a:lnTo>
                      <a:pt x="2088" y="953"/>
                    </a:lnTo>
                    <a:lnTo>
                      <a:pt x="2027" y="1014"/>
                    </a:lnTo>
                    <a:close/>
                    <a:moveTo>
                      <a:pt x="1750" y="1751"/>
                    </a:moveTo>
                    <a:lnTo>
                      <a:pt x="1689" y="1690"/>
                    </a:lnTo>
                    <a:lnTo>
                      <a:pt x="1750" y="1628"/>
                    </a:lnTo>
                    <a:lnTo>
                      <a:pt x="1842" y="1720"/>
                    </a:lnTo>
                    <a:close/>
                    <a:moveTo>
                      <a:pt x="1320" y="1935"/>
                    </a:moveTo>
                    <a:lnTo>
                      <a:pt x="1320" y="1751"/>
                    </a:lnTo>
                    <a:lnTo>
                      <a:pt x="1259" y="1628"/>
                    </a:lnTo>
                    <a:lnTo>
                      <a:pt x="1382" y="1659"/>
                    </a:lnTo>
                    <a:lnTo>
                      <a:pt x="1566" y="1843"/>
                    </a:lnTo>
                    <a:lnTo>
                      <a:pt x="1535" y="1966"/>
                    </a:lnTo>
                    <a:close/>
                  </a:path>
                </a:pathLst>
              </a:custGeom>
              <a:solidFill>
                <a:srgbClr val="D9D9D9"/>
              </a:solidFill>
              <a:ln cap="flat" cmpd="sng" w="9525">
                <a:solidFill>
                  <a:schemeClr val="lt1"/>
                </a:solidFill>
                <a:prstDash val="solid"/>
                <a:round/>
                <a:headEnd len="sm" w="sm" type="none"/>
                <a:tailEnd len="sm" w="sm" type="none"/>
              </a:ln>
            </p:spPr>
          </p:sp>
          <p:sp>
            <p:nvSpPr>
              <p:cNvPr id="428" name="Google Shape;428;p54"/>
              <p:cNvSpPr/>
              <p:nvPr/>
            </p:nvSpPr>
            <p:spPr>
              <a:xfrm>
                <a:off x="6357240" y="2757960"/>
                <a:ext cx="118074" cy="166682"/>
              </a:xfrm>
              <a:custGeom>
                <a:rect b="b" l="l" r="r" t="t"/>
                <a:pathLst>
                  <a:path extrusionOk="0" h="8752" w="6203">
                    <a:moveTo>
                      <a:pt x="62" y="6480"/>
                    </a:moveTo>
                    <a:lnTo>
                      <a:pt x="2395" y="5773"/>
                    </a:lnTo>
                    <a:lnTo>
                      <a:pt x="2518" y="3962"/>
                    </a:lnTo>
                    <a:lnTo>
                      <a:pt x="2334" y="3286"/>
                    </a:lnTo>
                    <a:lnTo>
                      <a:pt x="3040" y="1106"/>
                    </a:lnTo>
                    <a:lnTo>
                      <a:pt x="3194" y="1106"/>
                    </a:lnTo>
                    <a:lnTo>
                      <a:pt x="3255" y="1597"/>
                    </a:lnTo>
                    <a:lnTo>
                      <a:pt x="3531" y="1935"/>
                    </a:lnTo>
                    <a:lnTo>
                      <a:pt x="3531" y="2027"/>
                    </a:lnTo>
                    <a:lnTo>
                      <a:pt x="4023" y="2426"/>
                    </a:lnTo>
                    <a:lnTo>
                      <a:pt x="4207" y="2488"/>
                    </a:lnTo>
                    <a:lnTo>
                      <a:pt x="4330" y="2426"/>
                    </a:lnTo>
                    <a:lnTo>
                      <a:pt x="4483" y="2426"/>
                    </a:lnTo>
                    <a:lnTo>
                      <a:pt x="4852" y="2488"/>
                    </a:lnTo>
                    <a:lnTo>
                      <a:pt x="5067" y="2457"/>
                    </a:lnTo>
                    <a:lnTo>
                      <a:pt x="5189" y="2457"/>
                    </a:lnTo>
                    <a:lnTo>
                      <a:pt x="5404" y="2764"/>
                    </a:lnTo>
                    <a:lnTo>
                      <a:pt x="5466" y="2979"/>
                    </a:lnTo>
                    <a:lnTo>
                      <a:pt x="5619" y="3102"/>
                    </a:lnTo>
                    <a:lnTo>
                      <a:pt x="5681" y="3256"/>
                    </a:lnTo>
                    <a:lnTo>
                      <a:pt x="5988" y="3501"/>
                    </a:lnTo>
                    <a:lnTo>
                      <a:pt x="6141" y="3532"/>
                    </a:lnTo>
                    <a:lnTo>
                      <a:pt x="6203" y="3593"/>
                    </a:lnTo>
                    <a:lnTo>
                      <a:pt x="6203" y="3747"/>
                    </a:lnTo>
                    <a:lnTo>
                      <a:pt x="6111" y="3931"/>
                    </a:lnTo>
                    <a:lnTo>
                      <a:pt x="6111" y="4023"/>
                    </a:lnTo>
                    <a:lnTo>
                      <a:pt x="6080" y="4146"/>
                    </a:lnTo>
                    <a:lnTo>
                      <a:pt x="5773" y="4637"/>
                    </a:lnTo>
                    <a:lnTo>
                      <a:pt x="5558" y="4822"/>
                    </a:lnTo>
                    <a:lnTo>
                      <a:pt x="5466" y="5006"/>
                    </a:lnTo>
                    <a:lnTo>
                      <a:pt x="5374" y="5098"/>
                    </a:lnTo>
                    <a:lnTo>
                      <a:pt x="5282" y="5405"/>
                    </a:lnTo>
                    <a:lnTo>
                      <a:pt x="5189" y="5405"/>
                    </a:lnTo>
                    <a:lnTo>
                      <a:pt x="5097" y="5374"/>
                    </a:lnTo>
                    <a:lnTo>
                      <a:pt x="5097" y="5282"/>
                    </a:lnTo>
                    <a:lnTo>
                      <a:pt x="5128" y="5190"/>
                    </a:lnTo>
                    <a:lnTo>
                      <a:pt x="5067" y="5159"/>
                    </a:lnTo>
                    <a:lnTo>
                      <a:pt x="4975" y="5221"/>
                    </a:lnTo>
                    <a:lnTo>
                      <a:pt x="4882" y="5405"/>
                    </a:lnTo>
                    <a:lnTo>
                      <a:pt x="4852" y="5405"/>
                    </a:lnTo>
                    <a:lnTo>
                      <a:pt x="4913" y="5528"/>
                    </a:lnTo>
                    <a:lnTo>
                      <a:pt x="4821" y="5558"/>
                    </a:lnTo>
                    <a:lnTo>
                      <a:pt x="4667" y="5804"/>
                    </a:lnTo>
                    <a:lnTo>
                      <a:pt x="4667" y="5958"/>
                    </a:lnTo>
                    <a:lnTo>
                      <a:pt x="4606" y="6080"/>
                    </a:lnTo>
                    <a:lnTo>
                      <a:pt x="4637" y="6080"/>
                    </a:lnTo>
                    <a:lnTo>
                      <a:pt x="4729" y="6234"/>
                    </a:lnTo>
                    <a:lnTo>
                      <a:pt x="4667" y="6234"/>
                    </a:lnTo>
                    <a:lnTo>
                      <a:pt x="4790" y="6541"/>
                    </a:lnTo>
                    <a:lnTo>
                      <a:pt x="4852" y="6602"/>
                    </a:lnTo>
                    <a:lnTo>
                      <a:pt x="4821" y="6664"/>
                    </a:lnTo>
                    <a:lnTo>
                      <a:pt x="4422" y="6695"/>
                    </a:lnTo>
                    <a:lnTo>
                      <a:pt x="4330" y="6756"/>
                    </a:lnTo>
                    <a:lnTo>
                      <a:pt x="4207" y="6725"/>
                    </a:lnTo>
                    <a:lnTo>
                      <a:pt x="4023" y="6756"/>
                    </a:lnTo>
                    <a:lnTo>
                      <a:pt x="3716" y="7155"/>
                    </a:lnTo>
                    <a:lnTo>
                      <a:pt x="3716" y="7401"/>
                    </a:lnTo>
                    <a:lnTo>
                      <a:pt x="3654" y="7462"/>
                    </a:lnTo>
                    <a:lnTo>
                      <a:pt x="3501" y="7616"/>
                    </a:lnTo>
                    <a:lnTo>
                      <a:pt x="3378" y="7585"/>
                    </a:lnTo>
                    <a:lnTo>
                      <a:pt x="3194" y="7616"/>
                    </a:lnTo>
                    <a:lnTo>
                      <a:pt x="2887" y="7616"/>
                    </a:lnTo>
                    <a:lnTo>
                      <a:pt x="2825" y="7708"/>
                    </a:lnTo>
                    <a:lnTo>
                      <a:pt x="2702" y="7831"/>
                    </a:lnTo>
                    <a:lnTo>
                      <a:pt x="2733" y="7892"/>
                    </a:lnTo>
                    <a:lnTo>
                      <a:pt x="2733" y="8015"/>
                    </a:lnTo>
                    <a:lnTo>
                      <a:pt x="2794" y="8046"/>
                    </a:lnTo>
                    <a:lnTo>
                      <a:pt x="2794" y="8138"/>
                    </a:lnTo>
                    <a:lnTo>
                      <a:pt x="2764" y="8138"/>
                    </a:lnTo>
                    <a:lnTo>
                      <a:pt x="2764" y="8168"/>
                    </a:lnTo>
                    <a:lnTo>
                      <a:pt x="2579" y="8476"/>
                    </a:lnTo>
                    <a:lnTo>
                      <a:pt x="2457" y="8476"/>
                    </a:lnTo>
                    <a:lnTo>
                      <a:pt x="2334" y="8383"/>
                    </a:lnTo>
                    <a:lnTo>
                      <a:pt x="2180" y="8414"/>
                    </a:lnTo>
                    <a:lnTo>
                      <a:pt x="2027" y="8414"/>
                    </a:lnTo>
                    <a:lnTo>
                      <a:pt x="1750" y="8568"/>
                    </a:lnTo>
                    <a:lnTo>
                      <a:pt x="1566" y="8568"/>
                    </a:lnTo>
                    <a:lnTo>
                      <a:pt x="1443" y="8752"/>
                    </a:lnTo>
                    <a:lnTo>
                      <a:pt x="1290" y="8752"/>
                    </a:lnTo>
                    <a:lnTo>
                      <a:pt x="1228" y="8721"/>
                    </a:lnTo>
                    <a:lnTo>
                      <a:pt x="1136" y="8752"/>
                    </a:lnTo>
                    <a:lnTo>
                      <a:pt x="645" y="8168"/>
                    </a:lnTo>
                    <a:lnTo>
                      <a:pt x="768" y="7831"/>
                    </a:lnTo>
                    <a:lnTo>
                      <a:pt x="0" y="6879"/>
                    </a:lnTo>
                    <a:lnTo>
                      <a:pt x="62" y="6449"/>
                    </a:lnTo>
                    <a:close/>
                    <a:moveTo>
                      <a:pt x="3040" y="738"/>
                    </a:moveTo>
                    <a:lnTo>
                      <a:pt x="3040" y="646"/>
                    </a:lnTo>
                    <a:lnTo>
                      <a:pt x="3101" y="492"/>
                    </a:lnTo>
                    <a:lnTo>
                      <a:pt x="3132" y="277"/>
                    </a:lnTo>
                    <a:lnTo>
                      <a:pt x="3101" y="246"/>
                    </a:lnTo>
                    <a:lnTo>
                      <a:pt x="3132" y="154"/>
                    </a:lnTo>
                    <a:lnTo>
                      <a:pt x="3071" y="93"/>
                    </a:lnTo>
                    <a:lnTo>
                      <a:pt x="3132" y="93"/>
                    </a:lnTo>
                    <a:lnTo>
                      <a:pt x="3163" y="93"/>
                    </a:lnTo>
                    <a:lnTo>
                      <a:pt x="3101" y="1"/>
                    </a:lnTo>
                    <a:lnTo>
                      <a:pt x="3071" y="1"/>
                    </a:lnTo>
                    <a:lnTo>
                      <a:pt x="2979" y="1"/>
                    </a:lnTo>
                    <a:lnTo>
                      <a:pt x="2948" y="246"/>
                    </a:lnTo>
                    <a:lnTo>
                      <a:pt x="2917" y="277"/>
                    </a:lnTo>
                    <a:lnTo>
                      <a:pt x="2856" y="246"/>
                    </a:lnTo>
                    <a:lnTo>
                      <a:pt x="2825" y="308"/>
                    </a:lnTo>
                    <a:lnTo>
                      <a:pt x="2825" y="400"/>
                    </a:lnTo>
                    <a:lnTo>
                      <a:pt x="2948" y="431"/>
                    </a:lnTo>
                    <a:lnTo>
                      <a:pt x="2948" y="707"/>
                    </a:lnTo>
                    <a:close/>
                  </a:path>
                </a:pathLst>
              </a:custGeom>
              <a:solidFill>
                <a:srgbClr val="D9D9D9"/>
              </a:solidFill>
              <a:ln cap="flat" cmpd="sng" w="9525">
                <a:solidFill>
                  <a:schemeClr val="lt1"/>
                </a:solidFill>
                <a:prstDash val="solid"/>
                <a:round/>
                <a:headEnd len="sm" w="sm" type="none"/>
                <a:tailEnd len="sm" w="sm" type="none"/>
              </a:ln>
            </p:spPr>
          </p:sp>
          <p:sp>
            <p:nvSpPr>
              <p:cNvPr id="429" name="Google Shape;429;p54"/>
              <p:cNvSpPr/>
              <p:nvPr/>
            </p:nvSpPr>
            <p:spPr>
              <a:xfrm>
                <a:off x="6211440" y="2881440"/>
                <a:ext cx="190069" cy="117364"/>
              </a:xfrm>
              <a:custGeom>
                <a:rect b="b" l="l" r="r" t="t"/>
                <a:pathLst>
                  <a:path extrusionOk="0" h="6173" w="9980">
                    <a:moveTo>
                      <a:pt x="62" y="2334"/>
                    </a:moveTo>
                    <a:lnTo>
                      <a:pt x="215" y="2334"/>
                    </a:lnTo>
                    <a:lnTo>
                      <a:pt x="338" y="2396"/>
                    </a:lnTo>
                    <a:lnTo>
                      <a:pt x="430" y="2242"/>
                    </a:lnTo>
                    <a:lnTo>
                      <a:pt x="645" y="2089"/>
                    </a:lnTo>
                    <a:lnTo>
                      <a:pt x="492" y="1812"/>
                    </a:lnTo>
                    <a:lnTo>
                      <a:pt x="614" y="1413"/>
                    </a:lnTo>
                    <a:lnTo>
                      <a:pt x="829" y="1321"/>
                    </a:lnTo>
                    <a:lnTo>
                      <a:pt x="1075" y="1536"/>
                    </a:lnTo>
                    <a:lnTo>
                      <a:pt x="1597" y="1567"/>
                    </a:lnTo>
                    <a:lnTo>
                      <a:pt x="2303" y="1843"/>
                    </a:lnTo>
                    <a:lnTo>
                      <a:pt x="3040" y="2181"/>
                    </a:lnTo>
                    <a:lnTo>
                      <a:pt x="3071" y="2948"/>
                    </a:lnTo>
                    <a:lnTo>
                      <a:pt x="4576" y="922"/>
                    </a:lnTo>
                    <a:lnTo>
                      <a:pt x="7708" y="1"/>
                    </a:lnTo>
                    <a:lnTo>
                      <a:pt x="7646" y="400"/>
                    </a:lnTo>
                    <a:lnTo>
                      <a:pt x="8414" y="1352"/>
                    </a:lnTo>
                    <a:lnTo>
                      <a:pt x="8322" y="1720"/>
                    </a:lnTo>
                    <a:lnTo>
                      <a:pt x="8782" y="2273"/>
                    </a:lnTo>
                    <a:lnTo>
                      <a:pt x="8598" y="2334"/>
                    </a:lnTo>
                    <a:lnTo>
                      <a:pt x="8291" y="2396"/>
                    </a:lnTo>
                    <a:lnTo>
                      <a:pt x="8015" y="2733"/>
                    </a:lnTo>
                    <a:lnTo>
                      <a:pt x="7984" y="2948"/>
                    </a:lnTo>
                    <a:lnTo>
                      <a:pt x="8045" y="3010"/>
                    </a:lnTo>
                    <a:lnTo>
                      <a:pt x="8015" y="3071"/>
                    </a:lnTo>
                    <a:lnTo>
                      <a:pt x="8045" y="3163"/>
                    </a:lnTo>
                    <a:lnTo>
                      <a:pt x="7708" y="3225"/>
                    </a:lnTo>
                    <a:lnTo>
                      <a:pt x="7523" y="3378"/>
                    </a:lnTo>
                    <a:lnTo>
                      <a:pt x="7216" y="3563"/>
                    </a:lnTo>
                    <a:lnTo>
                      <a:pt x="6694" y="3655"/>
                    </a:lnTo>
                    <a:lnTo>
                      <a:pt x="6633" y="3747"/>
                    </a:lnTo>
                    <a:lnTo>
                      <a:pt x="5712" y="3992"/>
                    </a:lnTo>
                    <a:lnTo>
                      <a:pt x="5620" y="3992"/>
                    </a:lnTo>
                    <a:lnTo>
                      <a:pt x="5466" y="4085"/>
                    </a:lnTo>
                    <a:lnTo>
                      <a:pt x="5282" y="4361"/>
                    </a:lnTo>
                    <a:lnTo>
                      <a:pt x="5067" y="4545"/>
                    </a:lnTo>
                    <a:lnTo>
                      <a:pt x="4944" y="4545"/>
                    </a:lnTo>
                    <a:lnTo>
                      <a:pt x="4883" y="4514"/>
                    </a:lnTo>
                    <a:lnTo>
                      <a:pt x="4821" y="4576"/>
                    </a:lnTo>
                    <a:lnTo>
                      <a:pt x="4698" y="4607"/>
                    </a:lnTo>
                    <a:lnTo>
                      <a:pt x="4606" y="4514"/>
                    </a:lnTo>
                    <a:lnTo>
                      <a:pt x="4453" y="4514"/>
                    </a:lnTo>
                    <a:lnTo>
                      <a:pt x="4176" y="4760"/>
                    </a:lnTo>
                    <a:lnTo>
                      <a:pt x="4146" y="4852"/>
                    </a:lnTo>
                    <a:lnTo>
                      <a:pt x="4054" y="4944"/>
                    </a:lnTo>
                    <a:lnTo>
                      <a:pt x="3746" y="4975"/>
                    </a:lnTo>
                    <a:lnTo>
                      <a:pt x="3347" y="5129"/>
                    </a:lnTo>
                    <a:lnTo>
                      <a:pt x="3194" y="5098"/>
                    </a:lnTo>
                    <a:lnTo>
                      <a:pt x="3132" y="5036"/>
                    </a:lnTo>
                    <a:lnTo>
                      <a:pt x="2887" y="5036"/>
                    </a:lnTo>
                    <a:lnTo>
                      <a:pt x="2856" y="4975"/>
                    </a:lnTo>
                    <a:lnTo>
                      <a:pt x="2733" y="4975"/>
                    </a:lnTo>
                    <a:lnTo>
                      <a:pt x="2641" y="5006"/>
                    </a:lnTo>
                    <a:lnTo>
                      <a:pt x="2426" y="5129"/>
                    </a:lnTo>
                    <a:lnTo>
                      <a:pt x="2334" y="5343"/>
                    </a:lnTo>
                    <a:lnTo>
                      <a:pt x="2242" y="5343"/>
                    </a:lnTo>
                    <a:lnTo>
                      <a:pt x="2088" y="5558"/>
                    </a:lnTo>
                    <a:lnTo>
                      <a:pt x="1935" y="5620"/>
                    </a:lnTo>
                    <a:lnTo>
                      <a:pt x="1843" y="5558"/>
                    </a:lnTo>
                    <a:lnTo>
                      <a:pt x="1689" y="5558"/>
                    </a:lnTo>
                    <a:lnTo>
                      <a:pt x="1505" y="5681"/>
                    </a:lnTo>
                    <a:lnTo>
                      <a:pt x="1382" y="5712"/>
                    </a:lnTo>
                    <a:lnTo>
                      <a:pt x="1136" y="5651"/>
                    </a:lnTo>
                    <a:lnTo>
                      <a:pt x="1106" y="5681"/>
                    </a:lnTo>
                    <a:lnTo>
                      <a:pt x="922" y="5712"/>
                    </a:lnTo>
                    <a:lnTo>
                      <a:pt x="860" y="5589"/>
                    </a:lnTo>
                    <a:lnTo>
                      <a:pt x="829" y="5374"/>
                    </a:lnTo>
                    <a:lnTo>
                      <a:pt x="645" y="5190"/>
                    </a:lnTo>
                    <a:lnTo>
                      <a:pt x="553" y="4975"/>
                    </a:lnTo>
                    <a:lnTo>
                      <a:pt x="645" y="4914"/>
                    </a:lnTo>
                    <a:lnTo>
                      <a:pt x="645" y="4668"/>
                    </a:lnTo>
                    <a:lnTo>
                      <a:pt x="430" y="4484"/>
                    </a:lnTo>
                    <a:lnTo>
                      <a:pt x="338" y="3716"/>
                    </a:lnTo>
                    <a:lnTo>
                      <a:pt x="123" y="3470"/>
                    </a:lnTo>
                    <a:lnTo>
                      <a:pt x="123" y="3317"/>
                    </a:lnTo>
                    <a:lnTo>
                      <a:pt x="31" y="3317"/>
                    </a:lnTo>
                    <a:lnTo>
                      <a:pt x="0" y="3225"/>
                    </a:lnTo>
                    <a:lnTo>
                      <a:pt x="123" y="3255"/>
                    </a:lnTo>
                    <a:lnTo>
                      <a:pt x="123" y="3163"/>
                    </a:lnTo>
                    <a:lnTo>
                      <a:pt x="215" y="3163"/>
                    </a:lnTo>
                    <a:lnTo>
                      <a:pt x="215" y="2918"/>
                    </a:lnTo>
                    <a:lnTo>
                      <a:pt x="154" y="2488"/>
                    </a:lnTo>
                    <a:lnTo>
                      <a:pt x="92" y="2334"/>
                    </a:lnTo>
                    <a:close/>
                    <a:moveTo>
                      <a:pt x="7984" y="6142"/>
                    </a:moveTo>
                    <a:lnTo>
                      <a:pt x="8168" y="6080"/>
                    </a:lnTo>
                    <a:lnTo>
                      <a:pt x="8383" y="6142"/>
                    </a:lnTo>
                    <a:lnTo>
                      <a:pt x="8199" y="6173"/>
                    </a:lnTo>
                    <a:close/>
                    <a:moveTo>
                      <a:pt x="9028" y="5865"/>
                    </a:moveTo>
                    <a:lnTo>
                      <a:pt x="9120" y="5835"/>
                    </a:lnTo>
                    <a:lnTo>
                      <a:pt x="9120" y="5681"/>
                    </a:lnTo>
                    <a:lnTo>
                      <a:pt x="9212" y="5620"/>
                    </a:lnTo>
                    <a:lnTo>
                      <a:pt x="9335" y="5620"/>
                    </a:lnTo>
                    <a:lnTo>
                      <a:pt x="9366" y="5712"/>
                    </a:lnTo>
                    <a:lnTo>
                      <a:pt x="9458" y="5712"/>
                    </a:lnTo>
                    <a:lnTo>
                      <a:pt x="9581" y="5681"/>
                    </a:lnTo>
                    <a:lnTo>
                      <a:pt x="9765" y="5651"/>
                    </a:lnTo>
                    <a:lnTo>
                      <a:pt x="9857" y="5712"/>
                    </a:lnTo>
                    <a:lnTo>
                      <a:pt x="9980" y="5743"/>
                    </a:lnTo>
                    <a:lnTo>
                      <a:pt x="9980" y="5804"/>
                    </a:lnTo>
                    <a:lnTo>
                      <a:pt x="9918" y="5865"/>
                    </a:lnTo>
                    <a:lnTo>
                      <a:pt x="9796" y="5865"/>
                    </a:lnTo>
                    <a:lnTo>
                      <a:pt x="9611" y="5988"/>
                    </a:lnTo>
                    <a:lnTo>
                      <a:pt x="9366" y="6019"/>
                    </a:lnTo>
                    <a:lnTo>
                      <a:pt x="9181" y="5988"/>
                    </a:lnTo>
                    <a:lnTo>
                      <a:pt x="9089" y="5927"/>
                    </a:lnTo>
                    <a:close/>
                  </a:path>
                </a:pathLst>
              </a:custGeom>
              <a:solidFill>
                <a:srgbClr val="D9D9D9"/>
              </a:solidFill>
              <a:ln cap="flat" cmpd="sng" w="9525">
                <a:solidFill>
                  <a:schemeClr val="lt1"/>
                </a:solidFill>
                <a:prstDash val="solid"/>
                <a:round/>
                <a:headEnd len="sm" w="sm" type="none"/>
                <a:tailEnd len="sm" w="sm" type="none"/>
              </a:ln>
            </p:spPr>
          </p:sp>
          <p:sp>
            <p:nvSpPr>
              <p:cNvPr id="430" name="Google Shape;430;p54"/>
              <p:cNvSpPr/>
              <p:nvPr/>
            </p:nvSpPr>
            <p:spPr>
              <a:xfrm>
                <a:off x="5920920" y="2673000"/>
                <a:ext cx="197278" cy="165607"/>
              </a:xfrm>
              <a:custGeom>
                <a:rect b="b" l="l" r="r" t="t"/>
                <a:pathLst>
                  <a:path extrusionOk="0" h="8691" w="10349">
                    <a:moveTo>
                      <a:pt x="8260" y="2027"/>
                    </a:moveTo>
                    <a:lnTo>
                      <a:pt x="8168" y="1751"/>
                    </a:lnTo>
                    <a:lnTo>
                      <a:pt x="8229" y="1566"/>
                    </a:lnTo>
                    <a:lnTo>
                      <a:pt x="8045" y="1136"/>
                    </a:lnTo>
                    <a:lnTo>
                      <a:pt x="7830" y="768"/>
                    </a:lnTo>
                    <a:lnTo>
                      <a:pt x="7738" y="461"/>
                    </a:lnTo>
                    <a:lnTo>
                      <a:pt x="7585" y="246"/>
                    </a:lnTo>
                    <a:lnTo>
                      <a:pt x="7492" y="185"/>
                    </a:lnTo>
                    <a:lnTo>
                      <a:pt x="7370" y="338"/>
                    </a:lnTo>
                    <a:lnTo>
                      <a:pt x="7155" y="430"/>
                    </a:lnTo>
                    <a:lnTo>
                      <a:pt x="6633" y="338"/>
                    </a:lnTo>
                    <a:lnTo>
                      <a:pt x="6203" y="461"/>
                    </a:lnTo>
                    <a:lnTo>
                      <a:pt x="5896" y="246"/>
                    </a:lnTo>
                    <a:lnTo>
                      <a:pt x="5865" y="369"/>
                    </a:lnTo>
                    <a:lnTo>
                      <a:pt x="5988" y="553"/>
                    </a:lnTo>
                    <a:lnTo>
                      <a:pt x="5988" y="645"/>
                    </a:lnTo>
                    <a:lnTo>
                      <a:pt x="5865" y="492"/>
                    </a:lnTo>
                    <a:lnTo>
                      <a:pt x="5711" y="400"/>
                    </a:lnTo>
                    <a:lnTo>
                      <a:pt x="5650" y="246"/>
                    </a:lnTo>
                    <a:lnTo>
                      <a:pt x="5742" y="215"/>
                    </a:lnTo>
                    <a:lnTo>
                      <a:pt x="5681" y="123"/>
                    </a:lnTo>
                    <a:lnTo>
                      <a:pt x="5527" y="154"/>
                    </a:lnTo>
                    <a:lnTo>
                      <a:pt x="5374" y="92"/>
                    </a:lnTo>
                    <a:lnTo>
                      <a:pt x="5097" y="31"/>
                    </a:lnTo>
                    <a:lnTo>
                      <a:pt x="5036" y="62"/>
                    </a:lnTo>
                    <a:lnTo>
                      <a:pt x="5159" y="92"/>
                    </a:lnTo>
                    <a:lnTo>
                      <a:pt x="5189" y="154"/>
                    </a:lnTo>
                    <a:lnTo>
                      <a:pt x="5036" y="185"/>
                    </a:lnTo>
                    <a:lnTo>
                      <a:pt x="4882" y="154"/>
                    </a:lnTo>
                    <a:lnTo>
                      <a:pt x="4698" y="246"/>
                    </a:lnTo>
                    <a:lnTo>
                      <a:pt x="4637" y="185"/>
                    </a:lnTo>
                    <a:lnTo>
                      <a:pt x="4637" y="123"/>
                    </a:lnTo>
                    <a:lnTo>
                      <a:pt x="4790" y="123"/>
                    </a:lnTo>
                    <a:lnTo>
                      <a:pt x="4913" y="62"/>
                    </a:lnTo>
                    <a:lnTo>
                      <a:pt x="4760" y="92"/>
                    </a:lnTo>
                    <a:lnTo>
                      <a:pt x="4514" y="92"/>
                    </a:lnTo>
                    <a:lnTo>
                      <a:pt x="4422" y="154"/>
                    </a:lnTo>
                    <a:lnTo>
                      <a:pt x="4207" y="277"/>
                    </a:lnTo>
                    <a:lnTo>
                      <a:pt x="4115" y="338"/>
                    </a:lnTo>
                    <a:lnTo>
                      <a:pt x="3900" y="400"/>
                    </a:lnTo>
                    <a:lnTo>
                      <a:pt x="3716" y="584"/>
                    </a:lnTo>
                    <a:lnTo>
                      <a:pt x="3685" y="645"/>
                    </a:lnTo>
                    <a:lnTo>
                      <a:pt x="3409" y="645"/>
                    </a:lnTo>
                    <a:lnTo>
                      <a:pt x="3101" y="461"/>
                    </a:lnTo>
                    <a:lnTo>
                      <a:pt x="2917" y="430"/>
                    </a:lnTo>
                    <a:lnTo>
                      <a:pt x="2641" y="461"/>
                    </a:lnTo>
                    <a:lnTo>
                      <a:pt x="2395" y="307"/>
                    </a:lnTo>
                    <a:lnTo>
                      <a:pt x="2303" y="307"/>
                    </a:lnTo>
                    <a:lnTo>
                      <a:pt x="2211" y="369"/>
                    </a:lnTo>
                    <a:lnTo>
                      <a:pt x="1965" y="215"/>
                    </a:lnTo>
                    <a:lnTo>
                      <a:pt x="1689" y="154"/>
                    </a:lnTo>
                    <a:lnTo>
                      <a:pt x="1044" y="92"/>
                    </a:lnTo>
                    <a:lnTo>
                      <a:pt x="737" y="0"/>
                    </a:lnTo>
                    <a:lnTo>
                      <a:pt x="338" y="31"/>
                    </a:lnTo>
                    <a:lnTo>
                      <a:pt x="246" y="31"/>
                    </a:lnTo>
                    <a:lnTo>
                      <a:pt x="246" y="31"/>
                    </a:lnTo>
                    <a:lnTo>
                      <a:pt x="184" y="185"/>
                    </a:lnTo>
                    <a:lnTo>
                      <a:pt x="123" y="522"/>
                    </a:lnTo>
                    <a:lnTo>
                      <a:pt x="215" y="768"/>
                    </a:lnTo>
                    <a:lnTo>
                      <a:pt x="215" y="922"/>
                    </a:lnTo>
                    <a:lnTo>
                      <a:pt x="92" y="1229"/>
                    </a:lnTo>
                    <a:lnTo>
                      <a:pt x="0" y="1474"/>
                    </a:lnTo>
                    <a:lnTo>
                      <a:pt x="92" y="1720"/>
                    </a:lnTo>
                    <a:lnTo>
                      <a:pt x="184" y="2119"/>
                    </a:lnTo>
                    <a:lnTo>
                      <a:pt x="491" y="8690"/>
                    </a:lnTo>
                    <a:lnTo>
                      <a:pt x="10348" y="8598"/>
                    </a:lnTo>
                    <a:lnTo>
                      <a:pt x="10348" y="8598"/>
                    </a:lnTo>
                    <a:lnTo>
                      <a:pt x="10225" y="8537"/>
                    </a:lnTo>
                    <a:lnTo>
                      <a:pt x="10010" y="8322"/>
                    </a:lnTo>
                    <a:lnTo>
                      <a:pt x="9980" y="8230"/>
                    </a:lnTo>
                    <a:lnTo>
                      <a:pt x="9795" y="8168"/>
                    </a:lnTo>
                    <a:lnTo>
                      <a:pt x="9703" y="7953"/>
                    </a:lnTo>
                    <a:lnTo>
                      <a:pt x="9580" y="8015"/>
                    </a:lnTo>
                    <a:lnTo>
                      <a:pt x="9427" y="8015"/>
                    </a:lnTo>
                    <a:lnTo>
                      <a:pt x="9181" y="7830"/>
                    </a:lnTo>
                    <a:lnTo>
                      <a:pt x="9058" y="7400"/>
                    </a:lnTo>
                    <a:lnTo>
                      <a:pt x="9089" y="7308"/>
                    </a:lnTo>
                    <a:lnTo>
                      <a:pt x="9058" y="7093"/>
                    </a:lnTo>
                    <a:lnTo>
                      <a:pt x="9028" y="6971"/>
                    </a:lnTo>
                    <a:lnTo>
                      <a:pt x="9028" y="6909"/>
                    </a:lnTo>
                    <a:lnTo>
                      <a:pt x="9089" y="6971"/>
                    </a:lnTo>
                    <a:lnTo>
                      <a:pt x="9335" y="6971"/>
                    </a:lnTo>
                    <a:lnTo>
                      <a:pt x="9243" y="6878"/>
                    </a:lnTo>
                    <a:lnTo>
                      <a:pt x="9181" y="6848"/>
                    </a:lnTo>
                    <a:lnTo>
                      <a:pt x="9028" y="6664"/>
                    </a:lnTo>
                    <a:lnTo>
                      <a:pt x="8966" y="6602"/>
                    </a:lnTo>
                    <a:lnTo>
                      <a:pt x="8966" y="6664"/>
                    </a:lnTo>
                    <a:lnTo>
                      <a:pt x="8874" y="6541"/>
                    </a:lnTo>
                    <a:lnTo>
                      <a:pt x="8813" y="6326"/>
                    </a:lnTo>
                    <a:lnTo>
                      <a:pt x="8475" y="5834"/>
                    </a:lnTo>
                    <a:lnTo>
                      <a:pt x="8352" y="5773"/>
                    </a:lnTo>
                    <a:lnTo>
                      <a:pt x="8291" y="5527"/>
                    </a:lnTo>
                    <a:lnTo>
                      <a:pt x="7769" y="4760"/>
                    </a:lnTo>
                    <a:lnTo>
                      <a:pt x="7799" y="4606"/>
                    </a:lnTo>
                    <a:lnTo>
                      <a:pt x="7707" y="4453"/>
                    </a:lnTo>
                    <a:lnTo>
                      <a:pt x="7677" y="4146"/>
                    </a:lnTo>
                    <a:lnTo>
                      <a:pt x="7585" y="4023"/>
                    </a:lnTo>
                    <a:lnTo>
                      <a:pt x="7585" y="3931"/>
                    </a:lnTo>
                    <a:lnTo>
                      <a:pt x="7308" y="3624"/>
                    </a:lnTo>
                    <a:lnTo>
                      <a:pt x="7277" y="3501"/>
                    </a:lnTo>
                    <a:lnTo>
                      <a:pt x="7308" y="3378"/>
                    </a:lnTo>
                    <a:lnTo>
                      <a:pt x="7247" y="3255"/>
                    </a:lnTo>
                    <a:lnTo>
                      <a:pt x="6755" y="2856"/>
                    </a:lnTo>
                    <a:lnTo>
                      <a:pt x="6725" y="2702"/>
                    </a:lnTo>
                    <a:lnTo>
                      <a:pt x="6418" y="2334"/>
                    </a:lnTo>
                    <a:lnTo>
                      <a:pt x="6418" y="2150"/>
                    </a:lnTo>
                    <a:lnTo>
                      <a:pt x="6264" y="1935"/>
                    </a:lnTo>
                    <a:lnTo>
                      <a:pt x="6264" y="1812"/>
                    </a:lnTo>
                    <a:lnTo>
                      <a:pt x="6264" y="1720"/>
                    </a:lnTo>
                    <a:lnTo>
                      <a:pt x="6295" y="1658"/>
                    </a:lnTo>
                    <a:lnTo>
                      <a:pt x="6326" y="1720"/>
                    </a:lnTo>
                    <a:lnTo>
                      <a:pt x="6418" y="1720"/>
                    </a:lnTo>
                    <a:lnTo>
                      <a:pt x="6479" y="1904"/>
                    </a:lnTo>
                    <a:lnTo>
                      <a:pt x="6541" y="1996"/>
                    </a:lnTo>
                    <a:lnTo>
                      <a:pt x="6571" y="2119"/>
                    </a:lnTo>
                    <a:lnTo>
                      <a:pt x="6878" y="2395"/>
                    </a:lnTo>
                    <a:lnTo>
                      <a:pt x="6878" y="2549"/>
                    </a:lnTo>
                    <a:lnTo>
                      <a:pt x="6970" y="2702"/>
                    </a:lnTo>
                    <a:lnTo>
                      <a:pt x="7185" y="2795"/>
                    </a:lnTo>
                    <a:lnTo>
                      <a:pt x="7216" y="2948"/>
                    </a:lnTo>
                    <a:lnTo>
                      <a:pt x="7615" y="3378"/>
                    </a:lnTo>
                    <a:lnTo>
                      <a:pt x="7830" y="3501"/>
                    </a:lnTo>
                    <a:lnTo>
                      <a:pt x="7861" y="3562"/>
                    </a:lnTo>
                    <a:lnTo>
                      <a:pt x="7892" y="3439"/>
                    </a:lnTo>
                    <a:lnTo>
                      <a:pt x="8014" y="3347"/>
                    </a:lnTo>
                    <a:lnTo>
                      <a:pt x="8076" y="3040"/>
                    </a:lnTo>
                    <a:lnTo>
                      <a:pt x="7984" y="2979"/>
                    </a:lnTo>
                    <a:lnTo>
                      <a:pt x="8107" y="2733"/>
                    </a:lnTo>
                    <a:lnTo>
                      <a:pt x="8107" y="2549"/>
                    </a:lnTo>
                    <a:lnTo>
                      <a:pt x="8229" y="2088"/>
                    </a:lnTo>
                    <a:close/>
                  </a:path>
                </a:pathLst>
              </a:custGeom>
              <a:solidFill>
                <a:srgbClr val="D9D9D9"/>
              </a:solidFill>
              <a:ln cap="flat" cmpd="sng" w="9525">
                <a:solidFill>
                  <a:schemeClr val="lt1"/>
                </a:solidFill>
                <a:prstDash val="solid"/>
                <a:round/>
                <a:headEnd len="sm" w="sm" type="none"/>
                <a:tailEnd len="sm" w="sm" type="none"/>
              </a:ln>
            </p:spPr>
          </p:sp>
          <p:sp>
            <p:nvSpPr>
              <p:cNvPr id="431" name="Google Shape;431;p54"/>
              <p:cNvSpPr/>
              <p:nvPr/>
            </p:nvSpPr>
            <p:spPr>
              <a:xfrm>
                <a:off x="6064200" y="2953440"/>
                <a:ext cx="240493" cy="181808"/>
              </a:xfrm>
              <a:custGeom>
                <a:rect b="b" l="l" r="r" t="t"/>
                <a:pathLst>
                  <a:path extrusionOk="0" h="9550" w="12621">
                    <a:moveTo>
                      <a:pt x="1873" y="7984"/>
                    </a:moveTo>
                    <a:lnTo>
                      <a:pt x="1812" y="7677"/>
                    </a:lnTo>
                    <a:lnTo>
                      <a:pt x="1720" y="7585"/>
                    </a:lnTo>
                    <a:lnTo>
                      <a:pt x="1689" y="7278"/>
                    </a:lnTo>
                    <a:lnTo>
                      <a:pt x="1535" y="7124"/>
                    </a:lnTo>
                    <a:lnTo>
                      <a:pt x="1474" y="7001"/>
                    </a:lnTo>
                    <a:lnTo>
                      <a:pt x="1382" y="6879"/>
                    </a:lnTo>
                    <a:lnTo>
                      <a:pt x="1228" y="6879"/>
                    </a:lnTo>
                    <a:lnTo>
                      <a:pt x="1167" y="6817"/>
                    </a:lnTo>
                    <a:lnTo>
                      <a:pt x="1167" y="6756"/>
                    </a:lnTo>
                    <a:lnTo>
                      <a:pt x="1013" y="6664"/>
                    </a:lnTo>
                    <a:lnTo>
                      <a:pt x="860" y="6387"/>
                    </a:lnTo>
                    <a:lnTo>
                      <a:pt x="798" y="6357"/>
                    </a:lnTo>
                    <a:lnTo>
                      <a:pt x="768" y="6234"/>
                    </a:lnTo>
                    <a:lnTo>
                      <a:pt x="614" y="6080"/>
                    </a:lnTo>
                    <a:lnTo>
                      <a:pt x="553" y="5988"/>
                    </a:lnTo>
                    <a:lnTo>
                      <a:pt x="184" y="5988"/>
                    </a:lnTo>
                    <a:lnTo>
                      <a:pt x="62" y="5927"/>
                    </a:lnTo>
                    <a:lnTo>
                      <a:pt x="0" y="5835"/>
                    </a:lnTo>
                    <a:lnTo>
                      <a:pt x="123" y="5650"/>
                    </a:lnTo>
                    <a:lnTo>
                      <a:pt x="215" y="5589"/>
                    </a:lnTo>
                    <a:lnTo>
                      <a:pt x="215" y="5435"/>
                    </a:lnTo>
                    <a:lnTo>
                      <a:pt x="399" y="5466"/>
                    </a:lnTo>
                    <a:lnTo>
                      <a:pt x="553" y="5435"/>
                    </a:lnTo>
                    <a:lnTo>
                      <a:pt x="645" y="5497"/>
                    </a:lnTo>
                    <a:lnTo>
                      <a:pt x="737" y="5497"/>
                    </a:lnTo>
                    <a:lnTo>
                      <a:pt x="798" y="5405"/>
                    </a:lnTo>
                    <a:lnTo>
                      <a:pt x="891" y="5313"/>
                    </a:lnTo>
                    <a:lnTo>
                      <a:pt x="921" y="4944"/>
                    </a:lnTo>
                    <a:lnTo>
                      <a:pt x="921" y="4606"/>
                    </a:lnTo>
                    <a:lnTo>
                      <a:pt x="983" y="4391"/>
                    </a:lnTo>
                    <a:lnTo>
                      <a:pt x="1106" y="4176"/>
                    </a:lnTo>
                    <a:lnTo>
                      <a:pt x="1106" y="3992"/>
                    </a:lnTo>
                    <a:lnTo>
                      <a:pt x="1044" y="3900"/>
                    </a:lnTo>
                    <a:lnTo>
                      <a:pt x="1106" y="3716"/>
                    </a:lnTo>
                    <a:lnTo>
                      <a:pt x="1290" y="3501"/>
                    </a:lnTo>
                    <a:lnTo>
                      <a:pt x="1321" y="3409"/>
                    </a:lnTo>
                    <a:lnTo>
                      <a:pt x="1382" y="3409"/>
                    </a:lnTo>
                    <a:lnTo>
                      <a:pt x="1474" y="3409"/>
                    </a:lnTo>
                    <a:lnTo>
                      <a:pt x="1628" y="2795"/>
                    </a:lnTo>
                    <a:lnTo>
                      <a:pt x="1720" y="2549"/>
                    </a:lnTo>
                    <a:lnTo>
                      <a:pt x="1965" y="2396"/>
                    </a:lnTo>
                    <a:lnTo>
                      <a:pt x="1965" y="2242"/>
                    </a:lnTo>
                    <a:lnTo>
                      <a:pt x="2180" y="1935"/>
                    </a:lnTo>
                    <a:lnTo>
                      <a:pt x="2211" y="1781"/>
                    </a:lnTo>
                    <a:lnTo>
                      <a:pt x="2365" y="1751"/>
                    </a:lnTo>
                    <a:lnTo>
                      <a:pt x="2426" y="1751"/>
                    </a:lnTo>
                    <a:lnTo>
                      <a:pt x="2518" y="1505"/>
                    </a:lnTo>
                    <a:lnTo>
                      <a:pt x="2733" y="1106"/>
                    </a:lnTo>
                    <a:lnTo>
                      <a:pt x="2733" y="830"/>
                    </a:lnTo>
                    <a:lnTo>
                      <a:pt x="2825" y="584"/>
                    </a:lnTo>
                    <a:lnTo>
                      <a:pt x="2887" y="522"/>
                    </a:lnTo>
                    <a:lnTo>
                      <a:pt x="2979" y="553"/>
                    </a:lnTo>
                    <a:lnTo>
                      <a:pt x="3163" y="584"/>
                    </a:lnTo>
                    <a:lnTo>
                      <a:pt x="3224" y="461"/>
                    </a:lnTo>
                    <a:lnTo>
                      <a:pt x="3347" y="461"/>
                    </a:lnTo>
                    <a:lnTo>
                      <a:pt x="3562" y="0"/>
                    </a:lnTo>
                    <a:lnTo>
                      <a:pt x="3654" y="62"/>
                    </a:lnTo>
                    <a:lnTo>
                      <a:pt x="3716" y="123"/>
                    </a:lnTo>
                    <a:lnTo>
                      <a:pt x="4053" y="246"/>
                    </a:lnTo>
                    <a:lnTo>
                      <a:pt x="4207" y="246"/>
                    </a:lnTo>
                    <a:lnTo>
                      <a:pt x="4360" y="123"/>
                    </a:lnTo>
                    <a:lnTo>
                      <a:pt x="4514" y="93"/>
                    </a:lnTo>
                    <a:lnTo>
                      <a:pt x="4606" y="215"/>
                    </a:lnTo>
                    <a:lnTo>
                      <a:pt x="4667" y="154"/>
                    </a:lnTo>
                    <a:lnTo>
                      <a:pt x="4821" y="154"/>
                    </a:lnTo>
                    <a:lnTo>
                      <a:pt x="5097" y="369"/>
                    </a:lnTo>
                    <a:lnTo>
                      <a:pt x="5097" y="308"/>
                    </a:lnTo>
                    <a:lnTo>
                      <a:pt x="5251" y="277"/>
                    </a:lnTo>
                    <a:lnTo>
                      <a:pt x="5404" y="308"/>
                    </a:lnTo>
                    <a:lnTo>
                      <a:pt x="5558" y="461"/>
                    </a:lnTo>
                    <a:lnTo>
                      <a:pt x="5681" y="492"/>
                    </a:lnTo>
                    <a:lnTo>
                      <a:pt x="5988" y="737"/>
                    </a:lnTo>
                    <a:lnTo>
                      <a:pt x="6049" y="860"/>
                    </a:lnTo>
                    <a:lnTo>
                      <a:pt x="6295" y="891"/>
                    </a:lnTo>
                    <a:lnTo>
                      <a:pt x="6326" y="952"/>
                    </a:lnTo>
                    <a:lnTo>
                      <a:pt x="6479" y="983"/>
                    </a:lnTo>
                    <a:lnTo>
                      <a:pt x="6541" y="1044"/>
                    </a:lnTo>
                    <a:lnTo>
                      <a:pt x="6725" y="1167"/>
                    </a:lnTo>
                    <a:lnTo>
                      <a:pt x="6970" y="1413"/>
                    </a:lnTo>
                    <a:lnTo>
                      <a:pt x="7093" y="1444"/>
                    </a:lnTo>
                    <a:lnTo>
                      <a:pt x="7277" y="1659"/>
                    </a:lnTo>
                    <a:lnTo>
                      <a:pt x="7277" y="1843"/>
                    </a:lnTo>
                    <a:lnTo>
                      <a:pt x="7339" y="1935"/>
                    </a:lnTo>
                    <a:lnTo>
                      <a:pt x="7462" y="1935"/>
                    </a:lnTo>
                    <a:lnTo>
                      <a:pt x="7677" y="2242"/>
                    </a:lnTo>
                    <a:lnTo>
                      <a:pt x="7523" y="2273"/>
                    </a:lnTo>
                    <a:lnTo>
                      <a:pt x="7462" y="2488"/>
                    </a:lnTo>
                    <a:lnTo>
                      <a:pt x="7400" y="2610"/>
                    </a:lnTo>
                    <a:lnTo>
                      <a:pt x="7431" y="2825"/>
                    </a:lnTo>
                    <a:lnTo>
                      <a:pt x="7339" y="2979"/>
                    </a:lnTo>
                    <a:lnTo>
                      <a:pt x="7339" y="3132"/>
                    </a:lnTo>
                    <a:lnTo>
                      <a:pt x="7216" y="3317"/>
                    </a:lnTo>
                    <a:lnTo>
                      <a:pt x="7277" y="3409"/>
                    </a:lnTo>
                    <a:lnTo>
                      <a:pt x="7585" y="3409"/>
                    </a:lnTo>
                    <a:lnTo>
                      <a:pt x="7799" y="3286"/>
                    </a:lnTo>
                    <a:lnTo>
                      <a:pt x="8014" y="3225"/>
                    </a:lnTo>
                    <a:lnTo>
                      <a:pt x="8168" y="3317"/>
                    </a:lnTo>
                    <a:lnTo>
                      <a:pt x="8107" y="3409"/>
                    </a:lnTo>
                    <a:lnTo>
                      <a:pt x="8168" y="3716"/>
                    </a:lnTo>
                    <a:lnTo>
                      <a:pt x="8291" y="4176"/>
                    </a:lnTo>
                    <a:lnTo>
                      <a:pt x="8536" y="4269"/>
                    </a:lnTo>
                    <a:lnTo>
                      <a:pt x="8506" y="4514"/>
                    </a:lnTo>
                    <a:lnTo>
                      <a:pt x="8598" y="4791"/>
                    </a:lnTo>
                    <a:lnTo>
                      <a:pt x="8905" y="4852"/>
                    </a:lnTo>
                    <a:lnTo>
                      <a:pt x="9120" y="5006"/>
                    </a:lnTo>
                    <a:lnTo>
                      <a:pt x="11546" y="5773"/>
                    </a:lnTo>
                    <a:lnTo>
                      <a:pt x="12620" y="5742"/>
                    </a:lnTo>
                    <a:lnTo>
                      <a:pt x="10010" y="8322"/>
                    </a:lnTo>
                    <a:lnTo>
                      <a:pt x="9519" y="8291"/>
                    </a:lnTo>
                    <a:lnTo>
                      <a:pt x="8997" y="8322"/>
                    </a:lnTo>
                    <a:lnTo>
                      <a:pt x="8843" y="8414"/>
                    </a:lnTo>
                    <a:lnTo>
                      <a:pt x="8721" y="8414"/>
                    </a:lnTo>
                    <a:lnTo>
                      <a:pt x="8506" y="8537"/>
                    </a:lnTo>
                    <a:lnTo>
                      <a:pt x="8444" y="8690"/>
                    </a:lnTo>
                    <a:lnTo>
                      <a:pt x="8260" y="8782"/>
                    </a:lnTo>
                    <a:lnTo>
                      <a:pt x="8045" y="8905"/>
                    </a:lnTo>
                    <a:lnTo>
                      <a:pt x="7799" y="8936"/>
                    </a:lnTo>
                    <a:lnTo>
                      <a:pt x="7554" y="9089"/>
                    </a:lnTo>
                    <a:lnTo>
                      <a:pt x="7462" y="9181"/>
                    </a:lnTo>
                    <a:lnTo>
                      <a:pt x="7431" y="9212"/>
                    </a:lnTo>
                    <a:lnTo>
                      <a:pt x="7247" y="9212"/>
                    </a:lnTo>
                    <a:lnTo>
                      <a:pt x="6909" y="9243"/>
                    </a:lnTo>
                    <a:lnTo>
                      <a:pt x="6786" y="9181"/>
                    </a:lnTo>
                    <a:lnTo>
                      <a:pt x="6694" y="8997"/>
                    </a:lnTo>
                    <a:lnTo>
                      <a:pt x="6571" y="8936"/>
                    </a:lnTo>
                    <a:lnTo>
                      <a:pt x="6172" y="8997"/>
                    </a:lnTo>
                    <a:lnTo>
                      <a:pt x="6080" y="9028"/>
                    </a:lnTo>
                    <a:lnTo>
                      <a:pt x="5957" y="9028"/>
                    </a:lnTo>
                    <a:lnTo>
                      <a:pt x="5804" y="9089"/>
                    </a:lnTo>
                    <a:lnTo>
                      <a:pt x="5711" y="9212"/>
                    </a:lnTo>
                    <a:lnTo>
                      <a:pt x="5497" y="9550"/>
                    </a:lnTo>
                    <a:lnTo>
                      <a:pt x="5343" y="9550"/>
                    </a:lnTo>
                    <a:lnTo>
                      <a:pt x="5220" y="9550"/>
                    </a:lnTo>
                    <a:lnTo>
                      <a:pt x="5067" y="9519"/>
                    </a:lnTo>
                    <a:lnTo>
                      <a:pt x="4852" y="9550"/>
                    </a:lnTo>
                    <a:lnTo>
                      <a:pt x="4667" y="9458"/>
                    </a:lnTo>
                    <a:lnTo>
                      <a:pt x="4360" y="9458"/>
                    </a:lnTo>
                    <a:lnTo>
                      <a:pt x="4238" y="9427"/>
                    </a:lnTo>
                    <a:lnTo>
                      <a:pt x="4084" y="9274"/>
                    </a:lnTo>
                    <a:lnTo>
                      <a:pt x="3900" y="9120"/>
                    </a:lnTo>
                    <a:lnTo>
                      <a:pt x="3562" y="8782"/>
                    </a:lnTo>
                    <a:lnTo>
                      <a:pt x="3409" y="8690"/>
                    </a:lnTo>
                    <a:lnTo>
                      <a:pt x="2979" y="8721"/>
                    </a:lnTo>
                    <a:lnTo>
                      <a:pt x="2794" y="8659"/>
                    </a:lnTo>
                    <a:lnTo>
                      <a:pt x="2610" y="8721"/>
                    </a:lnTo>
                    <a:lnTo>
                      <a:pt x="2426" y="8690"/>
                    </a:lnTo>
                    <a:lnTo>
                      <a:pt x="2303" y="8537"/>
                    </a:lnTo>
                    <a:lnTo>
                      <a:pt x="2303" y="8045"/>
                    </a:lnTo>
                    <a:lnTo>
                      <a:pt x="2180" y="8015"/>
                    </a:lnTo>
                    <a:lnTo>
                      <a:pt x="1996" y="8045"/>
                    </a:lnTo>
                    <a:lnTo>
                      <a:pt x="1935" y="7892"/>
                    </a:lnTo>
                    <a:close/>
                  </a:path>
                </a:pathLst>
              </a:custGeom>
              <a:solidFill>
                <a:srgbClr val="D9D9D9"/>
              </a:solidFill>
              <a:ln cap="flat" cmpd="sng" w="9525">
                <a:solidFill>
                  <a:schemeClr val="lt1"/>
                </a:solidFill>
                <a:prstDash val="solid"/>
                <a:round/>
                <a:headEnd len="sm" w="sm" type="none"/>
                <a:tailEnd len="sm" w="sm" type="none"/>
              </a:ln>
            </p:spPr>
          </p:sp>
          <p:sp>
            <p:nvSpPr>
              <p:cNvPr id="432" name="Google Shape;432;p54"/>
              <p:cNvSpPr/>
              <p:nvPr/>
            </p:nvSpPr>
            <p:spPr>
              <a:xfrm>
                <a:off x="6116040" y="2902680"/>
                <a:ext cx="105115" cy="93236"/>
              </a:xfrm>
              <a:custGeom>
                <a:rect b="b" l="l" r="r" t="t"/>
                <a:pathLst>
                  <a:path extrusionOk="0" h="4913" w="5528">
                    <a:moveTo>
                      <a:pt x="4975" y="4913"/>
                    </a:moveTo>
                    <a:lnTo>
                      <a:pt x="4760" y="4606"/>
                    </a:lnTo>
                    <a:lnTo>
                      <a:pt x="4637" y="4606"/>
                    </a:lnTo>
                    <a:lnTo>
                      <a:pt x="4575" y="4514"/>
                    </a:lnTo>
                    <a:lnTo>
                      <a:pt x="4575" y="4330"/>
                    </a:lnTo>
                    <a:lnTo>
                      <a:pt x="4391" y="4115"/>
                    </a:lnTo>
                    <a:lnTo>
                      <a:pt x="4268" y="4084"/>
                    </a:lnTo>
                    <a:lnTo>
                      <a:pt x="4023" y="3838"/>
                    </a:lnTo>
                    <a:lnTo>
                      <a:pt x="3839" y="3715"/>
                    </a:lnTo>
                    <a:lnTo>
                      <a:pt x="3777" y="3654"/>
                    </a:lnTo>
                    <a:lnTo>
                      <a:pt x="3624" y="3623"/>
                    </a:lnTo>
                    <a:lnTo>
                      <a:pt x="3593" y="3562"/>
                    </a:lnTo>
                    <a:lnTo>
                      <a:pt x="3347" y="3531"/>
                    </a:lnTo>
                    <a:lnTo>
                      <a:pt x="3286" y="3408"/>
                    </a:lnTo>
                    <a:lnTo>
                      <a:pt x="2979" y="3163"/>
                    </a:lnTo>
                    <a:lnTo>
                      <a:pt x="2856" y="3132"/>
                    </a:lnTo>
                    <a:lnTo>
                      <a:pt x="2702" y="2979"/>
                    </a:lnTo>
                    <a:lnTo>
                      <a:pt x="2549" y="2948"/>
                    </a:lnTo>
                    <a:lnTo>
                      <a:pt x="2395" y="2979"/>
                    </a:lnTo>
                    <a:lnTo>
                      <a:pt x="2395" y="3040"/>
                    </a:lnTo>
                    <a:lnTo>
                      <a:pt x="2119" y="2825"/>
                    </a:lnTo>
                    <a:lnTo>
                      <a:pt x="1965" y="2825"/>
                    </a:lnTo>
                    <a:lnTo>
                      <a:pt x="1904" y="2886"/>
                    </a:lnTo>
                    <a:lnTo>
                      <a:pt x="1812" y="2764"/>
                    </a:lnTo>
                    <a:lnTo>
                      <a:pt x="1658" y="2794"/>
                    </a:lnTo>
                    <a:lnTo>
                      <a:pt x="1505" y="2917"/>
                    </a:lnTo>
                    <a:lnTo>
                      <a:pt x="1351" y="2917"/>
                    </a:lnTo>
                    <a:lnTo>
                      <a:pt x="1014" y="2794"/>
                    </a:lnTo>
                    <a:lnTo>
                      <a:pt x="952" y="2733"/>
                    </a:lnTo>
                    <a:lnTo>
                      <a:pt x="860" y="2671"/>
                    </a:lnTo>
                    <a:lnTo>
                      <a:pt x="645" y="3132"/>
                    </a:lnTo>
                    <a:lnTo>
                      <a:pt x="522" y="3132"/>
                    </a:lnTo>
                    <a:lnTo>
                      <a:pt x="461" y="3255"/>
                    </a:lnTo>
                    <a:lnTo>
                      <a:pt x="277" y="3224"/>
                    </a:lnTo>
                    <a:lnTo>
                      <a:pt x="123" y="3163"/>
                    </a:lnTo>
                    <a:lnTo>
                      <a:pt x="92" y="3009"/>
                    </a:lnTo>
                    <a:lnTo>
                      <a:pt x="0" y="2641"/>
                    </a:lnTo>
                    <a:lnTo>
                      <a:pt x="0" y="2457"/>
                    </a:lnTo>
                    <a:lnTo>
                      <a:pt x="92" y="2364"/>
                    </a:lnTo>
                    <a:lnTo>
                      <a:pt x="123" y="2211"/>
                    </a:lnTo>
                    <a:lnTo>
                      <a:pt x="246" y="2027"/>
                    </a:lnTo>
                    <a:lnTo>
                      <a:pt x="307" y="1597"/>
                    </a:lnTo>
                    <a:lnTo>
                      <a:pt x="399" y="1351"/>
                    </a:lnTo>
                    <a:lnTo>
                      <a:pt x="461" y="1259"/>
                    </a:lnTo>
                    <a:lnTo>
                      <a:pt x="430" y="1198"/>
                    </a:lnTo>
                    <a:lnTo>
                      <a:pt x="338" y="1136"/>
                    </a:lnTo>
                    <a:lnTo>
                      <a:pt x="430" y="952"/>
                    </a:lnTo>
                    <a:lnTo>
                      <a:pt x="430" y="798"/>
                    </a:lnTo>
                    <a:lnTo>
                      <a:pt x="522" y="737"/>
                    </a:lnTo>
                    <a:lnTo>
                      <a:pt x="737" y="737"/>
                    </a:lnTo>
                    <a:lnTo>
                      <a:pt x="768" y="645"/>
                    </a:lnTo>
                    <a:lnTo>
                      <a:pt x="707" y="553"/>
                    </a:lnTo>
                    <a:lnTo>
                      <a:pt x="737" y="461"/>
                    </a:lnTo>
                    <a:lnTo>
                      <a:pt x="891" y="430"/>
                    </a:lnTo>
                    <a:lnTo>
                      <a:pt x="983" y="338"/>
                    </a:lnTo>
                    <a:lnTo>
                      <a:pt x="1167" y="369"/>
                    </a:lnTo>
                    <a:lnTo>
                      <a:pt x="1229" y="246"/>
                    </a:lnTo>
                    <a:lnTo>
                      <a:pt x="1382" y="215"/>
                    </a:lnTo>
                    <a:lnTo>
                      <a:pt x="1505" y="154"/>
                    </a:lnTo>
                    <a:lnTo>
                      <a:pt x="1628" y="0"/>
                    </a:lnTo>
                    <a:lnTo>
                      <a:pt x="1628" y="0"/>
                    </a:lnTo>
                    <a:lnTo>
                      <a:pt x="1843" y="184"/>
                    </a:lnTo>
                    <a:lnTo>
                      <a:pt x="2180" y="1105"/>
                    </a:lnTo>
                    <a:lnTo>
                      <a:pt x="2273" y="1689"/>
                    </a:lnTo>
                    <a:lnTo>
                      <a:pt x="2334" y="1720"/>
                    </a:lnTo>
                    <a:lnTo>
                      <a:pt x="2395" y="1935"/>
                    </a:lnTo>
                    <a:lnTo>
                      <a:pt x="2395" y="1996"/>
                    </a:lnTo>
                    <a:lnTo>
                      <a:pt x="2487" y="2057"/>
                    </a:lnTo>
                    <a:lnTo>
                      <a:pt x="2580" y="2211"/>
                    </a:lnTo>
                    <a:lnTo>
                      <a:pt x="2610" y="2487"/>
                    </a:lnTo>
                    <a:lnTo>
                      <a:pt x="2764" y="2518"/>
                    </a:lnTo>
                    <a:lnTo>
                      <a:pt x="2733" y="2272"/>
                    </a:lnTo>
                    <a:lnTo>
                      <a:pt x="2702" y="2272"/>
                    </a:lnTo>
                    <a:lnTo>
                      <a:pt x="2733" y="2119"/>
                    </a:lnTo>
                    <a:lnTo>
                      <a:pt x="2795" y="2088"/>
                    </a:lnTo>
                    <a:lnTo>
                      <a:pt x="2948" y="2303"/>
                    </a:lnTo>
                    <a:lnTo>
                      <a:pt x="2887" y="2364"/>
                    </a:lnTo>
                    <a:lnTo>
                      <a:pt x="3009" y="2579"/>
                    </a:lnTo>
                    <a:lnTo>
                      <a:pt x="3102" y="2671"/>
                    </a:lnTo>
                    <a:lnTo>
                      <a:pt x="3194" y="2610"/>
                    </a:lnTo>
                    <a:lnTo>
                      <a:pt x="3317" y="2610"/>
                    </a:lnTo>
                    <a:lnTo>
                      <a:pt x="3378" y="2641"/>
                    </a:lnTo>
                    <a:lnTo>
                      <a:pt x="3470" y="2610"/>
                    </a:lnTo>
                    <a:lnTo>
                      <a:pt x="3624" y="2764"/>
                    </a:lnTo>
                    <a:lnTo>
                      <a:pt x="3716" y="2856"/>
                    </a:lnTo>
                    <a:lnTo>
                      <a:pt x="3931" y="2917"/>
                    </a:lnTo>
                    <a:lnTo>
                      <a:pt x="3992" y="3009"/>
                    </a:lnTo>
                    <a:lnTo>
                      <a:pt x="4268" y="3316"/>
                    </a:lnTo>
                    <a:lnTo>
                      <a:pt x="4391" y="3531"/>
                    </a:lnTo>
                    <a:lnTo>
                      <a:pt x="4545" y="3593"/>
                    </a:lnTo>
                    <a:lnTo>
                      <a:pt x="4668" y="3746"/>
                    </a:lnTo>
                    <a:lnTo>
                      <a:pt x="4729" y="3746"/>
                    </a:lnTo>
                    <a:lnTo>
                      <a:pt x="4760" y="3685"/>
                    </a:lnTo>
                    <a:lnTo>
                      <a:pt x="4790" y="3777"/>
                    </a:lnTo>
                    <a:lnTo>
                      <a:pt x="4944" y="4115"/>
                    </a:lnTo>
                    <a:lnTo>
                      <a:pt x="5036" y="4145"/>
                    </a:lnTo>
                    <a:lnTo>
                      <a:pt x="5159" y="4299"/>
                    </a:lnTo>
                    <a:lnTo>
                      <a:pt x="5128" y="4330"/>
                    </a:lnTo>
                    <a:lnTo>
                      <a:pt x="5220" y="4514"/>
                    </a:lnTo>
                    <a:lnTo>
                      <a:pt x="5282" y="4514"/>
                    </a:lnTo>
                    <a:lnTo>
                      <a:pt x="5374" y="4545"/>
                    </a:lnTo>
                    <a:lnTo>
                      <a:pt x="5435" y="4483"/>
                    </a:lnTo>
                    <a:lnTo>
                      <a:pt x="5466" y="4545"/>
                    </a:lnTo>
                    <a:lnTo>
                      <a:pt x="5527" y="4575"/>
                    </a:lnTo>
                    <a:lnTo>
                      <a:pt x="5374" y="4729"/>
                    </a:lnTo>
                    <a:lnTo>
                      <a:pt x="5220" y="4759"/>
                    </a:lnTo>
                    <a:lnTo>
                      <a:pt x="5159" y="4852"/>
                    </a:lnTo>
                    <a:close/>
                  </a:path>
                </a:pathLst>
              </a:custGeom>
              <a:solidFill>
                <a:srgbClr val="D9D9D9"/>
              </a:solidFill>
              <a:ln cap="flat" cmpd="sng" w="9525">
                <a:solidFill>
                  <a:schemeClr val="lt1"/>
                </a:solidFill>
                <a:prstDash val="solid"/>
                <a:round/>
                <a:headEnd len="sm" w="sm" type="none"/>
                <a:tailEnd len="sm" w="sm" type="none"/>
              </a:ln>
            </p:spPr>
          </p:sp>
          <p:sp>
            <p:nvSpPr>
              <p:cNvPr id="433" name="Google Shape;433;p54"/>
              <p:cNvSpPr/>
              <p:nvPr/>
            </p:nvSpPr>
            <p:spPr>
              <a:xfrm>
                <a:off x="6202080" y="2989800"/>
                <a:ext cx="23760" cy="28441"/>
              </a:xfrm>
              <a:custGeom>
                <a:rect b="b" l="l" r="r" t="t"/>
                <a:pathLst>
                  <a:path extrusionOk="0" h="1505" w="1259">
                    <a:moveTo>
                      <a:pt x="952" y="1413"/>
                    </a:moveTo>
                    <a:lnTo>
                      <a:pt x="798" y="1321"/>
                    </a:lnTo>
                    <a:lnTo>
                      <a:pt x="583" y="1382"/>
                    </a:lnTo>
                    <a:lnTo>
                      <a:pt x="369" y="1505"/>
                    </a:lnTo>
                    <a:lnTo>
                      <a:pt x="61" y="1505"/>
                    </a:lnTo>
                    <a:lnTo>
                      <a:pt x="0" y="1413"/>
                    </a:lnTo>
                    <a:lnTo>
                      <a:pt x="123" y="1228"/>
                    </a:lnTo>
                    <a:lnTo>
                      <a:pt x="123" y="1075"/>
                    </a:lnTo>
                    <a:lnTo>
                      <a:pt x="215" y="921"/>
                    </a:lnTo>
                    <a:lnTo>
                      <a:pt x="184" y="706"/>
                    </a:lnTo>
                    <a:lnTo>
                      <a:pt x="246" y="584"/>
                    </a:lnTo>
                    <a:lnTo>
                      <a:pt x="307" y="369"/>
                    </a:lnTo>
                    <a:lnTo>
                      <a:pt x="645" y="277"/>
                    </a:lnTo>
                    <a:lnTo>
                      <a:pt x="706" y="184"/>
                    </a:lnTo>
                    <a:lnTo>
                      <a:pt x="860" y="154"/>
                    </a:lnTo>
                    <a:lnTo>
                      <a:pt x="1013" y="0"/>
                    </a:lnTo>
                    <a:lnTo>
                      <a:pt x="1013" y="0"/>
                    </a:lnTo>
                    <a:lnTo>
                      <a:pt x="1013" y="62"/>
                    </a:lnTo>
                    <a:lnTo>
                      <a:pt x="1198" y="246"/>
                    </a:lnTo>
                    <a:lnTo>
                      <a:pt x="1259" y="246"/>
                    </a:lnTo>
                    <a:lnTo>
                      <a:pt x="1228" y="307"/>
                    </a:lnTo>
                    <a:lnTo>
                      <a:pt x="1259" y="584"/>
                    </a:lnTo>
                    <a:lnTo>
                      <a:pt x="1167" y="614"/>
                    </a:lnTo>
                    <a:lnTo>
                      <a:pt x="1013" y="768"/>
                    </a:lnTo>
                    <a:lnTo>
                      <a:pt x="891" y="768"/>
                    </a:lnTo>
                    <a:lnTo>
                      <a:pt x="829" y="891"/>
                    </a:lnTo>
                    <a:lnTo>
                      <a:pt x="645" y="891"/>
                    </a:lnTo>
                    <a:lnTo>
                      <a:pt x="737" y="1014"/>
                    </a:lnTo>
                    <a:lnTo>
                      <a:pt x="798" y="1014"/>
                    </a:lnTo>
                    <a:lnTo>
                      <a:pt x="921" y="983"/>
                    </a:lnTo>
                    <a:lnTo>
                      <a:pt x="1136" y="983"/>
                    </a:lnTo>
                    <a:lnTo>
                      <a:pt x="1167" y="1044"/>
                    </a:lnTo>
                    <a:lnTo>
                      <a:pt x="952" y="1382"/>
                    </a:lnTo>
                    <a:close/>
                  </a:path>
                </a:pathLst>
              </a:custGeom>
              <a:solidFill>
                <a:srgbClr val="D9D9D9"/>
              </a:solidFill>
              <a:ln cap="flat" cmpd="sng" w="9525">
                <a:solidFill>
                  <a:schemeClr val="lt1"/>
                </a:solidFill>
                <a:prstDash val="solid"/>
                <a:round/>
                <a:headEnd len="sm" w="sm" type="none"/>
                <a:tailEnd len="sm" w="sm" type="none"/>
              </a:ln>
            </p:spPr>
          </p:sp>
          <p:sp>
            <p:nvSpPr>
              <p:cNvPr id="434" name="Google Shape;434;p54"/>
              <p:cNvSpPr/>
              <p:nvPr/>
            </p:nvSpPr>
            <p:spPr>
              <a:xfrm>
                <a:off x="6191640" y="3001680"/>
                <a:ext cx="161277" cy="213484"/>
              </a:xfrm>
              <a:custGeom>
                <a:rect b="b" l="l" r="r" t="t"/>
                <a:pathLst>
                  <a:path extrusionOk="0" h="11208" w="8476">
                    <a:moveTo>
                      <a:pt x="768" y="6694"/>
                    </a:moveTo>
                    <a:lnTo>
                      <a:pt x="799" y="6663"/>
                    </a:lnTo>
                    <a:lnTo>
                      <a:pt x="891" y="6571"/>
                    </a:lnTo>
                    <a:lnTo>
                      <a:pt x="1136" y="6418"/>
                    </a:lnTo>
                    <a:lnTo>
                      <a:pt x="1382" y="6387"/>
                    </a:lnTo>
                    <a:lnTo>
                      <a:pt x="1597" y="6264"/>
                    </a:lnTo>
                    <a:lnTo>
                      <a:pt x="1781" y="6172"/>
                    </a:lnTo>
                    <a:lnTo>
                      <a:pt x="1843" y="6019"/>
                    </a:lnTo>
                    <a:lnTo>
                      <a:pt x="2058" y="5896"/>
                    </a:lnTo>
                    <a:lnTo>
                      <a:pt x="2180" y="5896"/>
                    </a:lnTo>
                    <a:lnTo>
                      <a:pt x="2334" y="5804"/>
                    </a:lnTo>
                    <a:lnTo>
                      <a:pt x="2856" y="5773"/>
                    </a:lnTo>
                    <a:lnTo>
                      <a:pt x="3347" y="5804"/>
                    </a:lnTo>
                    <a:lnTo>
                      <a:pt x="5957" y="3224"/>
                    </a:lnTo>
                    <a:lnTo>
                      <a:pt x="4883" y="3255"/>
                    </a:lnTo>
                    <a:lnTo>
                      <a:pt x="2457" y="2488"/>
                    </a:lnTo>
                    <a:lnTo>
                      <a:pt x="2242" y="2334"/>
                    </a:lnTo>
                    <a:lnTo>
                      <a:pt x="1935" y="2273"/>
                    </a:lnTo>
                    <a:lnTo>
                      <a:pt x="1843" y="1996"/>
                    </a:lnTo>
                    <a:lnTo>
                      <a:pt x="1873" y="1751"/>
                    </a:lnTo>
                    <a:lnTo>
                      <a:pt x="1628" y="1658"/>
                    </a:lnTo>
                    <a:lnTo>
                      <a:pt x="1505" y="1198"/>
                    </a:lnTo>
                    <a:lnTo>
                      <a:pt x="1444" y="891"/>
                    </a:lnTo>
                    <a:lnTo>
                      <a:pt x="1505" y="768"/>
                    </a:lnTo>
                    <a:lnTo>
                      <a:pt x="1720" y="430"/>
                    </a:lnTo>
                    <a:lnTo>
                      <a:pt x="1751" y="522"/>
                    </a:lnTo>
                    <a:lnTo>
                      <a:pt x="1812" y="522"/>
                    </a:lnTo>
                    <a:lnTo>
                      <a:pt x="2303" y="1075"/>
                    </a:lnTo>
                    <a:lnTo>
                      <a:pt x="2365" y="1198"/>
                    </a:lnTo>
                    <a:lnTo>
                      <a:pt x="2457" y="1229"/>
                    </a:lnTo>
                    <a:lnTo>
                      <a:pt x="2672" y="1413"/>
                    </a:lnTo>
                    <a:lnTo>
                      <a:pt x="2856" y="1474"/>
                    </a:lnTo>
                    <a:lnTo>
                      <a:pt x="3102" y="1444"/>
                    </a:lnTo>
                    <a:lnTo>
                      <a:pt x="3163" y="1351"/>
                    </a:lnTo>
                    <a:lnTo>
                      <a:pt x="3378" y="1198"/>
                    </a:lnTo>
                    <a:lnTo>
                      <a:pt x="3532" y="1198"/>
                    </a:lnTo>
                    <a:lnTo>
                      <a:pt x="3808" y="983"/>
                    </a:lnTo>
                    <a:lnTo>
                      <a:pt x="3900" y="983"/>
                    </a:lnTo>
                    <a:lnTo>
                      <a:pt x="3931" y="1044"/>
                    </a:lnTo>
                    <a:lnTo>
                      <a:pt x="4146" y="1014"/>
                    </a:lnTo>
                    <a:lnTo>
                      <a:pt x="4238" y="983"/>
                    </a:lnTo>
                    <a:lnTo>
                      <a:pt x="4391" y="1075"/>
                    </a:lnTo>
                    <a:lnTo>
                      <a:pt x="4637" y="1044"/>
                    </a:lnTo>
                    <a:lnTo>
                      <a:pt x="5159" y="737"/>
                    </a:lnTo>
                    <a:lnTo>
                      <a:pt x="5312" y="707"/>
                    </a:lnTo>
                    <a:lnTo>
                      <a:pt x="5466" y="768"/>
                    </a:lnTo>
                    <a:lnTo>
                      <a:pt x="5589" y="737"/>
                    </a:lnTo>
                    <a:lnTo>
                      <a:pt x="5804" y="737"/>
                    </a:lnTo>
                    <a:lnTo>
                      <a:pt x="6049" y="614"/>
                    </a:lnTo>
                    <a:lnTo>
                      <a:pt x="6295" y="614"/>
                    </a:lnTo>
                    <a:lnTo>
                      <a:pt x="6387" y="645"/>
                    </a:lnTo>
                    <a:lnTo>
                      <a:pt x="6479" y="645"/>
                    </a:lnTo>
                    <a:lnTo>
                      <a:pt x="6878" y="584"/>
                    </a:lnTo>
                    <a:lnTo>
                      <a:pt x="7032" y="461"/>
                    </a:lnTo>
                    <a:lnTo>
                      <a:pt x="7278" y="430"/>
                    </a:lnTo>
                    <a:lnTo>
                      <a:pt x="7339" y="492"/>
                    </a:lnTo>
                    <a:lnTo>
                      <a:pt x="7370" y="430"/>
                    </a:lnTo>
                    <a:lnTo>
                      <a:pt x="7615" y="400"/>
                    </a:lnTo>
                    <a:lnTo>
                      <a:pt x="7769" y="246"/>
                    </a:lnTo>
                    <a:lnTo>
                      <a:pt x="7800" y="277"/>
                    </a:lnTo>
                    <a:lnTo>
                      <a:pt x="7861" y="154"/>
                    </a:lnTo>
                    <a:lnTo>
                      <a:pt x="7830" y="123"/>
                    </a:lnTo>
                    <a:lnTo>
                      <a:pt x="7922" y="31"/>
                    </a:lnTo>
                    <a:lnTo>
                      <a:pt x="8015" y="31"/>
                    </a:lnTo>
                    <a:lnTo>
                      <a:pt x="7984" y="0"/>
                    </a:lnTo>
                    <a:lnTo>
                      <a:pt x="8107" y="62"/>
                    </a:lnTo>
                    <a:lnTo>
                      <a:pt x="8322" y="154"/>
                    </a:lnTo>
                    <a:lnTo>
                      <a:pt x="8414" y="123"/>
                    </a:lnTo>
                    <a:lnTo>
                      <a:pt x="8444" y="154"/>
                    </a:lnTo>
                    <a:lnTo>
                      <a:pt x="8352" y="277"/>
                    </a:lnTo>
                    <a:lnTo>
                      <a:pt x="8291" y="400"/>
                    </a:lnTo>
                    <a:lnTo>
                      <a:pt x="8291" y="553"/>
                    </a:lnTo>
                    <a:lnTo>
                      <a:pt x="8230" y="614"/>
                    </a:lnTo>
                    <a:lnTo>
                      <a:pt x="8291" y="707"/>
                    </a:lnTo>
                    <a:lnTo>
                      <a:pt x="8383" y="707"/>
                    </a:lnTo>
                    <a:lnTo>
                      <a:pt x="8414" y="768"/>
                    </a:lnTo>
                    <a:lnTo>
                      <a:pt x="8322" y="829"/>
                    </a:lnTo>
                    <a:lnTo>
                      <a:pt x="8230" y="1014"/>
                    </a:lnTo>
                    <a:lnTo>
                      <a:pt x="8322" y="1106"/>
                    </a:lnTo>
                    <a:lnTo>
                      <a:pt x="8352" y="1229"/>
                    </a:lnTo>
                    <a:lnTo>
                      <a:pt x="8291" y="1382"/>
                    </a:lnTo>
                    <a:lnTo>
                      <a:pt x="8383" y="1351"/>
                    </a:lnTo>
                    <a:lnTo>
                      <a:pt x="8383" y="1321"/>
                    </a:lnTo>
                    <a:lnTo>
                      <a:pt x="8414" y="1321"/>
                    </a:lnTo>
                    <a:lnTo>
                      <a:pt x="8475" y="1413"/>
                    </a:lnTo>
                    <a:lnTo>
                      <a:pt x="8414" y="1444"/>
                    </a:lnTo>
                    <a:lnTo>
                      <a:pt x="8414" y="1413"/>
                    </a:lnTo>
                    <a:lnTo>
                      <a:pt x="8291" y="1413"/>
                    </a:lnTo>
                    <a:lnTo>
                      <a:pt x="8230" y="1444"/>
                    </a:lnTo>
                    <a:lnTo>
                      <a:pt x="8107" y="1658"/>
                    </a:lnTo>
                    <a:lnTo>
                      <a:pt x="8168" y="1751"/>
                    </a:lnTo>
                    <a:lnTo>
                      <a:pt x="8137" y="1966"/>
                    </a:lnTo>
                    <a:lnTo>
                      <a:pt x="8076" y="2027"/>
                    </a:lnTo>
                    <a:lnTo>
                      <a:pt x="8107" y="2242"/>
                    </a:lnTo>
                    <a:lnTo>
                      <a:pt x="7830" y="2641"/>
                    </a:lnTo>
                    <a:lnTo>
                      <a:pt x="7615" y="3071"/>
                    </a:lnTo>
                    <a:lnTo>
                      <a:pt x="7493" y="3224"/>
                    </a:lnTo>
                    <a:lnTo>
                      <a:pt x="7431" y="3194"/>
                    </a:lnTo>
                    <a:lnTo>
                      <a:pt x="7247" y="3409"/>
                    </a:lnTo>
                    <a:lnTo>
                      <a:pt x="7247" y="3501"/>
                    </a:lnTo>
                    <a:lnTo>
                      <a:pt x="7308" y="3624"/>
                    </a:lnTo>
                    <a:lnTo>
                      <a:pt x="7216" y="3716"/>
                    </a:lnTo>
                    <a:lnTo>
                      <a:pt x="6756" y="4606"/>
                    </a:lnTo>
                    <a:lnTo>
                      <a:pt x="6725" y="4852"/>
                    </a:lnTo>
                    <a:lnTo>
                      <a:pt x="6418" y="5282"/>
                    </a:lnTo>
                    <a:lnTo>
                      <a:pt x="6418" y="5405"/>
                    </a:lnTo>
                    <a:lnTo>
                      <a:pt x="5865" y="6172"/>
                    </a:lnTo>
                    <a:lnTo>
                      <a:pt x="5804" y="6356"/>
                    </a:lnTo>
                    <a:lnTo>
                      <a:pt x="5558" y="6602"/>
                    </a:lnTo>
                    <a:lnTo>
                      <a:pt x="5098" y="7155"/>
                    </a:lnTo>
                    <a:lnTo>
                      <a:pt x="4207" y="7953"/>
                    </a:lnTo>
                    <a:lnTo>
                      <a:pt x="3808" y="8291"/>
                    </a:lnTo>
                    <a:lnTo>
                      <a:pt x="3532" y="8352"/>
                    </a:lnTo>
                    <a:lnTo>
                      <a:pt x="3286" y="8506"/>
                    </a:lnTo>
                    <a:lnTo>
                      <a:pt x="3010" y="8721"/>
                    </a:lnTo>
                    <a:lnTo>
                      <a:pt x="2426" y="9335"/>
                    </a:lnTo>
                    <a:lnTo>
                      <a:pt x="2303" y="9366"/>
                    </a:lnTo>
                    <a:lnTo>
                      <a:pt x="1843" y="9888"/>
                    </a:lnTo>
                    <a:lnTo>
                      <a:pt x="1781" y="9918"/>
                    </a:lnTo>
                    <a:lnTo>
                      <a:pt x="1689" y="10041"/>
                    </a:lnTo>
                    <a:lnTo>
                      <a:pt x="1536" y="10072"/>
                    </a:lnTo>
                    <a:lnTo>
                      <a:pt x="1351" y="10256"/>
                    </a:lnTo>
                    <a:lnTo>
                      <a:pt x="1290" y="10410"/>
                    </a:lnTo>
                    <a:lnTo>
                      <a:pt x="584" y="11177"/>
                    </a:lnTo>
                    <a:lnTo>
                      <a:pt x="584" y="11208"/>
                    </a:lnTo>
                    <a:lnTo>
                      <a:pt x="0" y="10686"/>
                    </a:lnTo>
                    <a:lnTo>
                      <a:pt x="31" y="7431"/>
                    </a:lnTo>
                    <a:lnTo>
                      <a:pt x="799" y="6694"/>
                    </a:lnTo>
                    <a:close/>
                  </a:path>
                </a:pathLst>
              </a:custGeom>
              <a:solidFill>
                <a:srgbClr val="D9D9D9"/>
              </a:solidFill>
              <a:ln cap="flat" cmpd="sng" w="9525">
                <a:solidFill>
                  <a:schemeClr val="lt1"/>
                </a:solidFill>
                <a:prstDash val="solid"/>
                <a:round/>
                <a:headEnd len="sm" w="sm" type="none"/>
                <a:tailEnd len="sm" w="sm" type="none"/>
              </a:ln>
            </p:spPr>
          </p:sp>
          <p:sp>
            <p:nvSpPr>
              <p:cNvPr id="435" name="Google Shape;435;p54"/>
              <p:cNvSpPr/>
              <p:nvPr/>
            </p:nvSpPr>
            <p:spPr>
              <a:xfrm>
                <a:off x="6040440" y="3104280"/>
                <a:ext cx="165610" cy="161277"/>
              </a:xfrm>
              <a:custGeom>
                <a:rect b="b" l="l" r="r" t="t"/>
                <a:pathLst>
                  <a:path extrusionOk="0" h="8476" w="8690">
                    <a:moveTo>
                      <a:pt x="2150" y="1076"/>
                    </a:moveTo>
                    <a:lnTo>
                      <a:pt x="2242" y="953"/>
                    </a:lnTo>
                    <a:lnTo>
                      <a:pt x="2334" y="922"/>
                    </a:lnTo>
                    <a:lnTo>
                      <a:pt x="2395" y="830"/>
                    </a:lnTo>
                    <a:lnTo>
                      <a:pt x="2549" y="676"/>
                    </a:lnTo>
                    <a:lnTo>
                      <a:pt x="2641" y="707"/>
                    </a:lnTo>
                    <a:lnTo>
                      <a:pt x="2825" y="400"/>
                    </a:lnTo>
                    <a:lnTo>
                      <a:pt x="3163" y="1"/>
                    </a:lnTo>
                    <a:lnTo>
                      <a:pt x="3255" y="154"/>
                    </a:lnTo>
                    <a:lnTo>
                      <a:pt x="3439" y="124"/>
                    </a:lnTo>
                    <a:lnTo>
                      <a:pt x="3562" y="154"/>
                    </a:lnTo>
                    <a:lnTo>
                      <a:pt x="3562" y="646"/>
                    </a:lnTo>
                    <a:lnTo>
                      <a:pt x="3685" y="799"/>
                    </a:lnTo>
                    <a:lnTo>
                      <a:pt x="3869" y="830"/>
                    </a:lnTo>
                    <a:lnTo>
                      <a:pt x="4053" y="768"/>
                    </a:lnTo>
                    <a:lnTo>
                      <a:pt x="4238" y="830"/>
                    </a:lnTo>
                    <a:lnTo>
                      <a:pt x="4668" y="799"/>
                    </a:lnTo>
                    <a:lnTo>
                      <a:pt x="4821" y="891"/>
                    </a:lnTo>
                    <a:lnTo>
                      <a:pt x="5159" y="1229"/>
                    </a:lnTo>
                    <a:lnTo>
                      <a:pt x="5343" y="1352"/>
                    </a:lnTo>
                    <a:lnTo>
                      <a:pt x="5497" y="1505"/>
                    </a:lnTo>
                    <a:lnTo>
                      <a:pt x="5619" y="1567"/>
                    </a:lnTo>
                    <a:lnTo>
                      <a:pt x="5926" y="1567"/>
                    </a:lnTo>
                    <a:lnTo>
                      <a:pt x="6080" y="1628"/>
                    </a:lnTo>
                    <a:lnTo>
                      <a:pt x="6326" y="1598"/>
                    </a:lnTo>
                    <a:lnTo>
                      <a:pt x="6479" y="1659"/>
                    </a:lnTo>
                    <a:lnTo>
                      <a:pt x="6571" y="1659"/>
                    </a:lnTo>
                    <a:lnTo>
                      <a:pt x="6756" y="1659"/>
                    </a:lnTo>
                    <a:lnTo>
                      <a:pt x="6970" y="1321"/>
                    </a:lnTo>
                    <a:lnTo>
                      <a:pt x="7032" y="1229"/>
                    </a:lnTo>
                    <a:lnTo>
                      <a:pt x="7216" y="1137"/>
                    </a:lnTo>
                    <a:lnTo>
                      <a:pt x="7339" y="1137"/>
                    </a:lnTo>
                    <a:lnTo>
                      <a:pt x="7431" y="1106"/>
                    </a:lnTo>
                    <a:lnTo>
                      <a:pt x="7830" y="1045"/>
                    </a:lnTo>
                    <a:lnTo>
                      <a:pt x="7922" y="1106"/>
                    </a:lnTo>
                    <a:lnTo>
                      <a:pt x="8045" y="1290"/>
                    </a:lnTo>
                    <a:lnTo>
                      <a:pt x="8168" y="1352"/>
                    </a:lnTo>
                    <a:lnTo>
                      <a:pt x="8475" y="1321"/>
                    </a:lnTo>
                    <a:lnTo>
                      <a:pt x="8690" y="1321"/>
                    </a:lnTo>
                    <a:lnTo>
                      <a:pt x="7922" y="2027"/>
                    </a:lnTo>
                    <a:lnTo>
                      <a:pt x="7922" y="5313"/>
                    </a:lnTo>
                    <a:lnTo>
                      <a:pt x="8506" y="5835"/>
                    </a:lnTo>
                    <a:lnTo>
                      <a:pt x="8506" y="5896"/>
                    </a:lnTo>
                    <a:lnTo>
                      <a:pt x="8260" y="6234"/>
                    </a:lnTo>
                    <a:lnTo>
                      <a:pt x="8168" y="6234"/>
                    </a:lnTo>
                    <a:lnTo>
                      <a:pt x="8076" y="6357"/>
                    </a:lnTo>
                    <a:lnTo>
                      <a:pt x="8137" y="6418"/>
                    </a:lnTo>
                    <a:lnTo>
                      <a:pt x="7861" y="6510"/>
                    </a:lnTo>
                    <a:lnTo>
                      <a:pt x="7707" y="6725"/>
                    </a:lnTo>
                    <a:lnTo>
                      <a:pt x="7462" y="6725"/>
                    </a:lnTo>
                    <a:lnTo>
                      <a:pt x="7339" y="6756"/>
                    </a:lnTo>
                    <a:lnTo>
                      <a:pt x="7339" y="6818"/>
                    </a:lnTo>
                    <a:lnTo>
                      <a:pt x="7247" y="6971"/>
                    </a:lnTo>
                    <a:lnTo>
                      <a:pt x="7247" y="7094"/>
                    </a:lnTo>
                    <a:lnTo>
                      <a:pt x="7278" y="7125"/>
                    </a:lnTo>
                    <a:lnTo>
                      <a:pt x="7155" y="7340"/>
                    </a:lnTo>
                    <a:lnTo>
                      <a:pt x="7001" y="7524"/>
                    </a:lnTo>
                    <a:lnTo>
                      <a:pt x="7001" y="7708"/>
                    </a:lnTo>
                    <a:lnTo>
                      <a:pt x="6878" y="7954"/>
                    </a:lnTo>
                    <a:lnTo>
                      <a:pt x="6602" y="8384"/>
                    </a:lnTo>
                    <a:lnTo>
                      <a:pt x="6418" y="8476"/>
                    </a:lnTo>
                    <a:lnTo>
                      <a:pt x="6356" y="8476"/>
                    </a:lnTo>
                    <a:lnTo>
                      <a:pt x="5312" y="7739"/>
                    </a:lnTo>
                    <a:lnTo>
                      <a:pt x="5251" y="7647"/>
                    </a:lnTo>
                    <a:lnTo>
                      <a:pt x="5220" y="7554"/>
                    </a:lnTo>
                    <a:lnTo>
                      <a:pt x="5251" y="7462"/>
                    </a:lnTo>
                    <a:lnTo>
                      <a:pt x="5097" y="7186"/>
                    </a:lnTo>
                    <a:lnTo>
                      <a:pt x="2057" y="5436"/>
                    </a:lnTo>
                    <a:lnTo>
                      <a:pt x="1812" y="5436"/>
                    </a:lnTo>
                    <a:lnTo>
                      <a:pt x="2027" y="4607"/>
                    </a:lnTo>
                    <a:lnTo>
                      <a:pt x="2088" y="4392"/>
                    </a:lnTo>
                    <a:lnTo>
                      <a:pt x="2242" y="4238"/>
                    </a:lnTo>
                    <a:lnTo>
                      <a:pt x="2272" y="4023"/>
                    </a:lnTo>
                    <a:lnTo>
                      <a:pt x="2426" y="3900"/>
                    </a:lnTo>
                    <a:lnTo>
                      <a:pt x="2487" y="3747"/>
                    </a:lnTo>
                    <a:lnTo>
                      <a:pt x="2549" y="3655"/>
                    </a:lnTo>
                    <a:lnTo>
                      <a:pt x="2549" y="3593"/>
                    </a:lnTo>
                    <a:lnTo>
                      <a:pt x="2856" y="3593"/>
                    </a:lnTo>
                    <a:lnTo>
                      <a:pt x="2917" y="3378"/>
                    </a:lnTo>
                    <a:lnTo>
                      <a:pt x="2917" y="3256"/>
                    </a:lnTo>
                    <a:lnTo>
                      <a:pt x="3102" y="3041"/>
                    </a:lnTo>
                    <a:lnTo>
                      <a:pt x="3132" y="2887"/>
                    </a:lnTo>
                    <a:lnTo>
                      <a:pt x="3071" y="2703"/>
                    </a:lnTo>
                    <a:lnTo>
                      <a:pt x="2948" y="2580"/>
                    </a:lnTo>
                    <a:lnTo>
                      <a:pt x="3040" y="2488"/>
                    </a:lnTo>
                    <a:lnTo>
                      <a:pt x="2948" y="2427"/>
                    </a:lnTo>
                    <a:lnTo>
                      <a:pt x="2825" y="2365"/>
                    </a:lnTo>
                    <a:lnTo>
                      <a:pt x="2733" y="2120"/>
                    </a:lnTo>
                    <a:lnTo>
                      <a:pt x="2549" y="1935"/>
                    </a:lnTo>
                    <a:lnTo>
                      <a:pt x="2549" y="1751"/>
                    </a:lnTo>
                    <a:lnTo>
                      <a:pt x="2487" y="1598"/>
                    </a:lnTo>
                    <a:lnTo>
                      <a:pt x="2365" y="1567"/>
                    </a:lnTo>
                    <a:lnTo>
                      <a:pt x="2365" y="1413"/>
                    </a:lnTo>
                    <a:lnTo>
                      <a:pt x="2303" y="1383"/>
                    </a:lnTo>
                    <a:lnTo>
                      <a:pt x="2242" y="1168"/>
                    </a:lnTo>
                    <a:lnTo>
                      <a:pt x="2150" y="1045"/>
                    </a:lnTo>
                    <a:close/>
                    <a:moveTo>
                      <a:pt x="0" y="5497"/>
                    </a:moveTo>
                    <a:lnTo>
                      <a:pt x="338" y="5497"/>
                    </a:lnTo>
                    <a:lnTo>
                      <a:pt x="645" y="5497"/>
                    </a:lnTo>
                    <a:lnTo>
                      <a:pt x="31" y="5497"/>
                    </a:lnTo>
                    <a:close/>
                  </a:path>
                </a:pathLst>
              </a:custGeom>
              <a:solidFill>
                <a:srgbClr val="D9D9D9"/>
              </a:solidFill>
              <a:ln cap="flat" cmpd="sng" w="9525">
                <a:solidFill>
                  <a:schemeClr val="lt1"/>
                </a:solidFill>
                <a:prstDash val="solid"/>
                <a:round/>
                <a:headEnd len="sm" w="sm" type="none"/>
                <a:tailEnd len="sm" w="sm" type="none"/>
              </a:ln>
            </p:spPr>
          </p:sp>
          <p:sp>
            <p:nvSpPr>
              <p:cNvPr id="436" name="Google Shape;436;p54"/>
              <p:cNvSpPr/>
              <p:nvPr/>
            </p:nvSpPr>
            <p:spPr>
              <a:xfrm>
                <a:off x="6008040" y="3124800"/>
                <a:ext cx="91799" cy="90000"/>
              </a:xfrm>
              <a:custGeom>
                <a:rect b="b" l="l" r="r" t="t"/>
                <a:pathLst>
                  <a:path extrusionOk="0" h="4730" w="4822">
                    <a:moveTo>
                      <a:pt x="3685" y="3532"/>
                    </a:moveTo>
                    <a:lnTo>
                      <a:pt x="3716" y="3317"/>
                    </a:lnTo>
                    <a:lnTo>
                      <a:pt x="3869" y="3163"/>
                    </a:lnTo>
                    <a:lnTo>
                      <a:pt x="3992" y="2948"/>
                    </a:lnTo>
                    <a:lnTo>
                      <a:pt x="4115" y="2825"/>
                    </a:lnTo>
                    <a:lnTo>
                      <a:pt x="4176" y="2672"/>
                    </a:lnTo>
                    <a:lnTo>
                      <a:pt x="4269" y="2611"/>
                    </a:lnTo>
                    <a:lnTo>
                      <a:pt x="4269" y="2518"/>
                    </a:lnTo>
                    <a:lnTo>
                      <a:pt x="4545" y="2518"/>
                    </a:lnTo>
                    <a:lnTo>
                      <a:pt x="4606" y="2334"/>
                    </a:lnTo>
                    <a:lnTo>
                      <a:pt x="4606" y="2211"/>
                    </a:lnTo>
                    <a:lnTo>
                      <a:pt x="4791" y="1996"/>
                    </a:lnTo>
                    <a:lnTo>
                      <a:pt x="4821" y="1812"/>
                    </a:lnTo>
                    <a:lnTo>
                      <a:pt x="4760" y="1628"/>
                    </a:lnTo>
                    <a:lnTo>
                      <a:pt x="4668" y="1536"/>
                    </a:lnTo>
                    <a:lnTo>
                      <a:pt x="4729" y="1444"/>
                    </a:lnTo>
                    <a:lnTo>
                      <a:pt x="4637" y="1352"/>
                    </a:lnTo>
                    <a:lnTo>
                      <a:pt x="4514" y="1321"/>
                    </a:lnTo>
                    <a:lnTo>
                      <a:pt x="4422" y="1045"/>
                    </a:lnTo>
                    <a:lnTo>
                      <a:pt x="4238" y="860"/>
                    </a:lnTo>
                    <a:lnTo>
                      <a:pt x="4238" y="707"/>
                    </a:lnTo>
                    <a:lnTo>
                      <a:pt x="4176" y="523"/>
                    </a:lnTo>
                    <a:lnTo>
                      <a:pt x="4054" y="492"/>
                    </a:lnTo>
                    <a:lnTo>
                      <a:pt x="4084" y="369"/>
                    </a:lnTo>
                    <a:lnTo>
                      <a:pt x="3992" y="308"/>
                    </a:lnTo>
                    <a:lnTo>
                      <a:pt x="3931" y="93"/>
                    </a:lnTo>
                    <a:lnTo>
                      <a:pt x="3869" y="1"/>
                    </a:lnTo>
                    <a:lnTo>
                      <a:pt x="3654" y="123"/>
                    </a:lnTo>
                    <a:lnTo>
                      <a:pt x="3562" y="277"/>
                    </a:lnTo>
                    <a:lnTo>
                      <a:pt x="3378" y="369"/>
                    </a:lnTo>
                    <a:lnTo>
                      <a:pt x="3194" y="308"/>
                    </a:lnTo>
                    <a:lnTo>
                      <a:pt x="2887" y="308"/>
                    </a:lnTo>
                    <a:lnTo>
                      <a:pt x="2702" y="400"/>
                    </a:lnTo>
                    <a:lnTo>
                      <a:pt x="2580" y="400"/>
                    </a:lnTo>
                    <a:lnTo>
                      <a:pt x="2518" y="430"/>
                    </a:lnTo>
                    <a:lnTo>
                      <a:pt x="2395" y="400"/>
                    </a:lnTo>
                    <a:lnTo>
                      <a:pt x="2303" y="492"/>
                    </a:lnTo>
                    <a:lnTo>
                      <a:pt x="2303" y="645"/>
                    </a:lnTo>
                    <a:lnTo>
                      <a:pt x="2211" y="645"/>
                    </a:lnTo>
                    <a:lnTo>
                      <a:pt x="2027" y="584"/>
                    </a:lnTo>
                    <a:lnTo>
                      <a:pt x="1996" y="430"/>
                    </a:lnTo>
                    <a:lnTo>
                      <a:pt x="1843" y="400"/>
                    </a:lnTo>
                    <a:lnTo>
                      <a:pt x="1720" y="430"/>
                    </a:lnTo>
                    <a:lnTo>
                      <a:pt x="1505" y="369"/>
                    </a:lnTo>
                    <a:lnTo>
                      <a:pt x="1351" y="308"/>
                    </a:lnTo>
                    <a:lnTo>
                      <a:pt x="1259" y="400"/>
                    </a:lnTo>
                    <a:lnTo>
                      <a:pt x="1229" y="523"/>
                    </a:lnTo>
                    <a:lnTo>
                      <a:pt x="1290" y="584"/>
                    </a:lnTo>
                    <a:lnTo>
                      <a:pt x="1259" y="615"/>
                    </a:lnTo>
                    <a:lnTo>
                      <a:pt x="1259" y="615"/>
                    </a:lnTo>
                    <a:lnTo>
                      <a:pt x="1229" y="768"/>
                    </a:lnTo>
                    <a:lnTo>
                      <a:pt x="1136" y="891"/>
                    </a:lnTo>
                    <a:lnTo>
                      <a:pt x="1136" y="1106"/>
                    </a:lnTo>
                    <a:lnTo>
                      <a:pt x="1075" y="1382"/>
                    </a:lnTo>
                    <a:lnTo>
                      <a:pt x="1075" y="1597"/>
                    </a:lnTo>
                    <a:lnTo>
                      <a:pt x="1167" y="1659"/>
                    </a:lnTo>
                    <a:lnTo>
                      <a:pt x="1259" y="1781"/>
                    </a:lnTo>
                    <a:lnTo>
                      <a:pt x="1321" y="1904"/>
                    </a:lnTo>
                    <a:lnTo>
                      <a:pt x="1290" y="1996"/>
                    </a:lnTo>
                    <a:lnTo>
                      <a:pt x="860" y="2580"/>
                    </a:lnTo>
                    <a:lnTo>
                      <a:pt x="614" y="2856"/>
                    </a:lnTo>
                    <a:lnTo>
                      <a:pt x="522" y="2979"/>
                    </a:lnTo>
                    <a:lnTo>
                      <a:pt x="215" y="3562"/>
                    </a:lnTo>
                    <a:lnTo>
                      <a:pt x="154" y="3655"/>
                    </a:lnTo>
                    <a:lnTo>
                      <a:pt x="154" y="3869"/>
                    </a:lnTo>
                    <a:lnTo>
                      <a:pt x="123" y="4177"/>
                    </a:lnTo>
                    <a:lnTo>
                      <a:pt x="31" y="4484"/>
                    </a:lnTo>
                    <a:lnTo>
                      <a:pt x="31" y="4668"/>
                    </a:lnTo>
                    <a:lnTo>
                      <a:pt x="0" y="4699"/>
                    </a:lnTo>
                    <a:lnTo>
                      <a:pt x="31" y="4729"/>
                    </a:lnTo>
                    <a:lnTo>
                      <a:pt x="185" y="4699"/>
                    </a:lnTo>
                    <a:lnTo>
                      <a:pt x="307" y="4606"/>
                    </a:lnTo>
                    <a:lnTo>
                      <a:pt x="400" y="4637"/>
                    </a:lnTo>
                    <a:lnTo>
                      <a:pt x="461" y="4699"/>
                    </a:lnTo>
                    <a:lnTo>
                      <a:pt x="584" y="4699"/>
                    </a:lnTo>
                    <a:lnTo>
                      <a:pt x="645" y="4637"/>
                    </a:lnTo>
                    <a:lnTo>
                      <a:pt x="645" y="4545"/>
                    </a:lnTo>
                    <a:lnTo>
                      <a:pt x="799" y="4514"/>
                    </a:lnTo>
                    <a:lnTo>
                      <a:pt x="829" y="4545"/>
                    </a:lnTo>
                    <a:lnTo>
                      <a:pt x="860" y="4484"/>
                    </a:lnTo>
                    <a:lnTo>
                      <a:pt x="952" y="4484"/>
                    </a:lnTo>
                    <a:lnTo>
                      <a:pt x="1014" y="4422"/>
                    </a:lnTo>
                    <a:lnTo>
                      <a:pt x="1689" y="4422"/>
                    </a:lnTo>
                    <a:lnTo>
                      <a:pt x="1720" y="4422"/>
                    </a:lnTo>
                    <a:lnTo>
                      <a:pt x="2334" y="4391"/>
                    </a:lnTo>
                    <a:lnTo>
                      <a:pt x="3470" y="4330"/>
                    </a:lnTo>
                    <a:close/>
                  </a:path>
                </a:pathLst>
              </a:custGeom>
              <a:solidFill>
                <a:srgbClr val="D9D9D9"/>
              </a:solidFill>
              <a:ln cap="flat" cmpd="sng" w="9525">
                <a:solidFill>
                  <a:schemeClr val="lt1"/>
                </a:solidFill>
                <a:prstDash val="solid"/>
                <a:round/>
                <a:headEnd len="sm" w="sm" type="none"/>
                <a:tailEnd len="sm" w="sm" type="none"/>
              </a:ln>
            </p:spPr>
          </p:sp>
          <p:sp>
            <p:nvSpPr>
              <p:cNvPr id="437" name="Google Shape;437;p54"/>
              <p:cNvSpPr/>
              <p:nvPr/>
            </p:nvSpPr>
            <p:spPr>
              <a:xfrm>
                <a:off x="5770800" y="3015000"/>
                <a:ext cx="205205" cy="138591"/>
              </a:xfrm>
              <a:custGeom>
                <a:rect b="b" l="l" r="r" t="t"/>
                <a:pathLst>
                  <a:path extrusionOk="0" h="7278" w="10779">
                    <a:moveTo>
                      <a:pt x="6786" y="1"/>
                    </a:moveTo>
                    <a:lnTo>
                      <a:pt x="6879" y="93"/>
                    </a:lnTo>
                    <a:lnTo>
                      <a:pt x="6879" y="216"/>
                    </a:lnTo>
                    <a:lnTo>
                      <a:pt x="6848" y="277"/>
                    </a:lnTo>
                    <a:lnTo>
                      <a:pt x="7032" y="400"/>
                    </a:lnTo>
                    <a:lnTo>
                      <a:pt x="7063" y="492"/>
                    </a:lnTo>
                    <a:lnTo>
                      <a:pt x="7278" y="799"/>
                    </a:lnTo>
                    <a:lnTo>
                      <a:pt x="7401" y="1106"/>
                    </a:lnTo>
                    <a:lnTo>
                      <a:pt x="7462" y="1229"/>
                    </a:lnTo>
                    <a:lnTo>
                      <a:pt x="7431" y="1413"/>
                    </a:lnTo>
                    <a:lnTo>
                      <a:pt x="7370" y="1474"/>
                    </a:lnTo>
                    <a:lnTo>
                      <a:pt x="7308" y="1659"/>
                    </a:lnTo>
                    <a:lnTo>
                      <a:pt x="7339" y="1904"/>
                    </a:lnTo>
                    <a:lnTo>
                      <a:pt x="7431" y="1996"/>
                    </a:lnTo>
                    <a:lnTo>
                      <a:pt x="7646" y="1996"/>
                    </a:lnTo>
                    <a:lnTo>
                      <a:pt x="7708" y="1935"/>
                    </a:lnTo>
                    <a:lnTo>
                      <a:pt x="7953" y="1935"/>
                    </a:lnTo>
                    <a:lnTo>
                      <a:pt x="8045" y="1996"/>
                    </a:lnTo>
                    <a:lnTo>
                      <a:pt x="7984" y="2119"/>
                    </a:lnTo>
                    <a:lnTo>
                      <a:pt x="8015" y="2242"/>
                    </a:lnTo>
                    <a:lnTo>
                      <a:pt x="8138" y="2365"/>
                    </a:lnTo>
                    <a:lnTo>
                      <a:pt x="8352" y="2457"/>
                    </a:lnTo>
                    <a:lnTo>
                      <a:pt x="8475" y="2457"/>
                    </a:lnTo>
                    <a:lnTo>
                      <a:pt x="8598" y="2518"/>
                    </a:lnTo>
                    <a:lnTo>
                      <a:pt x="8660" y="2641"/>
                    </a:lnTo>
                    <a:lnTo>
                      <a:pt x="8813" y="2733"/>
                    </a:lnTo>
                    <a:lnTo>
                      <a:pt x="8936" y="2733"/>
                    </a:lnTo>
                    <a:lnTo>
                      <a:pt x="9028" y="2826"/>
                    </a:lnTo>
                    <a:lnTo>
                      <a:pt x="8967" y="2948"/>
                    </a:lnTo>
                    <a:lnTo>
                      <a:pt x="8874" y="3040"/>
                    </a:lnTo>
                    <a:lnTo>
                      <a:pt x="8844" y="3102"/>
                    </a:lnTo>
                    <a:lnTo>
                      <a:pt x="8782" y="3163"/>
                    </a:lnTo>
                    <a:lnTo>
                      <a:pt x="8967" y="3317"/>
                    </a:lnTo>
                    <a:lnTo>
                      <a:pt x="9089" y="3347"/>
                    </a:lnTo>
                    <a:lnTo>
                      <a:pt x="9151" y="3317"/>
                    </a:lnTo>
                    <a:lnTo>
                      <a:pt x="9304" y="3378"/>
                    </a:lnTo>
                    <a:lnTo>
                      <a:pt x="9366" y="3378"/>
                    </a:lnTo>
                    <a:lnTo>
                      <a:pt x="9611" y="3532"/>
                    </a:lnTo>
                    <a:lnTo>
                      <a:pt x="9704" y="3655"/>
                    </a:lnTo>
                    <a:lnTo>
                      <a:pt x="9704" y="3869"/>
                    </a:lnTo>
                    <a:lnTo>
                      <a:pt x="9796" y="3962"/>
                    </a:lnTo>
                    <a:lnTo>
                      <a:pt x="9949" y="4023"/>
                    </a:lnTo>
                    <a:lnTo>
                      <a:pt x="10011" y="4084"/>
                    </a:lnTo>
                    <a:lnTo>
                      <a:pt x="9980" y="4238"/>
                    </a:lnTo>
                    <a:lnTo>
                      <a:pt x="10072" y="4330"/>
                    </a:lnTo>
                    <a:lnTo>
                      <a:pt x="10348" y="4392"/>
                    </a:lnTo>
                    <a:lnTo>
                      <a:pt x="10471" y="4484"/>
                    </a:lnTo>
                    <a:lnTo>
                      <a:pt x="10440" y="4576"/>
                    </a:lnTo>
                    <a:lnTo>
                      <a:pt x="10471" y="4821"/>
                    </a:lnTo>
                    <a:lnTo>
                      <a:pt x="10563" y="4883"/>
                    </a:lnTo>
                    <a:lnTo>
                      <a:pt x="10717" y="4975"/>
                    </a:lnTo>
                    <a:lnTo>
                      <a:pt x="10778" y="5067"/>
                    </a:lnTo>
                    <a:lnTo>
                      <a:pt x="10778" y="5128"/>
                    </a:lnTo>
                    <a:lnTo>
                      <a:pt x="10748" y="5098"/>
                    </a:lnTo>
                    <a:lnTo>
                      <a:pt x="10594" y="5006"/>
                    </a:lnTo>
                    <a:lnTo>
                      <a:pt x="10410" y="5006"/>
                    </a:lnTo>
                    <a:lnTo>
                      <a:pt x="10164" y="5128"/>
                    </a:lnTo>
                    <a:lnTo>
                      <a:pt x="10103" y="5098"/>
                    </a:lnTo>
                    <a:lnTo>
                      <a:pt x="9796" y="5098"/>
                    </a:lnTo>
                    <a:lnTo>
                      <a:pt x="9673" y="5006"/>
                    </a:lnTo>
                    <a:lnTo>
                      <a:pt x="9550" y="4975"/>
                    </a:lnTo>
                    <a:lnTo>
                      <a:pt x="9489" y="4944"/>
                    </a:lnTo>
                    <a:lnTo>
                      <a:pt x="9396" y="4944"/>
                    </a:lnTo>
                    <a:lnTo>
                      <a:pt x="9212" y="4914"/>
                    </a:lnTo>
                    <a:lnTo>
                      <a:pt x="9120" y="4852"/>
                    </a:lnTo>
                    <a:lnTo>
                      <a:pt x="8997" y="4852"/>
                    </a:lnTo>
                    <a:lnTo>
                      <a:pt x="8997" y="4914"/>
                    </a:lnTo>
                    <a:lnTo>
                      <a:pt x="9028" y="4975"/>
                    </a:lnTo>
                    <a:lnTo>
                      <a:pt x="8936" y="5128"/>
                    </a:lnTo>
                    <a:lnTo>
                      <a:pt x="8813" y="5128"/>
                    </a:lnTo>
                    <a:lnTo>
                      <a:pt x="8721" y="5159"/>
                    </a:lnTo>
                    <a:lnTo>
                      <a:pt x="8506" y="5159"/>
                    </a:lnTo>
                    <a:lnTo>
                      <a:pt x="8414" y="5251"/>
                    </a:lnTo>
                    <a:lnTo>
                      <a:pt x="8352" y="5221"/>
                    </a:lnTo>
                    <a:lnTo>
                      <a:pt x="8291" y="5128"/>
                    </a:lnTo>
                    <a:lnTo>
                      <a:pt x="8260" y="5128"/>
                    </a:lnTo>
                    <a:lnTo>
                      <a:pt x="8230" y="5067"/>
                    </a:lnTo>
                    <a:lnTo>
                      <a:pt x="8107" y="5067"/>
                    </a:lnTo>
                    <a:lnTo>
                      <a:pt x="7769" y="5221"/>
                    </a:lnTo>
                    <a:lnTo>
                      <a:pt x="7646" y="5251"/>
                    </a:lnTo>
                    <a:lnTo>
                      <a:pt x="7585" y="5343"/>
                    </a:lnTo>
                    <a:lnTo>
                      <a:pt x="7216" y="5374"/>
                    </a:lnTo>
                    <a:lnTo>
                      <a:pt x="7124" y="5435"/>
                    </a:lnTo>
                    <a:lnTo>
                      <a:pt x="7032" y="5313"/>
                    </a:lnTo>
                    <a:lnTo>
                      <a:pt x="6879" y="5282"/>
                    </a:lnTo>
                    <a:lnTo>
                      <a:pt x="6694" y="5282"/>
                    </a:lnTo>
                    <a:lnTo>
                      <a:pt x="6602" y="5435"/>
                    </a:lnTo>
                    <a:lnTo>
                      <a:pt x="6449" y="5558"/>
                    </a:lnTo>
                    <a:lnTo>
                      <a:pt x="6479" y="5681"/>
                    </a:lnTo>
                    <a:lnTo>
                      <a:pt x="6572" y="5743"/>
                    </a:lnTo>
                    <a:lnTo>
                      <a:pt x="6541" y="5804"/>
                    </a:lnTo>
                    <a:lnTo>
                      <a:pt x="6326" y="5835"/>
                    </a:lnTo>
                    <a:lnTo>
                      <a:pt x="6264" y="5804"/>
                    </a:lnTo>
                    <a:lnTo>
                      <a:pt x="6050" y="5773"/>
                    </a:lnTo>
                    <a:lnTo>
                      <a:pt x="5927" y="5712"/>
                    </a:lnTo>
                    <a:lnTo>
                      <a:pt x="5804" y="5712"/>
                    </a:lnTo>
                    <a:lnTo>
                      <a:pt x="5712" y="5743"/>
                    </a:lnTo>
                    <a:lnTo>
                      <a:pt x="5589" y="5743"/>
                    </a:lnTo>
                    <a:lnTo>
                      <a:pt x="5374" y="5712"/>
                    </a:lnTo>
                    <a:lnTo>
                      <a:pt x="5220" y="5620"/>
                    </a:lnTo>
                    <a:lnTo>
                      <a:pt x="5036" y="5620"/>
                    </a:lnTo>
                    <a:lnTo>
                      <a:pt x="4975" y="5589"/>
                    </a:lnTo>
                    <a:lnTo>
                      <a:pt x="4760" y="5405"/>
                    </a:lnTo>
                    <a:lnTo>
                      <a:pt x="4637" y="5343"/>
                    </a:lnTo>
                    <a:lnTo>
                      <a:pt x="4391" y="5159"/>
                    </a:lnTo>
                    <a:lnTo>
                      <a:pt x="4299" y="5128"/>
                    </a:lnTo>
                    <a:lnTo>
                      <a:pt x="4176" y="5036"/>
                    </a:lnTo>
                    <a:lnTo>
                      <a:pt x="4084" y="5036"/>
                    </a:lnTo>
                    <a:lnTo>
                      <a:pt x="4084" y="5128"/>
                    </a:lnTo>
                    <a:lnTo>
                      <a:pt x="3931" y="5098"/>
                    </a:lnTo>
                    <a:lnTo>
                      <a:pt x="3808" y="5221"/>
                    </a:lnTo>
                    <a:lnTo>
                      <a:pt x="3716" y="5221"/>
                    </a:lnTo>
                    <a:lnTo>
                      <a:pt x="3654" y="5282"/>
                    </a:lnTo>
                    <a:lnTo>
                      <a:pt x="3624" y="5405"/>
                    </a:lnTo>
                    <a:lnTo>
                      <a:pt x="3562" y="5497"/>
                    </a:lnTo>
                    <a:lnTo>
                      <a:pt x="3562" y="5558"/>
                    </a:lnTo>
                    <a:lnTo>
                      <a:pt x="3501" y="5620"/>
                    </a:lnTo>
                    <a:lnTo>
                      <a:pt x="3378" y="5650"/>
                    </a:lnTo>
                    <a:lnTo>
                      <a:pt x="3378" y="5743"/>
                    </a:lnTo>
                    <a:lnTo>
                      <a:pt x="3501" y="5896"/>
                    </a:lnTo>
                    <a:lnTo>
                      <a:pt x="3440" y="5988"/>
                    </a:lnTo>
                    <a:lnTo>
                      <a:pt x="3409" y="6111"/>
                    </a:lnTo>
                    <a:lnTo>
                      <a:pt x="3409" y="6234"/>
                    </a:lnTo>
                    <a:lnTo>
                      <a:pt x="3317" y="6265"/>
                    </a:lnTo>
                    <a:lnTo>
                      <a:pt x="3225" y="6295"/>
                    </a:lnTo>
                    <a:lnTo>
                      <a:pt x="3071" y="6203"/>
                    </a:lnTo>
                    <a:lnTo>
                      <a:pt x="3010" y="6142"/>
                    </a:lnTo>
                    <a:lnTo>
                      <a:pt x="2918" y="6142"/>
                    </a:lnTo>
                    <a:lnTo>
                      <a:pt x="2764" y="6142"/>
                    </a:lnTo>
                    <a:lnTo>
                      <a:pt x="2672" y="6203"/>
                    </a:lnTo>
                    <a:lnTo>
                      <a:pt x="2549" y="6172"/>
                    </a:lnTo>
                    <a:lnTo>
                      <a:pt x="2211" y="6326"/>
                    </a:lnTo>
                    <a:lnTo>
                      <a:pt x="2119" y="6418"/>
                    </a:lnTo>
                    <a:lnTo>
                      <a:pt x="1996" y="6449"/>
                    </a:lnTo>
                    <a:lnTo>
                      <a:pt x="1781" y="6633"/>
                    </a:lnTo>
                    <a:lnTo>
                      <a:pt x="1413" y="7278"/>
                    </a:lnTo>
                    <a:lnTo>
                      <a:pt x="1382" y="7247"/>
                    </a:lnTo>
                    <a:lnTo>
                      <a:pt x="1352" y="7186"/>
                    </a:lnTo>
                    <a:lnTo>
                      <a:pt x="1352" y="7063"/>
                    </a:lnTo>
                    <a:lnTo>
                      <a:pt x="1352" y="6879"/>
                    </a:lnTo>
                    <a:lnTo>
                      <a:pt x="1075" y="6694"/>
                    </a:lnTo>
                    <a:lnTo>
                      <a:pt x="983" y="6602"/>
                    </a:lnTo>
                    <a:lnTo>
                      <a:pt x="860" y="6357"/>
                    </a:lnTo>
                    <a:lnTo>
                      <a:pt x="645" y="6050"/>
                    </a:lnTo>
                    <a:lnTo>
                      <a:pt x="584" y="5865"/>
                    </a:lnTo>
                    <a:lnTo>
                      <a:pt x="461" y="5712"/>
                    </a:lnTo>
                    <a:lnTo>
                      <a:pt x="215" y="5589"/>
                    </a:lnTo>
                    <a:lnTo>
                      <a:pt x="154" y="5528"/>
                    </a:lnTo>
                    <a:lnTo>
                      <a:pt x="154" y="5190"/>
                    </a:lnTo>
                    <a:lnTo>
                      <a:pt x="123" y="5006"/>
                    </a:lnTo>
                    <a:lnTo>
                      <a:pt x="62" y="4791"/>
                    </a:lnTo>
                    <a:lnTo>
                      <a:pt x="93" y="4606"/>
                    </a:lnTo>
                    <a:lnTo>
                      <a:pt x="31" y="4392"/>
                    </a:lnTo>
                    <a:lnTo>
                      <a:pt x="0" y="4207"/>
                    </a:lnTo>
                    <a:lnTo>
                      <a:pt x="93" y="4084"/>
                    </a:lnTo>
                    <a:lnTo>
                      <a:pt x="185" y="4054"/>
                    </a:lnTo>
                    <a:lnTo>
                      <a:pt x="338" y="3839"/>
                    </a:lnTo>
                    <a:lnTo>
                      <a:pt x="430" y="3624"/>
                    </a:lnTo>
                    <a:lnTo>
                      <a:pt x="584" y="3347"/>
                    </a:lnTo>
                    <a:lnTo>
                      <a:pt x="645" y="3163"/>
                    </a:lnTo>
                    <a:lnTo>
                      <a:pt x="768" y="3133"/>
                    </a:lnTo>
                    <a:lnTo>
                      <a:pt x="922" y="2918"/>
                    </a:lnTo>
                    <a:lnTo>
                      <a:pt x="922" y="2856"/>
                    </a:lnTo>
                    <a:lnTo>
                      <a:pt x="1014" y="2979"/>
                    </a:lnTo>
                    <a:lnTo>
                      <a:pt x="1044" y="3133"/>
                    </a:lnTo>
                    <a:lnTo>
                      <a:pt x="1198" y="3133"/>
                    </a:lnTo>
                    <a:lnTo>
                      <a:pt x="1352" y="3102"/>
                    </a:lnTo>
                    <a:lnTo>
                      <a:pt x="1566" y="3102"/>
                    </a:lnTo>
                    <a:lnTo>
                      <a:pt x="1659" y="2887"/>
                    </a:lnTo>
                    <a:lnTo>
                      <a:pt x="1659" y="2733"/>
                    </a:lnTo>
                    <a:lnTo>
                      <a:pt x="1751" y="2641"/>
                    </a:lnTo>
                    <a:lnTo>
                      <a:pt x="1843" y="2733"/>
                    </a:lnTo>
                    <a:lnTo>
                      <a:pt x="1904" y="2918"/>
                    </a:lnTo>
                    <a:lnTo>
                      <a:pt x="1966" y="2979"/>
                    </a:lnTo>
                    <a:lnTo>
                      <a:pt x="2119" y="2979"/>
                    </a:lnTo>
                    <a:lnTo>
                      <a:pt x="2334" y="2795"/>
                    </a:lnTo>
                    <a:lnTo>
                      <a:pt x="2580" y="2703"/>
                    </a:lnTo>
                    <a:lnTo>
                      <a:pt x="2764" y="2580"/>
                    </a:lnTo>
                    <a:lnTo>
                      <a:pt x="3255" y="2457"/>
                    </a:lnTo>
                    <a:lnTo>
                      <a:pt x="3470" y="2457"/>
                    </a:lnTo>
                    <a:lnTo>
                      <a:pt x="3593" y="2334"/>
                    </a:lnTo>
                    <a:lnTo>
                      <a:pt x="3839" y="2181"/>
                    </a:lnTo>
                    <a:lnTo>
                      <a:pt x="3808" y="2058"/>
                    </a:lnTo>
                    <a:lnTo>
                      <a:pt x="3716" y="2058"/>
                    </a:lnTo>
                    <a:lnTo>
                      <a:pt x="3562" y="1874"/>
                    </a:lnTo>
                    <a:lnTo>
                      <a:pt x="3593" y="1751"/>
                    </a:lnTo>
                    <a:lnTo>
                      <a:pt x="3685" y="1689"/>
                    </a:lnTo>
                    <a:lnTo>
                      <a:pt x="3808" y="1720"/>
                    </a:lnTo>
                    <a:lnTo>
                      <a:pt x="4023" y="1689"/>
                    </a:lnTo>
                    <a:lnTo>
                      <a:pt x="4146" y="1751"/>
                    </a:lnTo>
                    <a:lnTo>
                      <a:pt x="4361" y="1782"/>
                    </a:lnTo>
                    <a:lnTo>
                      <a:pt x="4606" y="1751"/>
                    </a:lnTo>
                    <a:lnTo>
                      <a:pt x="4913" y="1689"/>
                    </a:lnTo>
                    <a:lnTo>
                      <a:pt x="5067" y="1597"/>
                    </a:lnTo>
                    <a:lnTo>
                      <a:pt x="5190" y="1505"/>
                    </a:lnTo>
                    <a:lnTo>
                      <a:pt x="5220" y="1382"/>
                    </a:lnTo>
                    <a:lnTo>
                      <a:pt x="5220" y="1260"/>
                    </a:lnTo>
                    <a:lnTo>
                      <a:pt x="5251" y="1137"/>
                    </a:lnTo>
                    <a:lnTo>
                      <a:pt x="5374" y="1045"/>
                    </a:lnTo>
                    <a:lnTo>
                      <a:pt x="5343" y="922"/>
                    </a:lnTo>
                    <a:lnTo>
                      <a:pt x="5466" y="799"/>
                    </a:lnTo>
                    <a:lnTo>
                      <a:pt x="5528" y="830"/>
                    </a:lnTo>
                    <a:lnTo>
                      <a:pt x="5620" y="830"/>
                    </a:lnTo>
                    <a:lnTo>
                      <a:pt x="5773" y="584"/>
                    </a:lnTo>
                    <a:lnTo>
                      <a:pt x="5865" y="553"/>
                    </a:lnTo>
                    <a:lnTo>
                      <a:pt x="5865" y="430"/>
                    </a:lnTo>
                    <a:lnTo>
                      <a:pt x="5896" y="308"/>
                    </a:lnTo>
                    <a:lnTo>
                      <a:pt x="6111" y="216"/>
                    </a:lnTo>
                    <a:lnTo>
                      <a:pt x="6264" y="93"/>
                    </a:lnTo>
                    <a:lnTo>
                      <a:pt x="6449" y="93"/>
                    </a:lnTo>
                    <a:lnTo>
                      <a:pt x="6541" y="154"/>
                    </a:lnTo>
                    <a:lnTo>
                      <a:pt x="6756" y="62"/>
                    </a:lnTo>
                    <a:close/>
                  </a:path>
                </a:pathLst>
              </a:custGeom>
              <a:solidFill>
                <a:srgbClr val="D9D9D9"/>
              </a:solidFill>
              <a:ln cap="flat" cmpd="sng" w="9525">
                <a:solidFill>
                  <a:schemeClr val="lt1"/>
                </a:solidFill>
                <a:prstDash val="solid"/>
                <a:round/>
                <a:headEnd len="sm" w="sm" type="none"/>
                <a:tailEnd len="sm" w="sm" type="none"/>
              </a:ln>
            </p:spPr>
          </p:sp>
          <p:sp>
            <p:nvSpPr>
              <p:cNvPr id="438" name="Google Shape;438;p54"/>
              <p:cNvSpPr/>
              <p:nvPr/>
            </p:nvSpPr>
            <p:spPr>
              <a:xfrm>
                <a:off x="5686560" y="2648880"/>
                <a:ext cx="244430" cy="227522"/>
              </a:xfrm>
              <a:custGeom>
                <a:rect b="b" l="l" r="r" t="t"/>
                <a:pathLst>
                  <a:path extrusionOk="0" h="11945" w="12836">
                    <a:moveTo>
                      <a:pt x="12038" y="11945"/>
                    </a:moveTo>
                    <a:lnTo>
                      <a:pt x="12038" y="11638"/>
                    </a:lnTo>
                    <a:lnTo>
                      <a:pt x="12836" y="11546"/>
                    </a:lnTo>
                    <a:lnTo>
                      <a:pt x="12467" y="3378"/>
                    </a:lnTo>
                    <a:lnTo>
                      <a:pt x="12375" y="2979"/>
                    </a:lnTo>
                    <a:lnTo>
                      <a:pt x="12283" y="2733"/>
                    </a:lnTo>
                    <a:lnTo>
                      <a:pt x="12375" y="2488"/>
                    </a:lnTo>
                    <a:lnTo>
                      <a:pt x="12498" y="2181"/>
                    </a:lnTo>
                    <a:lnTo>
                      <a:pt x="12498" y="2027"/>
                    </a:lnTo>
                    <a:lnTo>
                      <a:pt x="12406" y="1781"/>
                    </a:lnTo>
                    <a:lnTo>
                      <a:pt x="12467" y="1444"/>
                    </a:lnTo>
                    <a:lnTo>
                      <a:pt x="12529" y="1290"/>
                    </a:lnTo>
                    <a:lnTo>
                      <a:pt x="12467" y="1075"/>
                    </a:lnTo>
                    <a:lnTo>
                      <a:pt x="12345" y="952"/>
                    </a:lnTo>
                    <a:lnTo>
                      <a:pt x="12191" y="922"/>
                    </a:lnTo>
                    <a:lnTo>
                      <a:pt x="12038" y="952"/>
                    </a:lnTo>
                    <a:lnTo>
                      <a:pt x="11485" y="860"/>
                    </a:lnTo>
                    <a:lnTo>
                      <a:pt x="11362" y="768"/>
                    </a:lnTo>
                    <a:lnTo>
                      <a:pt x="11147" y="768"/>
                    </a:lnTo>
                    <a:lnTo>
                      <a:pt x="10840" y="676"/>
                    </a:lnTo>
                    <a:lnTo>
                      <a:pt x="10779" y="584"/>
                    </a:lnTo>
                    <a:lnTo>
                      <a:pt x="10840" y="553"/>
                    </a:lnTo>
                    <a:lnTo>
                      <a:pt x="10840" y="461"/>
                    </a:lnTo>
                    <a:lnTo>
                      <a:pt x="10502" y="246"/>
                    </a:lnTo>
                    <a:lnTo>
                      <a:pt x="10318" y="246"/>
                    </a:lnTo>
                    <a:lnTo>
                      <a:pt x="10042" y="185"/>
                    </a:lnTo>
                    <a:lnTo>
                      <a:pt x="9950" y="154"/>
                    </a:lnTo>
                    <a:lnTo>
                      <a:pt x="9857" y="215"/>
                    </a:lnTo>
                    <a:lnTo>
                      <a:pt x="9704" y="123"/>
                    </a:lnTo>
                    <a:lnTo>
                      <a:pt x="9642" y="123"/>
                    </a:lnTo>
                    <a:lnTo>
                      <a:pt x="9366" y="277"/>
                    </a:lnTo>
                    <a:lnTo>
                      <a:pt x="8967" y="307"/>
                    </a:lnTo>
                    <a:lnTo>
                      <a:pt x="8629" y="461"/>
                    </a:lnTo>
                    <a:lnTo>
                      <a:pt x="8414" y="676"/>
                    </a:lnTo>
                    <a:lnTo>
                      <a:pt x="8384" y="891"/>
                    </a:lnTo>
                    <a:lnTo>
                      <a:pt x="8261" y="983"/>
                    </a:lnTo>
                    <a:lnTo>
                      <a:pt x="8230" y="1382"/>
                    </a:lnTo>
                    <a:lnTo>
                      <a:pt x="8384" y="1628"/>
                    </a:lnTo>
                    <a:lnTo>
                      <a:pt x="8506" y="1966"/>
                    </a:lnTo>
                    <a:lnTo>
                      <a:pt x="8414" y="2150"/>
                    </a:lnTo>
                    <a:lnTo>
                      <a:pt x="8199" y="2365"/>
                    </a:lnTo>
                    <a:lnTo>
                      <a:pt x="8169" y="2457"/>
                    </a:lnTo>
                    <a:lnTo>
                      <a:pt x="7892" y="2672"/>
                    </a:lnTo>
                    <a:lnTo>
                      <a:pt x="7739" y="2733"/>
                    </a:lnTo>
                    <a:lnTo>
                      <a:pt x="7370" y="2610"/>
                    </a:lnTo>
                    <a:lnTo>
                      <a:pt x="7032" y="2334"/>
                    </a:lnTo>
                    <a:lnTo>
                      <a:pt x="6787" y="2150"/>
                    </a:lnTo>
                    <a:lnTo>
                      <a:pt x="6418" y="1935"/>
                    </a:lnTo>
                    <a:lnTo>
                      <a:pt x="5804" y="1689"/>
                    </a:lnTo>
                    <a:lnTo>
                      <a:pt x="5528" y="1659"/>
                    </a:lnTo>
                    <a:lnTo>
                      <a:pt x="5436" y="1689"/>
                    </a:lnTo>
                    <a:lnTo>
                      <a:pt x="5129" y="1689"/>
                    </a:lnTo>
                    <a:lnTo>
                      <a:pt x="4852" y="1566"/>
                    </a:lnTo>
                    <a:lnTo>
                      <a:pt x="4607" y="1075"/>
                    </a:lnTo>
                    <a:lnTo>
                      <a:pt x="4607" y="829"/>
                    </a:lnTo>
                    <a:lnTo>
                      <a:pt x="4392" y="553"/>
                    </a:lnTo>
                    <a:lnTo>
                      <a:pt x="3870" y="461"/>
                    </a:lnTo>
                    <a:lnTo>
                      <a:pt x="3593" y="277"/>
                    </a:lnTo>
                    <a:lnTo>
                      <a:pt x="3133" y="277"/>
                    </a:lnTo>
                    <a:lnTo>
                      <a:pt x="2887" y="185"/>
                    </a:lnTo>
                    <a:lnTo>
                      <a:pt x="2304" y="277"/>
                    </a:lnTo>
                    <a:lnTo>
                      <a:pt x="1874" y="185"/>
                    </a:lnTo>
                    <a:lnTo>
                      <a:pt x="1720" y="31"/>
                    </a:lnTo>
                    <a:lnTo>
                      <a:pt x="1536" y="0"/>
                    </a:lnTo>
                    <a:lnTo>
                      <a:pt x="1505" y="62"/>
                    </a:lnTo>
                    <a:lnTo>
                      <a:pt x="1567" y="400"/>
                    </a:lnTo>
                    <a:lnTo>
                      <a:pt x="1628" y="461"/>
                    </a:lnTo>
                    <a:lnTo>
                      <a:pt x="1444" y="737"/>
                    </a:lnTo>
                    <a:lnTo>
                      <a:pt x="983" y="1044"/>
                    </a:lnTo>
                    <a:lnTo>
                      <a:pt x="983" y="1137"/>
                    </a:lnTo>
                    <a:lnTo>
                      <a:pt x="830" y="1351"/>
                    </a:lnTo>
                    <a:lnTo>
                      <a:pt x="615" y="1321"/>
                    </a:lnTo>
                    <a:lnTo>
                      <a:pt x="523" y="1413"/>
                    </a:lnTo>
                    <a:lnTo>
                      <a:pt x="492" y="1505"/>
                    </a:lnTo>
                    <a:lnTo>
                      <a:pt x="461" y="1628"/>
                    </a:lnTo>
                    <a:lnTo>
                      <a:pt x="553" y="1873"/>
                    </a:lnTo>
                    <a:lnTo>
                      <a:pt x="584" y="2088"/>
                    </a:lnTo>
                    <a:lnTo>
                      <a:pt x="523" y="2119"/>
                    </a:lnTo>
                    <a:lnTo>
                      <a:pt x="523" y="2211"/>
                    </a:lnTo>
                    <a:lnTo>
                      <a:pt x="492" y="2273"/>
                    </a:lnTo>
                    <a:lnTo>
                      <a:pt x="400" y="2426"/>
                    </a:lnTo>
                    <a:lnTo>
                      <a:pt x="246" y="2488"/>
                    </a:lnTo>
                    <a:lnTo>
                      <a:pt x="216" y="2549"/>
                    </a:lnTo>
                    <a:lnTo>
                      <a:pt x="124" y="2549"/>
                    </a:lnTo>
                    <a:lnTo>
                      <a:pt x="124" y="2549"/>
                    </a:lnTo>
                    <a:lnTo>
                      <a:pt x="31" y="2610"/>
                    </a:lnTo>
                    <a:lnTo>
                      <a:pt x="31" y="2887"/>
                    </a:lnTo>
                    <a:lnTo>
                      <a:pt x="124" y="2948"/>
                    </a:lnTo>
                    <a:lnTo>
                      <a:pt x="216" y="3132"/>
                    </a:lnTo>
                    <a:lnTo>
                      <a:pt x="216" y="3685"/>
                    </a:lnTo>
                    <a:lnTo>
                      <a:pt x="246" y="3992"/>
                    </a:lnTo>
                    <a:lnTo>
                      <a:pt x="246" y="4084"/>
                    </a:lnTo>
                    <a:lnTo>
                      <a:pt x="277" y="4483"/>
                    </a:lnTo>
                    <a:lnTo>
                      <a:pt x="369" y="4729"/>
                    </a:lnTo>
                    <a:lnTo>
                      <a:pt x="308" y="5190"/>
                    </a:lnTo>
                    <a:lnTo>
                      <a:pt x="277" y="5282"/>
                    </a:lnTo>
                    <a:lnTo>
                      <a:pt x="339" y="5466"/>
                    </a:lnTo>
                    <a:lnTo>
                      <a:pt x="369" y="5742"/>
                    </a:lnTo>
                    <a:lnTo>
                      <a:pt x="308" y="5865"/>
                    </a:lnTo>
                    <a:lnTo>
                      <a:pt x="124" y="6019"/>
                    </a:lnTo>
                    <a:lnTo>
                      <a:pt x="62" y="6111"/>
                    </a:lnTo>
                    <a:lnTo>
                      <a:pt x="1" y="6142"/>
                    </a:lnTo>
                    <a:lnTo>
                      <a:pt x="93" y="6295"/>
                    </a:lnTo>
                    <a:lnTo>
                      <a:pt x="308" y="6541"/>
                    </a:lnTo>
                    <a:lnTo>
                      <a:pt x="461" y="6848"/>
                    </a:lnTo>
                    <a:lnTo>
                      <a:pt x="523" y="6909"/>
                    </a:lnTo>
                    <a:lnTo>
                      <a:pt x="553" y="7124"/>
                    </a:lnTo>
                    <a:lnTo>
                      <a:pt x="523" y="7216"/>
                    </a:lnTo>
                    <a:lnTo>
                      <a:pt x="553" y="7462"/>
                    </a:lnTo>
                    <a:lnTo>
                      <a:pt x="646" y="7554"/>
                    </a:lnTo>
                    <a:lnTo>
                      <a:pt x="676" y="7708"/>
                    </a:lnTo>
                    <a:lnTo>
                      <a:pt x="768" y="7800"/>
                    </a:lnTo>
                    <a:lnTo>
                      <a:pt x="1106" y="7800"/>
                    </a:lnTo>
                    <a:lnTo>
                      <a:pt x="1413" y="7830"/>
                    </a:lnTo>
                    <a:lnTo>
                      <a:pt x="1567" y="7923"/>
                    </a:lnTo>
                    <a:lnTo>
                      <a:pt x="1659" y="8107"/>
                    </a:lnTo>
                    <a:lnTo>
                      <a:pt x="1843" y="8445"/>
                    </a:lnTo>
                    <a:lnTo>
                      <a:pt x="1905" y="8506"/>
                    </a:lnTo>
                    <a:lnTo>
                      <a:pt x="2027" y="8629"/>
                    </a:lnTo>
                    <a:lnTo>
                      <a:pt x="2119" y="8752"/>
                    </a:lnTo>
                    <a:lnTo>
                      <a:pt x="3563" y="9089"/>
                    </a:lnTo>
                    <a:lnTo>
                      <a:pt x="3716" y="9243"/>
                    </a:lnTo>
                    <a:lnTo>
                      <a:pt x="5374" y="8537"/>
                    </a:lnTo>
                    <a:lnTo>
                      <a:pt x="12038" y="11945"/>
                    </a:lnTo>
                    <a:lnTo>
                      <a:pt x="12038" y="11945"/>
                    </a:lnTo>
                    <a:close/>
                  </a:path>
                </a:pathLst>
              </a:custGeom>
              <a:solidFill>
                <a:srgbClr val="D9D9D9"/>
              </a:solidFill>
              <a:ln cap="flat" cmpd="sng" w="9525">
                <a:solidFill>
                  <a:schemeClr val="lt1"/>
                </a:solidFill>
                <a:prstDash val="solid"/>
                <a:round/>
                <a:headEnd len="sm" w="sm" type="none"/>
                <a:tailEnd len="sm" w="sm" type="none"/>
              </a:ln>
            </p:spPr>
          </p:sp>
          <p:sp>
            <p:nvSpPr>
              <p:cNvPr id="439" name="Google Shape;439;p54"/>
              <p:cNvSpPr/>
              <p:nvPr/>
            </p:nvSpPr>
            <p:spPr>
              <a:xfrm>
                <a:off x="5655240" y="2575080"/>
                <a:ext cx="61921" cy="122041"/>
              </a:xfrm>
              <a:custGeom>
                <a:rect b="b" l="l" r="r" t="t"/>
                <a:pathLst>
                  <a:path extrusionOk="0" h="6419" w="3256">
                    <a:moveTo>
                      <a:pt x="1720" y="6418"/>
                    </a:moveTo>
                    <a:lnTo>
                      <a:pt x="1812" y="6418"/>
                    </a:lnTo>
                    <a:lnTo>
                      <a:pt x="1873" y="6387"/>
                    </a:lnTo>
                    <a:lnTo>
                      <a:pt x="1996" y="6295"/>
                    </a:lnTo>
                    <a:lnTo>
                      <a:pt x="2088" y="6142"/>
                    </a:lnTo>
                    <a:lnTo>
                      <a:pt x="2150" y="6080"/>
                    </a:lnTo>
                    <a:lnTo>
                      <a:pt x="2150" y="6019"/>
                    </a:lnTo>
                    <a:lnTo>
                      <a:pt x="2180" y="5957"/>
                    </a:lnTo>
                    <a:lnTo>
                      <a:pt x="2180" y="5742"/>
                    </a:lnTo>
                    <a:lnTo>
                      <a:pt x="2088" y="5497"/>
                    </a:lnTo>
                    <a:lnTo>
                      <a:pt x="2119" y="5374"/>
                    </a:lnTo>
                    <a:lnTo>
                      <a:pt x="2119" y="5282"/>
                    </a:lnTo>
                    <a:lnTo>
                      <a:pt x="2242" y="5220"/>
                    </a:lnTo>
                    <a:lnTo>
                      <a:pt x="2426" y="5220"/>
                    </a:lnTo>
                    <a:lnTo>
                      <a:pt x="2580" y="5006"/>
                    </a:lnTo>
                    <a:lnTo>
                      <a:pt x="2580" y="4913"/>
                    </a:lnTo>
                    <a:lnTo>
                      <a:pt x="3071" y="4606"/>
                    </a:lnTo>
                    <a:lnTo>
                      <a:pt x="3255" y="4330"/>
                    </a:lnTo>
                    <a:lnTo>
                      <a:pt x="3163" y="4269"/>
                    </a:lnTo>
                    <a:lnTo>
                      <a:pt x="3132" y="3931"/>
                    </a:lnTo>
                    <a:lnTo>
                      <a:pt x="3163" y="3869"/>
                    </a:lnTo>
                    <a:lnTo>
                      <a:pt x="3040" y="3869"/>
                    </a:lnTo>
                    <a:lnTo>
                      <a:pt x="2795" y="3716"/>
                    </a:lnTo>
                    <a:lnTo>
                      <a:pt x="2795" y="3624"/>
                    </a:lnTo>
                    <a:lnTo>
                      <a:pt x="2795" y="3501"/>
                    </a:lnTo>
                    <a:lnTo>
                      <a:pt x="2641" y="3440"/>
                    </a:lnTo>
                    <a:lnTo>
                      <a:pt x="2610" y="3470"/>
                    </a:lnTo>
                    <a:lnTo>
                      <a:pt x="2610" y="3532"/>
                    </a:lnTo>
                    <a:lnTo>
                      <a:pt x="2549" y="3593"/>
                    </a:lnTo>
                    <a:lnTo>
                      <a:pt x="2426" y="3532"/>
                    </a:lnTo>
                    <a:lnTo>
                      <a:pt x="2395" y="3409"/>
                    </a:lnTo>
                    <a:lnTo>
                      <a:pt x="2273" y="3440"/>
                    </a:lnTo>
                    <a:lnTo>
                      <a:pt x="1996" y="3255"/>
                    </a:lnTo>
                    <a:lnTo>
                      <a:pt x="1873" y="3010"/>
                    </a:lnTo>
                    <a:lnTo>
                      <a:pt x="1966" y="2764"/>
                    </a:lnTo>
                    <a:lnTo>
                      <a:pt x="2365" y="2488"/>
                    </a:lnTo>
                    <a:lnTo>
                      <a:pt x="2610" y="2242"/>
                    </a:lnTo>
                    <a:lnTo>
                      <a:pt x="2672" y="2181"/>
                    </a:lnTo>
                    <a:lnTo>
                      <a:pt x="2610" y="2088"/>
                    </a:lnTo>
                    <a:lnTo>
                      <a:pt x="2702" y="1966"/>
                    </a:lnTo>
                    <a:lnTo>
                      <a:pt x="2672" y="1874"/>
                    </a:lnTo>
                    <a:lnTo>
                      <a:pt x="2610" y="1812"/>
                    </a:lnTo>
                    <a:lnTo>
                      <a:pt x="2610" y="1536"/>
                    </a:lnTo>
                    <a:lnTo>
                      <a:pt x="2365" y="1444"/>
                    </a:lnTo>
                    <a:lnTo>
                      <a:pt x="2150" y="1198"/>
                    </a:lnTo>
                    <a:lnTo>
                      <a:pt x="2180" y="952"/>
                    </a:lnTo>
                    <a:lnTo>
                      <a:pt x="2395" y="830"/>
                    </a:lnTo>
                    <a:lnTo>
                      <a:pt x="2395" y="676"/>
                    </a:lnTo>
                    <a:lnTo>
                      <a:pt x="2549" y="430"/>
                    </a:lnTo>
                    <a:lnTo>
                      <a:pt x="2549" y="277"/>
                    </a:lnTo>
                    <a:lnTo>
                      <a:pt x="2488" y="215"/>
                    </a:lnTo>
                    <a:lnTo>
                      <a:pt x="2180" y="492"/>
                    </a:lnTo>
                    <a:lnTo>
                      <a:pt x="2088" y="584"/>
                    </a:lnTo>
                    <a:lnTo>
                      <a:pt x="1996" y="553"/>
                    </a:lnTo>
                    <a:lnTo>
                      <a:pt x="1873" y="277"/>
                    </a:lnTo>
                    <a:lnTo>
                      <a:pt x="1781" y="215"/>
                    </a:lnTo>
                    <a:lnTo>
                      <a:pt x="1812" y="93"/>
                    </a:lnTo>
                    <a:lnTo>
                      <a:pt x="1720" y="0"/>
                    </a:lnTo>
                    <a:lnTo>
                      <a:pt x="1536" y="31"/>
                    </a:lnTo>
                    <a:lnTo>
                      <a:pt x="1536" y="123"/>
                    </a:lnTo>
                    <a:lnTo>
                      <a:pt x="1444" y="31"/>
                    </a:lnTo>
                    <a:lnTo>
                      <a:pt x="1229" y="62"/>
                    </a:lnTo>
                    <a:lnTo>
                      <a:pt x="922" y="215"/>
                    </a:lnTo>
                    <a:lnTo>
                      <a:pt x="707" y="400"/>
                    </a:lnTo>
                    <a:lnTo>
                      <a:pt x="707" y="400"/>
                    </a:lnTo>
                    <a:lnTo>
                      <a:pt x="676" y="522"/>
                    </a:lnTo>
                    <a:lnTo>
                      <a:pt x="707" y="615"/>
                    </a:lnTo>
                    <a:lnTo>
                      <a:pt x="676" y="860"/>
                    </a:lnTo>
                    <a:lnTo>
                      <a:pt x="676" y="1137"/>
                    </a:lnTo>
                    <a:lnTo>
                      <a:pt x="522" y="1505"/>
                    </a:lnTo>
                    <a:lnTo>
                      <a:pt x="584" y="1720"/>
                    </a:lnTo>
                    <a:lnTo>
                      <a:pt x="676" y="1843"/>
                    </a:lnTo>
                    <a:lnTo>
                      <a:pt x="676" y="1904"/>
                    </a:lnTo>
                    <a:lnTo>
                      <a:pt x="614" y="1966"/>
                    </a:lnTo>
                    <a:lnTo>
                      <a:pt x="553" y="2088"/>
                    </a:lnTo>
                    <a:lnTo>
                      <a:pt x="645" y="2211"/>
                    </a:lnTo>
                    <a:lnTo>
                      <a:pt x="584" y="2273"/>
                    </a:lnTo>
                    <a:lnTo>
                      <a:pt x="584" y="2580"/>
                    </a:lnTo>
                    <a:lnTo>
                      <a:pt x="492" y="2641"/>
                    </a:lnTo>
                    <a:lnTo>
                      <a:pt x="400" y="2764"/>
                    </a:lnTo>
                    <a:lnTo>
                      <a:pt x="277" y="2795"/>
                    </a:lnTo>
                    <a:lnTo>
                      <a:pt x="92" y="3010"/>
                    </a:lnTo>
                    <a:lnTo>
                      <a:pt x="0" y="3409"/>
                    </a:lnTo>
                    <a:lnTo>
                      <a:pt x="62" y="3440"/>
                    </a:lnTo>
                    <a:lnTo>
                      <a:pt x="154" y="3654"/>
                    </a:lnTo>
                    <a:lnTo>
                      <a:pt x="123" y="3747"/>
                    </a:lnTo>
                    <a:lnTo>
                      <a:pt x="215" y="3900"/>
                    </a:lnTo>
                    <a:lnTo>
                      <a:pt x="307" y="3931"/>
                    </a:lnTo>
                    <a:lnTo>
                      <a:pt x="553" y="4115"/>
                    </a:lnTo>
                    <a:lnTo>
                      <a:pt x="614" y="4330"/>
                    </a:lnTo>
                    <a:lnTo>
                      <a:pt x="799" y="4422"/>
                    </a:lnTo>
                    <a:lnTo>
                      <a:pt x="860" y="4484"/>
                    </a:lnTo>
                    <a:lnTo>
                      <a:pt x="1014" y="4514"/>
                    </a:lnTo>
                    <a:lnTo>
                      <a:pt x="1198" y="4760"/>
                    </a:lnTo>
                    <a:close/>
                    <a:moveTo>
                      <a:pt x="2457" y="3286"/>
                    </a:moveTo>
                    <a:lnTo>
                      <a:pt x="2488" y="3225"/>
                    </a:lnTo>
                    <a:lnTo>
                      <a:pt x="2641" y="3225"/>
                    </a:lnTo>
                    <a:lnTo>
                      <a:pt x="2702" y="3317"/>
                    </a:lnTo>
                    <a:lnTo>
                      <a:pt x="2580" y="3409"/>
                    </a:lnTo>
                    <a:close/>
                  </a:path>
                </a:pathLst>
              </a:custGeom>
              <a:solidFill>
                <a:srgbClr val="D9D9D9"/>
              </a:solidFill>
              <a:ln cap="flat" cmpd="sng" w="9525">
                <a:solidFill>
                  <a:schemeClr val="lt1"/>
                </a:solidFill>
                <a:prstDash val="solid"/>
                <a:round/>
                <a:headEnd len="sm" w="sm" type="none"/>
                <a:tailEnd len="sm" w="sm" type="none"/>
              </a:ln>
            </p:spPr>
          </p:sp>
          <p:sp>
            <p:nvSpPr>
              <p:cNvPr id="440" name="Google Shape;440;p54"/>
              <p:cNvSpPr/>
              <p:nvPr/>
            </p:nvSpPr>
            <p:spPr>
              <a:xfrm>
                <a:off x="5410440" y="2579040"/>
                <a:ext cx="316094" cy="305983"/>
              </a:xfrm>
              <a:custGeom>
                <a:rect b="b" l="l" r="r" t="t"/>
                <a:pathLst>
                  <a:path extrusionOk="0" h="16060" w="16582">
                    <a:moveTo>
                      <a:pt x="16581" y="12406"/>
                    </a:moveTo>
                    <a:lnTo>
                      <a:pt x="16489" y="12283"/>
                    </a:lnTo>
                    <a:lnTo>
                      <a:pt x="16367" y="12160"/>
                    </a:lnTo>
                    <a:lnTo>
                      <a:pt x="16305" y="12099"/>
                    </a:lnTo>
                    <a:lnTo>
                      <a:pt x="16121" y="11761"/>
                    </a:lnTo>
                    <a:lnTo>
                      <a:pt x="16029" y="11577"/>
                    </a:lnTo>
                    <a:lnTo>
                      <a:pt x="15875" y="11484"/>
                    </a:lnTo>
                    <a:lnTo>
                      <a:pt x="15568" y="11454"/>
                    </a:lnTo>
                    <a:lnTo>
                      <a:pt x="15230" y="11454"/>
                    </a:lnTo>
                    <a:lnTo>
                      <a:pt x="15138" y="11362"/>
                    </a:lnTo>
                    <a:lnTo>
                      <a:pt x="15108" y="11208"/>
                    </a:lnTo>
                    <a:lnTo>
                      <a:pt x="15015" y="11116"/>
                    </a:lnTo>
                    <a:lnTo>
                      <a:pt x="14985" y="10870"/>
                    </a:lnTo>
                    <a:lnTo>
                      <a:pt x="15015" y="10778"/>
                    </a:lnTo>
                    <a:lnTo>
                      <a:pt x="14985" y="10563"/>
                    </a:lnTo>
                    <a:lnTo>
                      <a:pt x="14923" y="10502"/>
                    </a:lnTo>
                    <a:lnTo>
                      <a:pt x="14770" y="10195"/>
                    </a:lnTo>
                    <a:lnTo>
                      <a:pt x="14555" y="9949"/>
                    </a:lnTo>
                    <a:lnTo>
                      <a:pt x="14463" y="9796"/>
                    </a:lnTo>
                    <a:lnTo>
                      <a:pt x="14524" y="9765"/>
                    </a:lnTo>
                    <a:lnTo>
                      <a:pt x="14586" y="9673"/>
                    </a:lnTo>
                    <a:lnTo>
                      <a:pt x="14770" y="9519"/>
                    </a:lnTo>
                    <a:lnTo>
                      <a:pt x="14831" y="9396"/>
                    </a:lnTo>
                    <a:lnTo>
                      <a:pt x="14801" y="9120"/>
                    </a:lnTo>
                    <a:lnTo>
                      <a:pt x="14739" y="8936"/>
                    </a:lnTo>
                    <a:lnTo>
                      <a:pt x="14770" y="8844"/>
                    </a:lnTo>
                    <a:lnTo>
                      <a:pt x="14831" y="8383"/>
                    </a:lnTo>
                    <a:lnTo>
                      <a:pt x="14739" y="8137"/>
                    </a:lnTo>
                    <a:lnTo>
                      <a:pt x="14708" y="7738"/>
                    </a:lnTo>
                    <a:lnTo>
                      <a:pt x="14708" y="7646"/>
                    </a:lnTo>
                    <a:lnTo>
                      <a:pt x="14678" y="7339"/>
                    </a:lnTo>
                    <a:lnTo>
                      <a:pt x="14678" y="6786"/>
                    </a:lnTo>
                    <a:lnTo>
                      <a:pt x="14586" y="6602"/>
                    </a:lnTo>
                    <a:lnTo>
                      <a:pt x="14493" y="6541"/>
                    </a:lnTo>
                    <a:lnTo>
                      <a:pt x="14493" y="6264"/>
                    </a:lnTo>
                    <a:lnTo>
                      <a:pt x="14586" y="6203"/>
                    </a:lnTo>
                    <a:lnTo>
                      <a:pt x="14064" y="4545"/>
                    </a:lnTo>
                    <a:lnTo>
                      <a:pt x="13849" y="4330"/>
                    </a:lnTo>
                    <a:lnTo>
                      <a:pt x="13726" y="4299"/>
                    </a:lnTo>
                    <a:lnTo>
                      <a:pt x="13634" y="4207"/>
                    </a:lnTo>
                    <a:lnTo>
                      <a:pt x="13449" y="4115"/>
                    </a:lnTo>
                    <a:lnTo>
                      <a:pt x="13388" y="3931"/>
                    </a:lnTo>
                    <a:lnTo>
                      <a:pt x="13142" y="3716"/>
                    </a:lnTo>
                    <a:lnTo>
                      <a:pt x="13081" y="3685"/>
                    </a:lnTo>
                    <a:lnTo>
                      <a:pt x="12958" y="3532"/>
                    </a:lnTo>
                    <a:lnTo>
                      <a:pt x="13020" y="3439"/>
                    </a:lnTo>
                    <a:lnTo>
                      <a:pt x="12897" y="3225"/>
                    </a:lnTo>
                    <a:lnTo>
                      <a:pt x="12835" y="3194"/>
                    </a:lnTo>
                    <a:lnTo>
                      <a:pt x="12958" y="2795"/>
                    </a:lnTo>
                    <a:lnTo>
                      <a:pt x="13142" y="2580"/>
                    </a:lnTo>
                    <a:lnTo>
                      <a:pt x="13265" y="2518"/>
                    </a:lnTo>
                    <a:lnTo>
                      <a:pt x="13327" y="2426"/>
                    </a:lnTo>
                    <a:lnTo>
                      <a:pt x="13419" y="2365"/>
                    </a:lnTo>
                    <a:lnTo>
                      <a:pt x="13480" y="2058"/>
                    </a:lnTo>
                    <a:lnTo>
                      <a:pt x="13572" y="1966"/>
                    </a:lnTo>
                    <a:lnTo>
                      <a:pt x="13449" y="1873"/>
                    </a:lnTo>
                    <a:lnTo>
                      <a:pt x="13511" y="1751"/>
                    </a:lnTo>
                    <a:lnTo>
                      <a:pt x="13572" y="1689"/>
                    </a:lnTo>
                    <a:lnTo>
                      <a:pt x="13572" y="1628"/>
                    </a:lnTo>
                    <a:lnTo>
                      <a:pt x="13480" y="1505"/>
                    </a:lnTo>
                    <a:lnTo>
                      <a:pt x="13419" y="1290"/>
                    </a:lnTo>
                    <a:lnTo>
                      <a:pt x="13572" y="922"/>
                    </a:lnTo>
                    <a:lnTo>
                      <a:pt x="13572" y="645"/>
                    </a:lnTo>
                    <a:lnTo>
                      <a:pt x="13603" y="400"/>
                    </a:lnTo>
                    <a:lnTo>
                      <a:pt x="13572" y="307"/>
                    </a:lnTo>
                    <a:lnTo>
                      <a:pt x="13572" y="185"/>
                    </a:lnTo>
                    <a:lnTo>
                      <a:pt x="13542" y="123"/>
                    </a:lnTo>
                    <a:lnTo>
                      <a:pt x="13296" y="185"/>
                    </a:lnTo>
                    <a:lnTo>
                      <a:pt x="13173" y="154"/>
                    </a:lnTo>
                    <a:lnTo>
                      <a:pt x="12835" y="246"/>
                    </a:lnTo>
                    <a:lnTo>
                      <a:pt x="12651" y="93"/>
                    </a:lnTo>
                    <a:lnTo>
                      <a:pt x="12436" y="0"/>
                    </a:lnTo>
                    <a:lnTo>
                      <a:pt x="12436" y="93"/>
                    </a:lnTo>
                    <a:lnTo>
                      <a:pt x="12283" y="246"/>
                    </a:lnTo>
                    <a:lnTo>
                      <a:pt x="12006" y="215"/>
                    </a:lnTo>
                    <a:lnTo>
                      <a:pt x="11976" y="62"/>
                    </a:lnTo>
                    <a:lnTo>
                      <a:pt x="11853" y="0"/>
                    </a:lnTo>
                    <a:lnTo>
                      <a:pt x="11669" y="31"/>
                    </a:lnTo>
                    <a:lnTo>
                      <a:pt x="11638" y="154"/>
                    </a:lnTo>
                    <a:lnTo>
                      <a:pt x="11484" y="185"/>
                    </a:lnTo>
                    <a:lnTo>
                      <a:pt x="11423" y="307"/>
                    </a:lnTo>
                    <a:lnTo>
                      <a:pt x="11300" y="246"/>
                    </a:lnTo>
                    <a:lnTo>
                      <a:pt x="11177" y="246"/>
                    </a:lnTo>
                    <a:lnTo>
                      <a:pt x="10993" y="400"/>
                    </a:lnTo>
                    <a:lnTo>
                      <a:pt x="10809" y="400"/>
                    </a:lnTo>
                    <a:lnTo>
                      <a:pt x="10717" y="215"/>
                    </a:lnTo>
                    <a:lnTo>
                      <a:pt x="10471" y="215"/>
                    </a:lnTo>
                    <a:lnTo>
                      <a:pt x="10379" y="185"/>
                    </a:lnTo>
                    <a:lnTo>
                      <a:pt x="10164" y="215"/>
                    </a:lnTo>
                    <a:lnTo>
                      <a:pt x="9980" y="185"/>
                    </a:lnTo>
                    <a:lnTo>
                      <a:pt x="9918" y="215"/>
                    </a:lnTo>
                    <a:lnTo>
                      <a:pt x="9765" y="154"/>
                    </a:lnTo>
                    <a:lnTo>
                      <a:pt x="9642" y="185"/>
                    </a:lnTo>
                    <a:lnTo>
                      <a:pt x="9581" y="338"/>
                    </a:lnTo>
                    <a:lnTo>
                      <a:pt x="9396" y="338"/>
                    </a:lnTo>
                    <a:lnTo>
                      <a:pt x="9243" y="277"/>
                    </a:lnTo>
                    <a:lnTo>
                      <a:pt x="9028" y="492"/>
                    </a:lnTo>
                    <a:lnTo>
                      <a:pt x="8905" y="492"/>
                    </a:lnTo>
                    <a:lnTo>
                      <a:pt x="8721" y="369"/>
                    </a:lnTo>
                    <a:lnTo>
                      <a:pt x="8537" y="430"/>
                    </a:lnTo>
                    <a:lnTo>
                      <a:pt x="8229" y="461"/>
                    </a:lnTo>
                    <a:lnTo>
                      <a:pt x="8045" y="430"/>
                    </a:lnTo>
                    <a:lnTo>
                      <a:pt x="7646" y="737"/>
                    </a:lnTo>
                    <a:lnTo>
                      <a:pt x="7400" y="768"/>
                    </a:lnTo>
                    <a:lnTo>
                      <a:pt x="7278" y="768"/>
                    </a:lnTo>
                    <a:lnTo>
                      <a:pt x="7093" y="891"/>
                    </a:lnTo>
                    <a:lnTo>
                      <a:pt x="7093" y="1014"/>
                    </a:lnTo>
                    <a:lnTo>
                      <a:pt x="6971" y="1167"/>
                    </a:lnTo>
                    <a:lnTo>
                      <a:pt x="6878" y="1167"/>
                    </a:lnTo>
                    <a:lnTo>
                      <a:pt x="6848" y="1106"/>
                    </a:lnTo>
                    <a:lnTo>
                      <a:pt x="6725" y="1106"/>
                    </a:lnTo>
                    <a:lnTo>
                      <a:pt x="6633" y="1167"/>
                    </a:lnTo>
                    <a:lnTo>
                      <a:pt x="6571" y="1229"/>
                    </a:lnTo>
                    <a:lnTo>
                      <a:pt x="6356" y="1259"/>
                    </a:lnTo>
                    <a:lnTo>
                      <a:pt x="6141" y="1351"/>
                    </a:lnTo>
                    <a:lnTo>
                      <a:pt x="6049" y="1444"/>
                    </a:lnTo>
                    <a:lnTo>
                      <a:pt x="6019" y="1536"/>
                    </a:lnTo>
                    <a:lnTo>
                      <a:pt x="5865" y="1720"/>
                    </a:lnTo>
                    <a:lnTo>
                      <a:pt x="5619" y="1812"/>
                    </a:lnTo>
                    <a:lnTo>
                      <a:pt x="5374" y="1812"/>
                    </a:lnTo>
                    <a:lnTo>
                      <a:pt x="5435" y="1904"/>
                    </a:lnTo>
                    <a:lnTo>
                      <a:pt x="5497" y="1996"/>
                    </a:lnTo>
                    <a:lnTo>
                      <a:pt x="5589" y="2119"/>
                    </a:lnTo>
                    <a:lnTo>
                      <a:pt x="5589" y="2273"/>
                    </a:lnTo>
                    <a:lnTo>
                      <a:pt x="5619" y="2334"/>
                    </a:lnTo>
                    <a:lnTo>
                      <a:pt x="5650" y="2580"/>
                    </a:lnTo>
                    <a:lnTo>
                      <a:pt x="5650" y="2917"/>
                    </a:lnTo>
                    <a:lnTo>
                      <a:pt x="5681" y="3040"/>
                    </a:lnTo>
                    <a:lnTo>
                      <a:pt x="5742" y="3654"/>
                    </a:lnTo>
                    <a:lnTo>
                      <a:pt x="5865" y="3900"/>
                    </a:lnTo>
                    <a:lnTo>
                      <a:pt x="5896" y="4054"/>
                    </a:lnTo>
                    <a:lnTo>
                      <a:pt x="6019" y="4084"/>
                    </a:lnTo>
                    <a:lnTo>
                      <a:pt x="6111" y="4176"/>
                    </a:lnTo>
                    <a:lnTo>
                      <a:pt x="6203" y="4176"/>
                    </a:lnTo>
                    <a:lnTo>
                      <a:pt x="6264" y="4238"/>
                    </a:lnTo>
                    <a:lnTo>
                      <a:pt x="6172" y="4453"/>
                    </a:lnTo>
                    <a:lnTo>
                      <a:pt x="6203" y="4514"/>
                    </a:lnTo>
                    <a:lnTo>
                      <a:pt x="6080" y="4668"/>
                    </a:lnTo>
                    <a:lnTo>
                      <a:pt x="5097" y="4668"/>
                    </a:lnTo>
                    <a:lnTo>
                      <a:pt x="4913" y="4698"/>
                    </a:lnTo>
                    <a:lnTo>
                      <a:pt x="4729" y="5036"/>
                    </a:lnTo>
                    <a:lnTo>
                      <a:pt x="4545" y="5190"/>
                    </a:lnTo>
                    <a:lnTo>
                      <a:pt x="4453" y="5374"/>
                    </a:lnTo>
                    <a:lnTo>
                      <a:pt x="4483" y="5620"/>
                    </a:lnTo>
                    <a:lnTo>
                      <a:pt x="4391" y="5804"/>
                    </a:lnTo>
                    <a:lnTo>
                      <a:pt x="3839" y="6203"/>
                    </a:lnTo>
                    <a:lnTo>
                      <a:pt x="2948" y="6694"/>
                    </a:lnTo>
                    <a:lnTo>
                      <a:pt x="2272" y="7093"/>
                    </a:lnTo>
                    <a:lnTo>
                      <a:pt x="1935" y="7155"/>
                    </a:lnTo>
                    <a:lnTo>
                      <a:pt x="1628" y="7186"/>
                    </a:lnTo>
                    <a:lnTo>
                      <a:pt x="1474" y="7216"/>
                    </a:lnTo>
                    <a:lnTo>
                      <a:pt x="1228" y="7216"/>
                    </a:lnTo>
                    <a:lnTo>
                      <a:pt x="799" y="7308"/>
                    </a:lnTo>
                    <a:lnTo>
                      <a:pt x="553" y="7462"/>
                    </a:lnTo>
                    <a:lnTo>
                      <a:pt x="399" y="7677"/>
                    </a:lnTo>
                    <a:lnTo>
                      <a:pt x="0" y="7953"/>
                    </a:lnTo>
                    <a:lnTo>
                      <a:pt x="0" y="8659"/>
                    </a:lnTo>
                    <a:lnTo>
                      <a:pt x="0" y="8659"/>
                    </a:lnTo>
                    <a:lnTo>
                      <a:pt x="0" y="8905"/>
                    </a:lnTo>
                    <a:lnTo>
                      <a:pt x="0" y="8905"/>
                    </a:lnTo>
                    <a:lnTo>
                      <a:pt x="0" y="8874"/>
                    </a:lnTo>
                    <a:lnTo>
                      <a:pt x="3009" y="10901"/>
                    </a:lnTo>
                    <a:lnTo>
                      <a:pt x="2979" y="10901"/>
                    </a:lnTo>
                    <a:lnTo>
                      <a:pt x="8414" y="14494"/>
                    </a:lnTo>
                    <a:lnTo>
                      <a:pt x="8506" y="14893"/>
                    </a:lnTo>
                    <a:lnTo>
                      <a:pt x="8690" y="15046"/>
                    </a:lnTo>
                    <a:lnTo>
                      <a:pt x="8966" y="15046"/>
                    </a:lnTo>
                    <a:lnTo>
                      <a:pt x="9212" y="15108"/>
                    </a:lnTo>
                    <a:lnTo>
                      <a:pt x="9366" y="15292"/>
                    </a:lnTo>
                    <a:lnTo>
                      <a:pt x="9550" y="15353"/>
                    </a:lnTo>
                    <a:lnTo>
                      <a:pt x="9734" y="15507"/>
                    </a:lnTo>
                    <a:lnTo>
                      <a:pt x="9703" y="15630"/>
                    </a:lnTo>
                    <a:lnTo>
                      <a:pt x="9642" y="15875"/>
                    </a:lnTo>
                    <a:lnTo>
                      <a:pt x="9703" y="15998"/>
                    </a:lnTo>
                    <a:lnTo>
                      <a:pt x="9888" y="16060"/>
                    </a:lnTo>
                    <a:lnTo>
                      <a:pt x="10287" y="16029"/>
                    </a:lnTo>
                    <a:lnTo>
                      <a:pt x="10594" y="15937"/>
                    </a:lnTo>
                    <a:lnTo>
                      <a:pt x="10594" y="15937"/>
                    </a:lnTo>
                    <a:lnTo>
                      <a:pt x="10594" y="15937"/>
                    </a:lnTo>
                    <a:lnTo>
                      <a:pt x="11853" y="15630"/>
                    </a:lnTo>
                    <a:lnTo>
                      <a:pt x="12866" y="14678"/>
                    </a:lnTo>
                    <a:close/>
                  </a:path>
                </a:pathLst>
              </a:custGeom>
              <a:solidFill>
                <a:srgbClr val="D9D9D9"/>
              </a:solidFill>
              <a:ln cap="flat" cmpd="sng" w="9525">
                <a:solidFill>
                  <a:schemeClr val="lt1"/>
                </a:solidFill>
                <a:prstDash val="solid"/>
                <a:round/>
                <a:headEnd len="sm" w="sm" type="none"/>
                <a:tailEnd len="sm" w="sm" type="none"/>
              </a:ln>
            </p:spPr>
          </p:sp>
          <p:sp>
            <p:nvSpPr>
              <p:cNvPr id="441" name="Google Shape;441;p54"/>
              <p:cNvSpPr/>
              <p:nvPr/>
            </p:nvSpPr>
            <p:spPr>
              <a:xfrm>
                <a:off x="5280480" y="2748600"/>
                <a:ext cx="187204" cy="205205"/>
              </a:xfrm>
              <a:custGeom>
                <a:rect b="b" l="l" r="r" t="t"/>
                <a:pathLst>
                  <a:path extrusionOk="0" h="10779" w="9827">
                    <a:moveTo>
                      <a:pt x="62" y="5251"/>
                    </a:moveTo>
                    <a:lnTo>
                      <a:pt x="3378" y="5220"/>
                    </a:lnTo>
                    <a:lnTo>
                      <a:pt x="3347" y="3685"/>
                    </a:lnTo>
                    <a:lnTo>
                      <a:pt x="3440" y="3470"/>
                    </a:lnTo>
                    <a:lnTo>
                      <a:pt x="3624" y="3347"/>
                    </a:lnTo>
                    <a:lnTo>
                      <a:pt x="3839" y="3317"/>
                    </a:lnTo>
                    <a:lnTo>
                      <a:pt x="4115" y="3317"/>
                    </a:lnTo>
                    <a:lnTo>
                      <a:pt x="4177" y="1137"/>
                    </a:lnTo>
                    <a:lnTo>
                      <a:pt x="6787" y="1167"/>
                    </a:lnTo>
                    <a:lnTo>
                      <a:pt x="6817" y="0"/>
                    </a:lnTo>
                    <a:lnTo>
                      <a:pt x="9826" y="2027"/>
                    </a:lnTo>
                    <a:lnTo>
                      <a:pt x="9796" y="2027"/>
                    </a:lnTo>
                    <a:lnTo>
                      <a:pt x="9796" y="2027"/>
                    </a:lnTo>
                    <a:lnTo>
                      <a:pt x="8813" y="2058"/>
                    </a:lnTo>
                    <a:lnTo>
                      <a:pt x="9427" y="9335"/>
                    </a:lnTo>
                    <a:lnTo>
                      <a:pt x="9704" y="9489"/>
                    </a:lnTo>
                    <a:lnTo>
                      <a:pt x="9427" y="10256"/>
                    </a:lnTo>
                    <a:lnTo>
                      <a:pt x="6479" y="10256"/>
                    </a:lnTo>
                    <a:lnTo>
                      <a:pt x="6387" y="10225"/>
                    </a:lnTo>
                    <a:lnTo>
                      <a:pt x="6295" y="10103"/>
                    </a:lnTo>
                    <a:lnTo>
                      <a:pt x="6203" y="10103"/>
                    </a:lnTo>
                    <a:lnTo>
                      <a:pt x="6050" y="10256"/>
                    </a:lnTo>
                    <a:lnTo>
                      <a:pt x="5957" y="10164"/>
                    </a:lnTo>
                    <a:lnTo>
                      <a:pt x="5957" y="9918"/>
                    </a:lnTo>
                    <a:lnTo>
                      <a:pt x="5773" y="9857"/>
                    </a:lnTo>
                    <a:lnTo>
                      <a:pt x="5343" y="10041"/>
                    </a:lnTo>
                    <a:lnTo>
                      <a:pt x="5128" y="10410"/>
                    </a:lnTo>
                    <a:lnTo>
                      <a:pt x="5067" y="10348"/>
                    </a:lnTo>
                    <a:lnTo>
                      <a:pt x="4913" y="10103"/>
                    </a:lnTo>
                    <a:lnTo>
                      <a:pt x="4883" y="9888"/>
                    </a:lnTo>
                    <a:lnTo>
                      <a:pt x="4699" y="9888"/>
                    </a:lnTo>
                    <a:lnTo>
                      <a:pt x="4422" y="9949"/>
                    </a:lnTo>
                    <a:lnTo>
                      <a:pt x="4422" y="10287"/>
                    </a:lnTo>
                    <a:lnTo>
                      <a:pt x="4453" y="10379"/>
                    </a:lnTo>
                    <a:lnTo>
                      <a:pt x="4361" y="10625"/>
                    </a:lnTo>
                    <a:lnTo>
                      <a:pt x="4084" y="10625"/>
                    </a:lnTo>
                    <a:lnTo>
                      <a:pt x="3900" y="10778"/>
                    </a:lnTo>
                    <a:lnTo>
                      <a:pt x="3900" y="10778"/>
                    </a:lnTo>
                    <a:lnTo>
                      <a:pt x="3869" y="10655"/>
                    </a:lnTo>
                    <a:lnTo>
                      <a:pt x="3624" y="10533"/>
                    </a:lnTo>
                    <a:lnTo>
                      <a:pt x="3501" y="10471"/>
                    </a:lnTo>
                    <a:lnTo>
                      <a:pt x="3440" y="10287"/>
                    </a:lnTo>
                    <a:lnTo>
                      <a:pt x="3255" y="10256"/>
                    </a:lnTo>
                    <a:lnTo>
                      <a:pt x="3255" y="10072"/>
                    </a:lnTo>
                    <a:lnTo>
                      <a:pt x="3102" y="9918"/>
                    </a:lnTo>
                    <a:lnTo>
                      <a:pt x="3071" y="9703"/>
                    </a:lnTo>
                    <a:lnTo>
                      <a:pt x="2979" y="9642"/>
                    </a:lnTo>
                    <a:lnTo>
                      <a:pt x="2856" y="9673"/>
                    </a:lnTo>
                    <a:lnTo>
                      <a:pt x="2795" y="9611"/>
                    </a:lnTo>
                    <a:lnTo>
                      <a:pt x="2641" y="9673"/>
                    </a:lnTo>
                    <a:lnTo>
                      <a:pt x="2549" y="9642"/>
                    </a:lnTo>
                    <a:lnTo>
                      <a:pt x="2549" y="9550"/>
                    </a:lnTo>
                    <a:lnTo>
                      <a:pt x="2365" y="9335"/>
                    </a:lnTo>
                    <a:lnTo>
                      <a:pt x="2150" y="9274"/>
                    </a:lnTo>
                    <a:lnTo>
                      <a:pt x="1751" y="9151"/>
                    </a:lnTo>
                    <a:lnTo>
                      <a:pt x="1628" y="9151"/>
                    </a:lnTo>
                    <a:lnTo>
                      <a:pt x="1198" y="9304"/>
                    </a:lnTo>
                    <a:lnTo>
                      <a:pt x="737" y="9396"/>
                    </a:lnTo>
                    <a:lnTo>
                      <a:pt x="584" y="9550"/>
                    </a:lnTo>
                    <a:lnTo>
                      <a:pt x="461" y="9550"/>
                    </a:lnTo>
                    <a:lnTo>
                      <a:pt x="308" y="9642"/>
                    </a:lnTo>
                    <a:lnTo>
                      <a:pt x="369" y="9304"/>
                    </a:lnTo>
                    <a:lnTo>
                      <a:pt x="492" y="8813"/>
                    </a:lnTo>
                    <a:lnTo>
                      <a:pt x="707" y="8506"/>
                    </a:lnTo>
                    <a:lnTo>
                      <a:pt x="768" y="7923"/>
                    </a:lnTo>
                    <a:lnTo>
                      <a:pt x="584" y="7063"/>
                    </a:lnTo>
                    <a:lnTo>
                      <a:pt x="338" y="6694"/>
                    </a:lnTo>
                    <a:lnTo>
                      <a:pt x="461" y="6633"/>
                    </a:lnTo>
                    <a:lnTo>
                      <a:pt x="553" y="6633"/>
                    </a:lnTo>
                    <a:lnTo>
                      <a:pt x="615" y="6357"/>
                    </a:lnTo>
                    <a:lnTo>
                      <a:pt x="553" y="6172"/>
                    </a:lnTo>
                    <a:lnTo>
                      <a:pt x="676" y="6080"/>
                    </a:lnTo>
                    <a:lnTo>
                      <a:pt x="430" y="5712"/>
                    </a:lnTo>
                    <a:lnTo>
                      <a:pt x="338" y="5804"/>
                    </a:lnTo>
                    <a:lnTo>
                      <a:pt x="246" y="5773"/>
                    </a:lnTo>
                    <a:lnTo>
                      <a:pt x="185" y="5558"/>
                    </a:lnTo>
                    <a:lnTo>
                      <a:pt x="1" y="5773"/>
                    </a:lnTo>
                    <a:lnTo>
                      <a:pt x="1" y="5466"/>
                    </a:lnTo>
                    <a:lnTo>
                      <a:pt x="62" y="5282"/>
                    </a:lnTo>
                    <a:close/>
                  </a:path>
                </a:pathLst>
              </a:custGeom>
              <a:solidFill>
                <a:srgbClr val="D9D9D9"/>
              </a:solidFill>
              <a:ln cap="flat" cmpd="sng" w="9525">
                <a:solidFill>
                  <a:schemeClr val="lt1"/>
                </a:solidFill>
                <a:prstDash val="solid"/>
                <a:round/>
                <a:headEnd len="sm" w="sm" type="none"/>
                <a:tailEnd len="sm" w="sm" type="none"/>
              </a:ln>
            </p:spPr>
          </p:sp>
          <p:sp>
            <p:nvSpPr>
              <p:cNvPr id="442" name="Google Shape;442;p54"/>
              <p:cNvSpPr/>
              <p:nvPr/>
            </p:nvSpPr>
            <p:spPr>
              <a:xfrm>
                <a:off x="5354640" y="2787120"/>
                <a:ext cx="257385" cy="238690"/>
              </a:xfrm>
              <a:custGeom>
                <a:rect b="b" l="l" r="r" t="t"/>
                <a:pathLst>
                  <a:path extrusionOk="0" h="12528" w="13511">
                    <a:moveTo>
                      <a:pt x="0" y="8751"/>
                    </a:moveTo>
                    <a:lnTo>
                      <a:pt x="184" y="8598"/>
                    </a:lnTo>
                    <a:lnTo>
                      <a:pt x="461" y="8598"/>
                    </a:lnTo>
                    <a:lnTo>
                      <a:pt x="553" y="8352"/>
                    </a:lnTo>
                    <a:lnTo>
                      <a:pt x="522" y="8260"/>
                    </a:lnTo>
                    <a:lnTo>
                      <a:pt x="522" y="7922"/>
                    </a:lnTo>
                    <a:lnTo>
                      <a:pt x="799" y="7861"/>
                    </a:lnTo>
                    <a:lnTo>
                      <a:pt x="983" y="7861"/>
                    </a:lnTo>
                    <a:lnTo>
                      <a:pt x="1013" y="8076"/>
                    </a:lnTo>
                    <a:lnTo>
                      <a:pt x="1167" y="8321"/>
                    </a:lnTo>
                    <a:lnTo>
                      <a:pt x="1228" y="8383"/>
                    </a:lnTo>
                    <a:lnTo>
                      <a:pt x="1443" y="8014"/>
                    </a:lnTo>
                    <a:lnTo>
                      <a:pt x="1873" y="7830"/>
                    </a:lnTo>
                    <a:lnTo>
                      <a:pt x="2057" y="7891"/>
                    </a:lnTo>
                    <a:lnTo>
                      <a:pt x="2057" y="8137"/>
                    </a:lnTo>
                    <a:lnTo>
                      <a:pt x="2150" y="8229"/>
                    </a:lnTo>
                    <a:lnTo>
                      <a:pt x="2303" y="8076"/>
                    </a:lnTo>
                    <a:lnTo>
                      <a:pt x="2395" y="8076"/>
                    </a:lnTo>
                    <a:lnTo>
                      <a:pt x="2487" y="8198"/>
                    </a:lnTo>
                    <a:lnTo>
                      <a:pt x="2579" y="8229"/>
                    </a:lnTo>
                    <a:lnTo>
                      <a:pt x="5527" y="8229"/>
                    </a:lnTo>
                    <a:lnTo>
                      <a:pt x="5804" y="7462"/>
                    </a:lnTo>
                    <a:lnTo>
                      <a:pt x="5527" y="7308"/>
                    </a:lnTo>
                    <a:lnTo>
                      <a:pt x="4913" y="31"/>
                    </a:lnTo>
                    <a:lnTo>
                      <a:pt x="5896" y="0"/>
                    </a:lnTo>
                    <a:lnTo>
                      <a:pt x="11331" y="3593"/>
                    </a:lnTo>
                    <a:lnTo>
                      <a:pt x="11423" y="3992"/>
                    </a:lnTo>
                    <a:lnTo>
                      <a:pt x="11607" y="4145"/>
                    </a:lnTo>
                    <a:lnTo>
                      <a:pt x="11883" y="4145"/>
                    </a:lnTo>
                    <a:lnTo>
                      <a:pt x="12129" y="4207"/>
                    </a:lnTo>
                    <a:lnTo>
                      <a:pt x="12283" y="4391"/>
                    </a:lnTo>
                    <a:lnTo>
                      <a:pt x="12467" y="4452"/>
                    </a:lnTo>
                    <a:lnTo>
                      <a:pt x="12651" y="4606"/>
                    </a:lnTo>
                    <a:lnTo>
                      <a:pt x="12620" y="4729"/>
                    </a:lnTo>
                    <a:lnTo>
                      <a:pt x="12559" y="4974"/>
                    </a:lnTo>
                    <a:lnTo>
                      <a:pt x="12620" y="5097"/>
                    </a:lnTo>
                    <a:lnTo>
                      <a:pt x="12805" y="5159"/>
                    </a:lnTo>
                    <a:lnTo>
                      <a:pt x="13204" y="5128"/>
                    </a:lnTo>
                    <a:lnTo>
                      <a:pt x="13511" y="5036"/>
                    </a:lnTo>
                    <a:lnTo>
                      <a:pt x="13511" y="5036"/>
                    </a:lnTo>
                    <a:lnTo>
                      <a:pt x="13449" y="6632"/>
                    </a:lnTo>
                    <a:lnTo>
                      <a:pt x="13419" y="7369"/>
                    </a:lnTo>
                    <a:lnTo>
                      <a:pt x="13265" y="7462"/>
                    </a:lnTo>
                    <a:lnTo>
                      <a:pt x="13234" y="7738"/>
                    </a:lnTo>
                    <a:lnTo>
                      <a:pt x="13204" y="7922"/>
                    </a:lnTo>
                    <a:lnTo>
                      <a:pt x="12774" y="8137"/>
                    </a:lnTo>
                    <a:lnTo>
                      <a:pt x="12528" y="8291"/>
                    </a:lnTo>
                    <a:lnTo>
                      <a:pt x="12283" y="8291"/>
                    </a:lnTo>
                    <a:lnTo>
                      <a:pt x="12037" y="8444"/>
                    </a:lnTo>
                    <a:lnTo>
                      <a:pt x="11883" y="8444"/>
                    </a:lnTo>
                    <a:lnTo>
                      <a:pt x="11515" y="8444"/>
                    </a:lnTo>
                    <a:lnTo>
                      <a:pt x="11300" y="8567"/>
                    </a:lnTo>
                    <a:lnTo>
                      <a:pt x="11116" y="8536"/>
                    </a:lnTo>
                    <a:lnTo>
                      <a:pt x="10532" y="8598"/>
                    </a:lnTo>
                    <a:lnTo>
                      <a:pt x="10348" y="8536"/>
                    </a:lnTo>
                    <a:lnTo>
                      <a:pt x="10317" y="8598"/>
                    </a:lnTo>
                    <a:lnTo>
                      <a:pt x="10256" y="8536"/>
                    </a:lnTo>
                    <a:lnTo>
                      <a:pt x="10133" y="8506"/>
                    </a:lnTo>
                    <a:lnTo>
                      <a:pt x="9888" y="8444"/>
                    </a:lnTo>
                    <a:lnTo>
                      <a:pt x="9673" y="8475"/>
                    </a:lnTo>
                    <a:lnTo>
                      <a:pt x="9273" y="8536"/>
                    </a:lnTo>
                    <a:lnTo>
                      <a:pt x="9028" y="8690"/>
                    </a:lnTo>
                    <a:lnTo>
                      <a:pt x="8813" y="8843"/>
                    </a:lnTo>
                    <a:lnTo>
                      <a:pt x="8199" y="9212"/>
                    </a:lnTo>
                    <a:lnTo>
                      <a:pt x="7738" y="9488"/>
                    </a:lnTo>
                    <a:lnTo>
                      <a:pt x="7677" y="9672"/>
                    </a:lnTo>
                    <a:lnTo>
                      <a:pt x="7247" y="9795"/>
                    </a:lnTo>
                    <a:lnTo>
                      <a:pt x="7124" y="9764"/>
                    </a:lnTo>
                    <a:lnTo>
                      <a:pt x="6878" y="9764"/>
                    </a:lnTo>
                    <a:lnTo>
                      <a:pt x="6848" y="9887"/>
                    </a:lnTo>
                    <a:lnTo>
                      <a:pt x="6756" y="9918"/>
                    </a:lnTo>
                    <a:lnTo>
                      <a:pt x="6571" y="10256"/>
                    </a:lnTo>
                    <a:lnTo>
                      <a:pt x="6541" y="10379"/>
                    </a:lnTo>
                    <a:lnTo>
                      <a:pt x="6387" y="10624"/>
                    </a:lnTo>
                    <a:lnTo>
                      <a:pt x="6141" y="11054"/>
                    </a:lnTo>
                    <a:lnTo>
                      <a:pt x="5926" y="11208"/>
                    </a:lnTo>
                    <a:lnTo>
                      <a:pt x="5773" y="11330"/>
                    </a:lnTo>
                    <a:lnTo>
                      <a:pt x="5834" y="11484"/>
                    </a:lnTo>
                    <a:lnTo>
                      <a:pt x="5865" y="11730"/>
                    </a:lnTo>
                    <a:lnTo>
                      <a:pt x="5711" y="11760"/>
                    </a:lnTo>
                    <a:lnTo>
                      <a:pt x="5681" y="11914"/>
                    </a:lnTo>
                    <a:lnTo>
                      <a:pt x="5773" y="12037"/>
                    </a:lnTo>
                    <a:lnTo>
                      <a:pt x="5711" y="12252"/>
                    </a:lnTo>
                    <a:lnTo>
                      <a:pt x="5619" y="12313"/>
                    </a:lnTo>
                    <a:lnTo>
                      <a:pt x="5466" y="12528"/>
                    </a:lnTo>
                    <a:lnTo>
                      <a:pt x="5189" y="12467"/>
                    </a:lnTo>
                    <a:lnTo>
                      <a:pt x="5128" y="12374"/>
                    </a:lnTo>
                    <a:lnTo>
                      <a:pt x="5189" y="12313"/>
                    </a:lnTo>
                    <a:lnTo>
                      <a:pt x="4975" y="12282"/>
                    </a:lnTo>
                    <a:lnTo>
                      <a:pt x="4698" y="12344"/>
                    </a:lnTo>
                    <a:lnTo>
                      <a:pt x="4698" y="12405"/>
                    </a:lnTo>
                    <a:lnTo>
                      <a:pt x="4606" y="12467"/>
                    </a:lnTo>
                    <a:lnTo>
                      <a:pt x="4268" y="12436"/>
                    </a:lnTo>
                    <a:lnTo>
                      <a:pt x="4084" y="12344"/>
                    </a:lnTo>
                    <a:lnTo>
                      <a:pt x="3992" y="12374"/>
                    </a:lnTo>
                    <a:lnTo>
                      <a:pt x="3746" y="12497"/>
                    </a:lnTo>
                    <a:lnTo>
                      <a:pt x="3746" y="12374"/>
                    </a:lnTo>
                    <a:lnTo>
                      <a:pt x="3654" y="12282"/>
                    </a:lnTo>
                    <a:lnTo>
                      <a:pt x="3439" y="12282"/>
                    </a:lnTo>
                    <a:lnTo>
                      <a:pt x="3439" y="12190"/>
                    </a:lnTo>
                    <a:lnTo>
                      <a:pt x="3378" y="12098"/>
                    </a:lnTo>
                    <a:lnTo>
                      <a:pt x="3378" y="11945"/>
                    </a:lnTo>
                    <a:lnTo>
                      <a:pt x="3286" y="11945"/>
                    </a:lnTo>
                    <a:lnTo>
                      <a:pt x="3194" y="12037"/>
                    </a:lnTo>
                    <a:lnTo>
                      <a:pt x="3040" y="12067"/>
                    </a:lnTo>
                    <a:lnTo>
                      <a:pt x="3132" y="11852"/>
                    </a:lnTo>
                    <a:lnTo>
                      <a:pt x="3286" y="11638"/>
                    </a:lnTo>
                    <a:lnTo>
                      <a:pt x="3286" y="11545"/>
                    </a:lnTo>
                    <a:lnTo>
                      <a:pt x="3101" y="11515"/>
                    </a:lnTo>
                    <a:lnTo>
                      <a:pt x="3009" y="11453"/>
                    </a:lnTo>
                    <a:lnTo>
                      <a:pt x="3040" y="11208"/>
                    </a:lnTo>
                    <a:lnTo>
                      <a:pt x="2948" y="11023"/>
                    </a:lnTo>
                    <a:lnTo>
                      <a:pt x="2794" y="10870"/>
                    </a:lnTo>
                    <a:lnTo>
                      <a:pt x="2764" y="10808"/>
                    </a:lnTo>
                    <a:lnTo>
                      <a:pt x="2610" y="10839"/>
                    </a:lnTo>
                    <a:lnTo>
                      <a:pt x="2549" y="10901"/>
                    </a:lnTo>
                    <a:lnTo>
                      <a:pt x="2334" y="10808"/>
                    </a:lnTo>
                    <a:lnTo>
                      <a:pt x="2150" y="10808"/>
                    </a:lnTo>
                    <a:lnTo>
                      <a:pt x="1996" y="11054"/>
                    </a:lnTo>
                    <a:lnTo>
                      <a:pt x="1904" y="11054"/>
                    </a:lnTo>
                    <a:lnTo>
                      <a:pt x="1720" y="11177"/>
                    </a:lnTo>
                    <a:lnTo>
                      <a:pt x="1505" y="11177"/>
                    </a:lnTo>
                    <a:lnTo>
                      <a:pt x="1321" y="11054"/>
                    </a:lnTo>
                    <a:lnTo>
                      <a:pt x="1228" y="10993"/>
                    </a:lnTo>
                    <a:lnTo>
                      <a:pt x="1044" y="11085"/>
                    </a:lnTo>
                    <a:lnTo>
                      <a:pt x="952" y="11023"/>
                    </a:lnTo>
                    <a:lnTo>
                      <a:pt x="952" y="11023"/>
                    </a:lnTo>
                    <a:lnTo>
                      <a:pt x="983" y="10931"/>
                    </a:lnTo>
                    <a:lnTo>
                      <a:pt x="983" y="10778"/>
                    </a:lnTo>
                    <a:lnTo>
                      <a:pt x="768" y="10655"/>
                    </a:lnTo>
                    <a:lnTo>
                      <a:pt x="768" y="10532"/>
                    </a:lnTo>
                    <a:lnTo>
                      <a:pt x="829" y="10440"/>
                    </a:lnTo>
                    <a:lnTo>
                      <a:pt x="829" y="10348"/>
                    </a:lnTo>
                    <a:lnTo>
                      <a:pt x="706" y="10225"/>
                    </a:lnTo>
                    <a:lnTo>
                      <a:pt x="676" y="10102"/>
                    </a:lnTo>
                    <a:lnTo>
                      <a:pt x="584" y="10010"/>
                    </a:lnTo>
                    <a:lnTo>
                      <a:pt x="491" y="10041"/>
                    </a:lnTo>
                    <a:lnTo>
                      <a:pt x="399" y="9949"/>
                    </a:lnTo>
                    <a:lnTo>
                      <a:pt x="307" y="9734"/>
                    </a:lnTo>
                    <a:lnTo>
                      <a:pt x="92" y="9550"/>
                    </a:lnTo>
                    <a:lnTo>
                      <a:pt x="92" y="9457"/>
                    </a:lnTo>
                    <a:lnTo>
                      <a:pt x="154" y="9120"/>
                    </a:lnTo>
                    <a:lnTo>
                      <a:pt x="123" y="8997"/>
                    </a:lnTo>
                    <a:lnTo>
                      <a:pt x="123" y="8843"/>
                    </a:lnTo>
                    <a:close/>
                  </a:path>
                </a:pathLst>
              </a:custGeom>
              <a:solidFill>
                <a:srgbClr val="D9D9D9"/>
              </a:solidFill>
              <a:ln cap="flat" cmpd="sng" w="9525">
                <a:solidFill>
                  <a:schemeClr val="lt1"/>
                </a:solidFill>
                <a:prstDash val="solid"/>
                <a:round/>
                <a:headEnd len="sm" w="sm" type="none"/>
                <a:tailEnd len="sm" w="sm" type="none"/>
              </a:ln>
            </p:spPr>
          </p:sp>
          <p:sp>
            <p:nvSpPr>
              <p:cNvPr id="443" name="Google Shape;443;p54"/>
              <p:cNvSpPr/>
              <p:nvPr/>
            </p:nvSpPr>
            <p:spPr>
              <a:xfrm>
                <a:off x="5463000" y="2948400"/>
                <a:ext cx="119160" cy="86400"/>
              </a:xfrm>
              <a:custGeom>
                <a:rect b="b" l="l" r="r" t="t"/>
                <a:pathLst>
                  <a:path extrusionOk="0" h="4545" w="6265">
                    <a:moveTo>
                      <a:pt x="31" y="3808"/>
                    </a:moveTo>
                    <a:lnTo>
                      <a:pt x="93" y="3593"/>
                    </a:lnTo>
                    <a:lnTo>
                      <a:pt x="1" y="3470"/>
                    </a:lnTo>
                    <a:lnTo>
                      <a:pt x="31" y="3316"/>
                    </a:lnTo>
                    <a:lnTo>
                      <a:pt x="185" y="3286"/>
                    </a:lnTo>
                    <a:lnTo>
                      <a:pt x="154" y="3040"/>
                    </a:lnTo>
                    <a:lnTo>
                      <a:pt x="93" y="2886"/>
                    </a:lnTo>
                    <a:lnTo>
                      <a:pt x="246" y="2764"/>
                    </a:lnTo>
                    <a:lnTo>
                      <a:pt x="461" y="2610"/>
                    </a:lnTo>
                    <a:lnTo>
                      <a:pt x="707" y="2180"/>
                    </a:lnTo>
                    <a:lnTo>
                      <a:pt x="861" y="1935"/>
                    </a:lnTo>
                    <a:lnTo>
                      <a:pt x="891" y="1812"/>
                    </a:lnTo>
                    <a:lnTo>
                      <a:pt x="1076" y="1474"/>
                    </a:lnTo>
                    <a:lnTo>
                      <a:pt x="1168" y="1443"/>
                    </a:lnTo>
                    <a:lnTo>
                      <a:pt x="1198" y="1320"/>
                    </a:lnTo>
                    <a:lnTo>
                      <a:pt x="1444" y="1320"/>
                    </a:lnTo>
                    <a:lnTo>
                      <a:pt x="1567" y="1351"/>
                    </a:lnTo>
                    <a:lnTo>
                      <a:pt x="1997" y="1228"/>
                    </a:lnTo>
                    <a:lnTo>
                      <a:pt x="2058" y="1044"/>
                    </a:lnTo>
                    <a:lnTo>
                      <a:pt x="2519" y="768"/>
                    </a:lnTo>
                    <a:lnTo>
                      <a:pt x="3133" y="399"/>
                    </a:lnTo>
                    <a:lnTo>
                      <a:pt x="3348" y="246"/>
                    </a:lnTo>
                    <a:lnTo>
                      <a:pt x="3593" y="92"/>
                    </a:lnTo>
                    <a:lnTo>
                      <a:pt x="3993" y="31"/>
                    </a:lnTo>
                    <a:lnTo>
                      <a:pt x="4208" y="0"/>
                    </a:lnTo>
                    <a:lnTo>
                      <a:pt x="4453" y="62"/>
                    </a:lnTo>
                    <a:lnTo>
                      <a:pt x="4576" y="92"/>
                    </a:lnTo>
                    <a:lnTo>
                      <a:pt x="4637" y="154"/>
                    </a:lnTo>
                    <a:lnTo>
                      <a:pt x="4607" y="215"/>
                    </a:lnTo>
                    <a:lnTo>
                      <a:pt x="4576" y="461"/>
                    </a:lnTo>
                    <a:lnTo>
                      <a:pt x="4484" y="614"/>
                    </a:lnTo>
                    <a:lnTo>
                      <a:pt x="4484" y="860"/>
                    </a:lnTo>
                    <a:lnTo>
                      <a:pt x="5282" y="1382"/>
                    </a:lnTo>
                    <a:lnTo>
                      <a:pt x="5282" y="1720"/>
                    </a:lnTo>
                    <a:lnTo>
                      <a:pt x="5559" y="1935"/>
                    </a:lnTo>
                    <a:lnTo>
                      <a:pt x="5927" y="1750"/>
                    </a:lnTo>
                    <a:lnTo>
                      <a:pt x="6019" y="1781"/>
                    </a:lnTo>
                    <a:lnTo>
                      <a:pt x="6050" y="1904"/>
                    </a:lnTo>
                    <a:lnTo>
                      <a:pt x="6111" y="1965"/>
                    </a:lnTo>
                    <a:lnTo>
                      <a:pt x="6111" y="2119"/>
                    </a:lnTo>
                    <a:lnTo>
                      <a:pt x="6019" y="2242"/>
                    </a:lnTo>
                    <a:lnTo>
                      <a:pt x="6203" y="2487"/>
                    </a:lnTo>
                    <a:lnTo>
                      <a:pt x="6265" y="2457"/>
                    </a:lnTo>
                    <a:lnTo>
                      <a:pt x="6265" y="2610"/>
                    </a:lnTo>
                    <a:lnTo>
                      <a:pt x="6081" y="2825"/>
                    </a:lnTo>
                    <a:lnTo>
                      <a:pt x="5927" y="2825"/>
                    </a:lnTo>
                    <a:lnTo>
                      <a:pt x="5681" y="2948"/>
                    </a:lnTo>
                    <a:lnTo>
                      <a:pt x="5589" y="2917"/>
                    </a:lnTo>
                    <a:lnTo>
                      <a:pt x="5436" y="3009"/>
                    </a:lnTo>
                    <a:lnTo>
                      <a:pt x="5436" y="3163"/>
                    </a:lnTo>
                    <a:lnTo>
                      <a:pt x="5313" y="3255"/>
                    </a:lnTo>
                    <a:lnTo>
                      <a:pt x="5344" y="3408"/>
                    </a:lnTo>
                    <a:lnTo>
                      <a:pt x="5129" y="3470"/>
                    </a:lnTo>
                    <a:lnTo>
                      <a:pt x="5098" y="3562"/>
                    </a:lnTo>
                    <a:lnTo>
                      <a:pt x="4238" y="3316"/>
                    </a:lnTo>
                    <a:lnTo>
                      <a:pt x="4177" y="3347"/>
                    </a:lnTo>
                    <a:lnTo>
                      <a:pt x="4177" y="3347"/>
                    </a:lnTo>
                    <a:lnTo>
                      <a:pt x="4115" y="3316"/>
                    </a:lnTo>
                    <a:lnTo>
                      <a:pt x="3900" y="3408"/>
                    </a:lnTo>
                    <a:lnTo>
                      <a:pt x="3716" y="3408"/>
                    </a:lnTo>
                    <a:lnTo>
                      <a:pt x="3409" y="3470"/>
                    </a:lnTo>
                    <a:lnTo>
                      <a:pt x="2979" y="3470"/>
                    </a:lnTo>
                    <a:lnTo>
                      <a:pt x="2918" y="3501"/>
                    </a:lnTo>
                    <a:lnTo>
                      <a:pt x="2304" y="3501"/>
                    </a:lnTo>
                    <a:lnTo>
                      <a:pt x="2027" y="3531"/>
                    </a:lnTo>
                    <a:lnTo>
                      <a:pt x="1997" y="3716"/>
                    </a:lnTo>
                    <a:lnTo>
                      <a:pt x="2058" y="3961"/>
                    </a:lnTo>
                    <a:lnTo>
                      <a:pt x="2120" y="4023"/>
                    </a:lnTo>
                    <a:lnTo>
                      <a:pt x="2242" y="4268"/>
                    </a:lnTo>
                    <a:lnTo>
                      <a:pt x="2242" y="4514"/>
                    </a:lnTo>
                    <a:lnTo>
                      <a:pt x="2058" y="4483"/>
                    </a:lnTo>
                    <a:lnTo>
                      <a:pt x="1935" y="4391"/>
                    </a:lnTo>
                    <a:lnTo>
                      <a:pt x="1843" y="4391"/>
                    </a:lnTo>
                    <a:lnTo>
                      <a:pt x="1659" y="4514"/>
                    </a:lnTo>
                    <a:lnTo>
                      <a:pt x="1475" y="4545"/>
                    </a:lnTo>
                    <a:lnTo>
                      <a:pt x="1198" y="4422"/>
                    </a:lnTo>
                    <a:lnTo>
                      <a:pt x="1137" y="4268"/>
                    </a:lnTo>
                    <a:lnTo>
                      <a:pt x="953" y="4207"/>
                    </a:lnTo>
                    <a:lnTo>
                      <a:pt x="830" y="4207"/>
                    </a:lnTo>
                    <a:lnTo>
                      <a:pt x="738" y="4145"/>
                    </a:lnTo>
                    <a:lnTo>
                      <a:pt x="615" y="4145"/>
                    </a:lnTo>
                    <a:lnTo>
                      <a:pt x="308" y="3961"/>
                    </a:lnTo>
                    <a:lnTo>
                      <a:pt x="62" y="3777"/>
                    </a:lnTo>
                    <a:close/>
                  </a:path>
                </a:pathLst>
              </a:custGeom>
              <a:solidFill>
                <a:srgbClr val="D9D9D9"/>
              </a:solidFill>
              <a:ln cap="flat" cmpd="sng" w="9525">
                <a:solidFill>
                  <a:schemeClr val="lt1"/>
                </a:solidFill>
                <a:prstDash val="solid"/>
                <a:round/>
                <a:headEnd len="sm" w="sm" type="none"/>
                <a:tailEnd len="sm" w="sm" type="none"/>
              </a:ln>
            </p:spPr>
          </p:sp>
          <p:sp>
            <p:nvSpPr>
              <p:cNvPr id="444" name="Google Shape;444;p54"/>
              <p:cNvSpPr/>
              <p:nvPr/>
            </p:nvSpPr>
            <p:spPr>
              <a:xfrm>
                <a:off x="5271480" y="2923200"/>
                <a:ext cx="101523" cy="74158"/>
              </a:xfrm>
              <a:custGeom>
                <a:rect b="b" l="l" r="r" t="t"/>
                <a:pathLst>
                  <a:path extrusionOk="0" h="3901" w="5344">
                    <a:moveTo>
                      <a:pt x="769" y="492"/>
                    </a:moveTo>
                    <a:lnTo>
                      <a:pt x="922" y="400"/>
                    </a:lnTo>
                    <a:lnTo>
                      <a:pt x="1045" y="400"/>
                    </a:lnTo>
                    <a:lnTo>
                      <a:pt x="1198" y="246"/>
                    </a:lnTo>
                    <a:lnTo>
                      <a:pt x="1659" y="154"/>
                    </a:lnTo>
                    <a:lnTo>
                      <a:pt x="2089" y="1"/>
                    </a:lnTo>
                    <a:lnTo>
                      <a:pt x="2212" y="1"/>
                    </a:lnTo>
                    <a:lnTo>
                      <a:pt x="2611" y="124"/>
                    </a:lnTo>
                    <a:lnTo>
                      <a:pt x="2826" y="185"/>
                    </a:lnTo>
                    <a:lnTo>
                      <a:pt x="3010" y="400"/>
                    </a:lnTo>
                    <a:lnTo>
                      <a:pt x="3010" y="492"/>
                    </a:lnTo>
                    <a:lnTo>
                      <a:pt x="3102" y="523"/>
                    </a:lnTo>
                    <a:lnTo>
                      <a:pt x="3256" y="461"/>
                    </a:lnTo>
                    <a:lnTo>
                      <a:pt x="3317" y="523"/>
                    </a:lnTo>
                    <a:lnTo>
                      <a:pt x="3440" y="492"/>
                    </a:lnTo>
                    <a:lnTo>
                      <a:pt x="3532" y="553"/>
                    </a:lnTo>
                    <a:lnTo>
                      <a:pt x="3563" y="768"/>
                    </a:lnTo>
                    <a:lnTo>
                      <a:pt x="3716" y="922"/>
                    </a:lnTo>
                    <a:lnTo>
                      <a:pt x="3716" y="1106"/>
                    </a:lnTo>
                    <a:lnTo>
                      <a:pt x="3901" y="1137"/>
                    </a:lnTo>
                    <a:lnTo>
                      <a:pt x="3962" y="1321"/>
                    </a:lnTo>
                    <a:lnTo>
                      <a:pt x="4085" y="1383"/>
                    </a:lnTo>
                    <a:lnTo>
                      <a:pt x="4330" y="1505"/>
                    </a:lnTo>
                    <a:lnTo>
                      <a:pt x="4361" y="1628"/>
                    </a:lnTo>
                    <a:lnTo>
                      <a:pt x="4484" y="1720"/>
                    </a:lnTo>
                    <a:lnTo>
                      <a:pt x="4484" y="1874"/>
                    </a:lnTo>
                    <a:lnTo>
                      <a:pt x="4515" y="1997"/>
                    </a:lnTo>
                    <a:lnTo>
                      <a:pt x="4453" y="2334"/>
                    </a:lnTo>
                    <a:lnTo>
                      <a:pt x="4453" y="2427"/>
                    </a:lnTo>
                    <a:lnTo>
                      <a:pt x="4668" y="2611"/>
                    </a:lnTo>
                    <a:lnTo>
                      <a:pt x="4760" y="2826"/>
                    </a:lnTo>
                    <a:lnTo>
                      <a:pt x="4852" y="2918"/>
                    </a:lnTo>
                    <a:lnTo>
                      <a:pt x="4945" y="2887"/>
                    </a:lnTo>
                    <a:lnTo>
                      <a:pt x="5037" y="2979"/>
                    </a:lnTo>
                    <a:lnTo>
                      <a:pt x="5067" y="3102"/>
                    </a:lnTo>
                    <a:lnTo>
                      <a:pt x="5190" y="3225"/>
                    </a:lnTo>
                    <a:lnTo>
                      <a:pt x="5190" y="3317"/>
                    </a:lnTo>
                    <a:lnTo>
                      <a:pt x="5129" y="3409"/>
                    </a:lnTo>
                    <a:lnTo>
                      <a:pt x="5129" y="3532"/>
                    </a:lnTo>
                    <a:lnTo>
                      <a:pt x="5344" y="3655"/>
                    </a:lnTo>
                    <a:lnTo>
                      <a:pt x="5344" y="3808"/>
                    </a:lnTo>
                    <a:lnTo>
                      <a:pt x="5313" y="3900"/>
                    </a:lnTo>
                    <a:lnTo>
                      <a:pt x="5282" y="3778"/>
                    </a:lnTo>
                    <a:lnTo>
                      <a:pt x="5129" y="3747"/>
                    </a:lnTo>
                    <a:lnTo>
                      <a:pt x="5037" y="3685"/>
                    </a:lnTo>
                    <a:lnTo>
                      <a:pt x="4883" y="3655"/>
                    </a:lnTo>
                    <a:lnTo>
                      <a:pt x="4730" y="3747"/>
                    </a:lnTo>
                    <a:lnTo>
                      <a:pt x="4484" y="3624"/>
                    </a:lnTo>
                    <a:lnTo>
                      <a:pt x="4238" y="3655"/>
                    </a:lnTo>
                    <a:lnTo>
                      <a:pt x="4085" y="3532"/>
                    </a:lnTo>
                    <a:lnTo>
                      <a:pt x="3747" y="3378"/>
                    </a:lnTo>
                    <a:lnTo>
                      <a:pt x="3225" y="3348"/>
                    </a:lnTo>
                    <a:lnTo>
                      <a:pt x="3072" y="3409"/>
                    </a:lnTo>
                    <a:lnTo>
                      <a:pt x="3072" y="3409"/>
                    </a:lnTo>
                    <a:lnTo>
                      <a:pt x="2857" y="3348"/>
                    </a:lnTo>
                    <a:lnTo>
                      <a:pt x="2120" y="3317"/>
                    </a:lnTo>
                    <a:lnTo>
                      <a:pt x="1813" y="3471"/>
                    </a:lnTo>
                    <a:lnTo>
                      <a:pt x="1659" y="3655"/>
                    </a:lnTo>
                    <a:lnTo>
                      <a:pt x="1106" y="3593"/>
                    </a:lnTo>
                    <a:lnTo>
                      <a:pt x="830" y="3747"/>
                    </a:lnTo>
                    <a:lnTo>
                      <a:pt x="646" y="3685"/>
                    </a:lnTo>
                    <a:lnTo>
                      <a:pt x="646" y="3532"/>
                    </a:lnTo>
                    <a:lnTo>
                      <a:pt x="584" y="3471"/>
                    </a:lnTo>
                    <a:lnTo>
                      <a:pt x="707" y="3501"/>
                    </a:lnTo>
                    <a:lnTo>
                      <a:pt x="799" y="3532"/>
                    </a:lnTo>
                    <a:lnTo>
                      <a:pt x="984" y="3409"/>
                    </a:lnTo>
                    <a:lnTo>
                      <a:pt x="707" y="3317"/>
                    </a:lnTo>
                    <a:lnTo>
                      <a:pt x="523" y="3409"/>
                    </a:lnTo>
                    <a:lnTo>
                      <a:pt x="462" y="3348"/>
                    </a:lnTo>
                    <a:lnTo>
                      <a:pt x="554" y="3256"/>
                    </a:lnTo>
                    <a:lnTo>
                      <a:pt x="554" y="3071"/>
                    </a:lnTo>
                    <a:lnTo>
                      <a:pt x="646" y="3010"/>
                    </a:lnTo>
                    <a:lnTo>
                      <a:pt x="1137" y="3010"/>
                    </a:lnTo>
                    <a:lnTo>
                      <a:pt x="1291" y="2826"/>
                    </a:lnTo>
                    <a:lnTo>
                      <a:pt x="1444" y="2795"/>
                    </a:lnTo>
                    <a:lnTo>
                      <a:pt x="1628" y="2672"/>
                    </a:lnTo>
                    <a:lnTo>
                      <a:pt x="1720" y="2703"/>
                    </a:lnTo>
                    <a:lnTo>
                      <a:pt x="1782" y="2734"/>
                    </a:lnTo>
                    <a:lnTo>
                      <a:pt x="1905" y="2641"/>
                    </a:lnTo>
                    <a:lnTo>
                      <a:pt x="1997" y="2611"/>
                    </a:lnTo>
                    <a:lnTo>
                      <a:pt x="2181" y="2734"/>
                    </a:lnTo>
                    <a:lnTo>
                      <a:pt x="2365" y="2734"/>
                    </a:lnTo>
                    <a:lnTo>
                      <a:pt x="2580" y="2826"/>
                    </a:lnTo>
                    <a:lnTo>
                      <a:pt x="2857" y="2918"/>
                    </a:lnTo>
                    <a:lnTo>
                      <a:pt x="3010" y="2918"/>
                    </a:lnTo>
                    <a:lnTo>
                      <a:pt x="3072" y="2826"/>
                    </a:lnTo>
                    <a:lnTo>
                      <a:pt x="3010" y="2734"/>
                    </a:lnTo>
                    <a:lnTo>
                      <a:pt x="2949" y="2734"/>
                    </a:lnTo>
                    <a:lnTo>
                      <a:pt x="2580" y="2519"/>
                    </a:lnTo>
                    <a:lnTo>
                      <a:pt x="2427" y="2519"/>
                    </a:lnTo>
                    <a:lnTo>
                      <a:pt x="2181" y="2334"/>
                    </a:lnTo>
                    <a:lnTo>
                      <a:pt x="1966" y="2334"/>
                    </a:lnTo>
                    <a:lnTo>
                      <a:pt x="1813" y="2304"/>
                    </a:lnTo>
                    <a:lnTo>
                      <a:pt x="1598" y="2396"/>
                    </a:lnTo>
                    <a:lnTo>
                      <a:pt x="1291" y="2611"/>
                    </a:lnTo>
                    <a:lnTo>
                      <a:pt x="1137" y="2611"/>
                    </a:lnTo>
                    <a:lnTo>
                      <a:pt x="1045" y="2672"/>
                    </a:lnTo>
                    <a:lnTo>
                      <a:pt x="676" y="2672"/>
                    </a:lnTo>
                    <a:lnTo>
                      <a:pt x="646" y="2580"/>
                    </a:lnTo>
                    <a:lnTo>
                      <a:pt x="769" y="2519"/>
                    </a:lnTo>
                    <a:lnTo>
                      <a:pt x="554" y="2396"/>
                    </a:lnTo>
                    <a:lnTo>
                      <a:pt x="646" y="2365"/>
                    </a:lnTo>
                    <a:lnTo>
                      <a:pt x="646" y="2212"/>
                    </a:lnTo>
                    <a:lnTo>
                      <a:pt x="492" y="2181"/>
                    </a:lnTo>
                    <a:lnTo>
                      <a:pt x="308" y="1843"/>
                    </a:lnTo>
                    <a:lnTo>
                      <a:pt x="1" y="1628"/>
                    </a:lnTo>
                    <a:lnTo>
                      <a:pt x="523" y="1168"/>
                    </a:lnTo>
                    <a:lnTo>
                      <a:pt x="738" y="768"/>
                    </a:lnTo>
                    <a:close/>
                  </a:path>
                </a:pathLst>
              </a:custGeom>
              <a:solidFill>
                <a:srgbClr val="D9D9D9"/>
              </a:solidFill>
              <a:ln cap="flat" cmpd="sng" w="9525">
                <a:solidFill>
                  <a:schemeClr val="lt1"/>
                </a:solidFill>
                <a:prstDash val="solid"/>
                <a:round/>
                <a:headEnd len="sm" w="sm" type="none"/>
                <a:tailEnd len="sm" w="sm" type="none"/>
              </a:ln>
            </p:spPr>
          </p:sp>
          <p:sp>
            <p:nvSpPr>
              <p:cNvPr id="445" name="Google Shape;445;p54"/>
              <p:cNvSpPr/>
              <p:nvPr/>
            </p:nvSpPr>
            <p:spPr>
              <a:xfrm>
                <a:off x="5280480" y="2967120"/>
                <a:ext cx="49322" cy="14400"/>
              </a:xfrm>
              <a:custGeom>
                <a:rect b="b" l="l" r="r" t="t"/>
                <a:pathLst>
                  <a:path extrusionOk="0" h="769" w="2611">
                    <a:moveTo>
                      <a:pt x="93" y="768"/>
                    </a:moveTo>
                    <a:lnTo>
                      <a:pt x="185" y="707"/>
                    </a:lnTo>
                    <a:lnTo>
                      <a:pt x="676" y="707"/>
                    </a:lnTo>
                    <a:lnTo>
                      <a:pt x="830" y="523"/>
                    </a:lnTo>
                    <a:lnTo>
                      <a:pt x="983" y="492"/>
                    </a:lnTo>
                    <a:lnTo>
                      <a:pt x="1167" y="369"/>
                    </a:lnTo>
                    <a:lnTo>
                      <a:pt x="1259" y="400"/>
                    </a:lnTo>
                    <a:lnTo>
                      <a:pt x="1321" y="431"/>
                    </a:lnTo>
                    <a:lnTo>
                      <a:pt x="1444" y="338"/>
                    </a:lnTo>
                    <a:lnTo>
                      <a:pt x="1536" y="308"/>
                    </a:lnTo>
                    <a:lnTo>
                      <a:pt x="1720" y="431"/>
                    </a:lnTo>
                    <a:lnTo>
                      <a:pt x="1904" y="431"/>
                    </a:lnTo>
                    <a:lnTo>
                      <a:pt x="2119" y="523"/>
                    </a:lnTo>
                    <a:lnTo>
                      <a:pt x="2396" y="615"/>
                    </a:lnTo>
                    <a:lnTo>
                      <a:pt x="2549" y="615"/>
                    </a:lnTo>
                    <a:lnTo>
                      <a:pt x="2611" y="523"/>
                    </a:lnTo>
                    <a:lnTo>
                      <a:pt x="2549" y="431"/>
                    </a:lnTo>
                    <a:lnTo>
                      <a:pt x="2488" y="431"/>
                    </a:lnTo>
                    <a:lnTo>
                      <a:pt x="2119" y="216"/>
                    </a:lnTo>
                    <a:lnTo>
                      <a:pt x="1966" y="216"/>
                    </a:lnTo>
                    <a:lnTo>
                      <a:pt x="1720" y="31"/>
                    </a:lnTo>
                    <a:lnTo>
                      <a:pt x="1505" y="31"/>
                    </a:lnTo>
                    <a:lnTo>
                      <a:pt x="1352" y="1"/>
                    </a:lnTo>
                    <a:lnTo>
                      <a:pt x="1137" y="93"/>
                    </a:lnTo>
                    <a:lnTo>
                      <a:pt x="830" y="308"/>
                    </a:lnTo>
                    <a:lnTo>
                      <a:pt x="676" y="308"/>
                    </a:lnTo>
                    <a:lnTo>
                      <a:pt x="584" y="369"/>
                    </a:lnTo>
                    <a:lnTo>
                      <a:pt x="215" y="369"/>
                    </a:lnTo>
                    <a:lnTo>
                      <a:pt x="246" y="492"/>
                    </a:lnTo>
                    <a:lnTo>
                      <a:pt x="461" y="584"/>
                    </a:lnTo>
                    <a:lnTo>
                      <a:pt x="676" y="553"/>
                    </a:lnTo>
                    <a:lnTo>
                      <a:pt x="523" y="646"/>
                    </a:lnTo>
                    <a:lnTo>
                      <a:pt x="308" y="676"/>
                    </a:lnTo>
                    <a:lnTo>
                      <a:pt x="123" y="461"/>
                    </a:lnTo>
                    <a:lnTo>
                      <a:pt x="1" y="584"/>
                    </a:lnTo>
                    <a:lnTo>
                      <a:pt x="93" y="707"/>
                    </a:lnTo>
                    <a:close/>
                  </a:path>
                </a:pathLst>
              </a:custGeom>
              <a:solidFill>
                <a:srgbClr val="D9D9D9"/>
              </a:solidFill>
              <a:ln cap="flat" cmpd="sng" w="9525">
                <a:solidFill>
                  <a:schemeClr val="lt1"/>
                </a:solidFill>
                <a:prstDash val="solid"/>
                <a:round/>
                <a:headEnd len="sm" w="sm" type="none"/>
                <a:tailEnd len="sm" w="sm" type="none"/>
              </a:ln>
            </p:spPr>
          </p:sp>
          <p:sp>
            <p:nvSpPr>
              <p:cNvPr id="446" name="Google Shape;446;p54"/>
              <p:cNvSpPr/>
              <p:nvPr/>
            </p:nvSpPr>
            <p:spPr>
              <a:xfrm>
                <a:off x="5283720" y="2986560"/>
                <a:ext cx="47880" cy="29518"/>
              </a:xfrm>
              <a:custGeom>
                <a:rect b="b" l="l" r="r" t="t"/>
                <a:pathLst>
                  <a:path extrusionOk="0" h="1567" w="2519">
                    <a:moveTo>
                      <a:pt x="1" y="369"/>
                    </a:moveTo>
                    <a:lnTo>
                      <a:pt x="185" y="431"/>
                    </a:lnTo>
                    <a:lnTo>
                      <a:pt x="461" y="277"/>
                    </a:lnTo>
                    <a:lnTo>
                      <a:pt x="1014" y="339"/>
                    </a:lnTo>
                    <a:lnTo>
                      <a:pt x="1168" y="155"/>
                    </a:lnTo>
                    <a:lnTo>
                      <a:pt x="1475" y="1"/>
                    </a:lnTo>
                    <a:lnTo>
                      <a:pt x="2212" y="32"/>
                    </a:lnTo>
                    <a:lnTo>
                      <a:pt x="2427" y="93"/>
                    </a:lnTo>
                    <a:lnTo>
                      <a:pt x="2457" y="339"/>
                    </a:lnTo>
                    <a:lnTo>
                      <a:pt x="2427" y="462"/>
                    </a:lnTo>
                    <a:lnTo>
                      <a:pt x="2427" y="738"/>
                    </a:lnTo>
                    <a:lnTo>
                      <a:pt x="2519" y="830"/>
                    </a:lnTo>
                    <a:lnTo>
                      <a:pt x="2488" y="984"/>
                    </a:lnTo>
                    <a:lnTo>
                      <a:pt x="2365" y="1106"/>
                    </a:lnTo>
                    <a:lnTo>
                      <a:pt x="2089" y="1137"/>
                    </a:lnTo>
                    <a:lnTo>
                      <a:pt x="1874" y="1291"/>
                    </a:lnTo>
                    <a:lnTo>
                      <a:pt x="1690" y="1321"/>
                    </a:lnTo>
                    <a:lnTo>
                      <a:pt x="1597" y="1506"/>
                    </a:lnTo>
                    <a:lnTo>
                      <a:pt x="1383" y="1567"/>
                    </a:lnTo>
                    <a:lnTo>
                      <a:pt x="1352" y="1536"/>
                    </a:lnTo>
                    <a:lnTo>
                      <a:pt x="1383" y="1383"/>
                    </a:lnTo>
                    <a:lnTo>
                      <a:pt x="1014" y="1413"/>
                    </a:lnTo>
                    <a:lnTo>
                      <a:pt x="1229" y="1199"/>
                    </a:lnTo>
                    <a:lnTo>
                      <a:pt x="1106" y="1199"/>
                    </a:lnTo>
                    <a:lnTo>
                      <a:pt x="1168" y="1137"/>
                    </a:lnTo>
                    <a:lnTo>
                      <a:pt x="1106" y="1045"/>
                    </a:lnTo>
                    <a:lnTo>
                      <a:pt x="953" y="1014"/>
                    </a:lnTo>
                    <a:lnTo>
                      <a:pt x="922" y="953"/>
                    </a:lnTo>
                    <a:lnTo>
                      <a:pt x="1321" y="953"/>
                    </a:lnTo>
                    <a:lnTo>
                      <a:pt x="1383" y="891"/>
                    </a:lnTo>
                    <a:lnTo>
                      <a:pt x="1168" y="769"/>
                    </a:lnTo>
                    <a:lnTo>
                      <a:pt x="953" y="830"/>
                    </a:lnTo>
                    <a:lnTo>
                      <a:pt x="738" y="891"/>
                    </a:lnTo>
                    <a:lnTo>
                      <a:pt x="646" y="891"/>
                    </a:lnTo>
                    <a:lnTo>
                      <a:pt x="615" y="799"/>
                    </a:lnTo>
                    <a:lnTo>
                      <a:pt x="461" y="769"/>
                    </a:lnTo>
                    <a:lnTo>
                      <a:pt x="277" y="615"/>
                    </a:lnTo>
                    <a:lnTo>
                      <a:pt x="461" y="523"/>
                    </a:lnTo>
                    <a:lnTo>
                      <a:pt x="339" y="492"/>
                    </a:lnTo>
                    <a:lnTo>
                      <a:pt x="62" y="492"/>
                    </a:lnTo>
                    <a:lnTo>
                      <a:pt x="1" y="369"/>
                    </a:lnTo>
                    <a:close/>
                  </a:path>
                </a:pathLst>
              </a:custGeom>
              <a:solidFill>
                <a:srgbClr val="D9D9D9"/>
              </a:solidFill>
              <a:ln cap="flat" cmpd="sng" w="9525">
                <a:solidFill>
                  <a:schemeClr val="lt1"/>
                </a:solidFill>
                <a:prstDash val="solid"/>
                <a:round/>
                <a:headEnd len="sm" w="sm" type="none"/>
                <a:tailEnd len="sm" w="sm" type="none"/>
              </a:ln>
            </p:spPr>
          </p:sp>
          <p:sp>
            <p:nvSpPr>
              <p:cNvPr id="447" name="Google Shape;447;p54"/>
              <p:cNvSpPr/>
              <p:nvPr/>
            </p:nvSpPr>
            <p:spPr>
              <a:xfrm>
                <a:off x="5314320" y="2986920"/>
                <a:ext cx="111601" cy="110527"/>
              </a:xfrm>
              <a:custGeom>
                <a:rect b="b" l="l" r="r" t="t"/>
                <a:pathLst>
                  <a:path extrusionOk="0" h="5805" w="5866">
                    <a:moveTo>
                      <a:pt x="0" y="1475"/>
                    </a:moveTo>
                    <a:lnTo>
                      <a:pt x="93" y="1290"/>
                    </a:lnTo>
                    <a:lnTo>
                      <a:pt x="277" y="1260"/>
                    </a:lnTo>
                    <a:lnTo>
                      <a:pt x="492" y="1106"/>
                    </a:lnTo>
                    <a:lnTo>
                      <a:pt x="768" y="1075"/>
                    </a:lnTo>
                    <a:lnTo>
                      <a:pt x="891" y="953"/>
                    </a:lnTo>
                    <a:lnTo>
                      <a:pt x="922" y="799"/>
                    </a:lnTo>
                    <a:lnTo>
                      <a:pt x="830" y="707"/>
                    </a:lnTo>
                    <a:lnTo>
                      <a:pt x="830" y="431"/>
                    </a:lnTo>
                    <a:lnTo>
                      <a:pt x="860" y="308"/>
                    </a:lnTo>
                    <a:lnTo>
                      <a:pt x="830" y="62"/>
                    </a:lnTo>
                    <a:lnTo>
                      <a:pt x="983" y="1"/>
                    </a:lnTo>
                    <a:lnTo>
                      <a:pt x="1505" y="31"/>
                    </a:lnTo>
                    <a:lnTo>
                      <a:pt x="1843" y="185"/>
                    </a:lnTo>
                    <a:lnTo>
                      <a:pt x="1996" y="308"/>
                    </a:lnTo>
                    <a:lnTo>
                      <a:pt x="2242" y="277"/>
                    </a:lnTo>
                    <a:lnTo>
                      <a:pt x="2488" y="400"/>
                    </a:lnTo>
                    <a:lnTo>
                      <a:pt x="2641" y="308"/>
                    </a:lnTo>
                    <a:lnTo>
                      <a:pt x="2795" y="338"/>
                    </a:lnTo>
                    <a:lnTo>
                      <a:pt x="2887" y="400"/>
                    </a:lnTo>
                    <a:lnTo>
                      <a:pt x="3040" y="431"/>
                    </a:lnTo>
                    <a:lnTo>
                      <a:pt x="3071" y="553"/>
                    </a:lnTo>
                    <a:lnTo>
                      <a:pt x="3163" y="615"/>
                    </a:lnTo>
                    <a:lnTo>
                      <a:pt x="3347" y="523"/>
                    </a:lnTo>
                    <a:lnTo>
                      <a:pt x="3440" y="584"/>
                    </a:lnTo>
                    <a:lnTo>
                      <a:pt x="3624" y="707"/>
                    </a:lnTo>
                    <a:lnTo>
                      <a:pt x="3839" y="707"/>
                    </a:lnTo>
                    <a:lnTo>
                      <a:pt x="4023" y="584"/>
                    </a:lnTo>
                    <a:lnTo>
                      <a:pt x="4115" y="584"/>
                    </a:lnTo>
                    <a:lnTo>
                      <a:pt x="4269" y="338"/>
                    </a:lnTo>
                    <a:lnTo>
                      <a:pt x="4453" y="338"/>
                    </a:lnTo>
                    <a:lnTo>
                      <a:pt x="4668" y="431"/>
                    </a:lnTo>
                    <a:lnTo>
                      <a:pt x="4729" y="369"/>
                    </a:lnTo>
                    <a:lnTo>
                      <a:pt x="4883" y="338"/>
                    </a:lnTo>
                    <a:lnTo>
                      <a:pt x="4913" y="400"/>
                    </a:lnTo>
                    <a:lnTo>
                      <a:pt x="5067" y="553"/>
                    </a:lnTo>
                    <a:lnTo>
                      <a:pt x="5159" y="738"/>
                    </a:lnTo>
                    <a:lnTo>
                      <a:pt x="5128" y="983"/>
                    </a:lnTo>
                    <a:lnTo>
                      <a:pt x="5220" y="1045"/>
                    </a:lnTo>
                    <a:lnTo>
                      <a:pt x="5405" y="1075"/>
                    </a:lnTo>
                    <a:lnTo>
                      <a:pt x="5405" y="1168"/>
                    </a:lnTo>
                    <a:lnTo>
                      <a:pt x="5251" y="1382"/>
                    </a:lnTo>
                    <a:lnTo>
                      <a:pt x="5159" y="1597"/>
                    </a:lnTo>
                    <a:lnTo>
                      <a:pt x="5313" y="1567"/>
                    </a:lnTo>
                    <a:lnTo>
                      <a:pt x="5405" y="1475"/>
                    </a:lnTo>
                    <a:lnTo>
                      <a:pt x="5497" y="1475"/>
                    </a:lnTo>
                    <a:lnTo>
                      <a:pt x="5497" y="1628"/>
                    </a:lnTo>
                    <a:lnTo>
                      <a:pt x="5558" y="1720"/>
                    </a:lnTo>
                    <a:lnTo>
                      <a:pt x="5558" y="1812"/>
                    </a:lnTo>
                    <a:lnTo>
                      <a:pt x="5773" y="1812"/>
                    </a:lnTo>
                    <a:lnTo>
                      <a:pt x="5865" y="1904"/>
                    </a:lnTo>
                    <a:lnTo>
                      <a:pt x="5865" y="2027"/>
                    </a:lnTo>
                    <a:lnTo>
                      <a:pt x="5773" y="2058"/>
                    </a:lnTo>
                    <a:lnTo>
                      <a:pt x="5466" y="2181"/>
                    </a:lnTo>
                    <a:lnTo>
                      <a:pt x="5466" y="2304"/>
                    </a:lnTo>
                    <a:lnTo>
                      <a:pt x="5528" y="2396"/>
                    </a:lnTo>
                    <a:lnTo>
                      <a:pt x="5558" y="2764"/>
                    </a:lnTo>
                    <a:lnTo>
                      <a:pt x="5528" y="2887"/>
                    </a:lnTo>
                    <a:lnTo>
                      <a:pt x="5558" y="3163"/>
                    </a:lnTo>
                    <a:lnTo>
                      <a:pt x="5650" y="3225"/>
                    </a:lnTo>
                    <a:lnTo>
                      <a:pt x="5742" y="3409"/>
                    </a:lnTo>
                    <a:lnTo>
                      <a:pt x="5742" y="3532"/>
                    </a:lnTo>
                    <a:lnTo>
                      <a:pt x="5589" y="3501"/>
                    </a:lnTo>
                    <a:lnTo>
                      <a:pt x="5497" y="3563"/>
                    </a:lnTo>
                    <a:lnTo>
                      <a:pt x="5497" y="3655"/>
                    </a:lnTo>
                    <a:lnTo>
                      <a:pt x="5650" y="3839"/>
                    </a:lnTo>
                    <a:lnTo>
                      <a:pt x="5712" y="3900"/>
                    </a:lnTo>
                    <a:lnTo>
                      <a:pt x="5681" y="4085"/>
                    </a:lnTo>
                    <a:lnTo>
                      <a:pt x="5466" y="4576"/>
                    </a:lnTo>
                    <a:lnTo>
                      <a:pt x="5313" y="4607"/>
                    </a:lnTo>
                    <a:lnTo>
                      <a:pt x="5282" y="4729"/>
                    </a:lnTo>
                    <a:lnTo>
                      <a:pt x="5343" y="4883"/>
                    </a:lnTo>
                    <a:lnTo>
                      <a:pt x="5190" y="5190"/>
                    </a:lnTo>
                    <a:lnTo>
                      <a:pt x="5067" y="5313"/>
                    </a:lnTo>
                    <a:lnTo>
                      <a:pt x="5098" y="5374"/>
                    </a:lnTo>
                    <a:lnTo>
                      <a:pt x="3839" y="5804"/>
                    </a:lnTo>
                    <a:lnTo>
                      <a:pt x="3532" y="5589"/>
                    </a:lnTo>
                    <a:lnTo>
                      <a:pt x="3409" y="5589"/>
                    </a:lnTo>
                    <a:lnTo>
                      <a:pt x="3194" y="5282"/>
                    </a:lnTo>
                    <a:lnTo>
                      <a:pt x="3040" y="5221"/>
                    </a:lnTo>
                    <a:lnTo>
                      <a:pt x="3132" y="5098"/>
                    </a:lnTo>
                    <a:lnTo>
                      <a:pt x="3102" y="5098"/>
                    </a:lnTo>
                    <a:lnTo>
                      <a:pt x="3440" y="4852"/>
                    </a:lnTo>
                    <a:lnTo>
                      <a:pt x="3501" y="3778"/>
                    </a:lnTo>
                    <a:lnTo>
                      <a:pt x="3532" y="3624"/>
                    </a:lnTo>
                    <a:lnTo>
                      <a:pt x="3440" y="3593"/>
                    </a:lnTo>
                    <a:lnTo>
                      <a:pt x="3440" y="3440"/>
                    </a:lnTo>
                    <a:lnTo>
                      <a:pt x="3562" y="3409"/>
                    </a:lnTo>
                    <a:lnTo>
                      <a:pt x="3562" y="3256"/>
                    </a:lnTo>
                    <a:lnTo>
                      <a:pt x="3409" y="3133"/>
                    </a:lnTo>
                    <a:lnTo>
                      <a:pt x="3440" y="2979"/>
                    </a:lnTo>
                    <a:lnTo>
                      <a:pt x="3225" y="2611"/>
                    </a:lnTo>
                    <a:lnTo>
                      <a:pt x="3132" y="2488"/>
                    </a:lnTo>
                    <a:lnTo>
                      <a:pt x="3040" y="2273"/>
                    </a:lnTo>
                    <a:lnTo>
                      <a:pt x="2334" y="2273"/>
                    </a:lnTo>
                    <a:lnTo>
                      <a:pt x="2119" y="2334"/>
                    </a:lnTo>
                    <a:lnTo>
                      <a:pt x="1996" y="2488"/>
                    </a:lnTo>
                    <a:lnTo>
                      <a:pt x="1751" y="2703"/>
                    </a:lnTo>
                    <a:lnTo>
                      <a:pt x="1751" y="2795"/>
                    </a:lnTo>
                    <a:lnTo>
                      <a:pt x="1505" y="2948"/>
                    </a:lnTo>
                    <a:lnTo>
                      <a:pt x="1382" y="2948"/>
                    </a:lnTo>
                    <a:lnTo>
                      <a:pt x="1259" y="2856"/>
                    </a:lnTo>
                    <a:lnTo>
                      <a:pt x="1014" y="2734"/>
                    </a:lnTo>
                    <a:lnTo>
                      <a:pt x="952" y="2488"/>
                    </a:lnTo>
                    <a:lnTo>
                      <a:pt x="799" y="2488"/>
                    </a:lnTo>
                    <a:lnTo>
                      <a:pt x="707" y="2396"/>
                    </a:lnTo>
                    <a:lnTo>
                      <a:pt x="707" y="2273"/>
                    </a:lnTo>
                    <a:lnTo>
                      <a:pt x="768" y="2212"/>
                    </a:lnTo>
                    <a:lnTo>
                      <a:pt x="645" y="2150"/>
                    </a:lnTo>
                    <a:lnTo>
                      <a:pt x="553" y="2242"/>
                    </a:lnTo>
                    <a:lnTo>
                      <a:pt x="430" y="2212"/>
                    </a:lnTo>
                    <a:lnTo>
                      <a:pt x="246" y="2181"/>
                    </a:lnTo>
                    <a:lnTo>
                      <a:pt x="62" y="1935"/>
                    </a:lnTo>
                    <a:lnTo>
                      <a:pt x="154" y="1628"/>
                    </a:lnTo>
                    <a:lnTo>
                      <a:pt x="0" y="1475"/>
                    </a:lnTo>
                    <a:close/>
                  </a:path>
                </a:pathLst>
              </a:custGeom>
              <a:solidFill>
                <a:srgbClr val="D9D9D9"/>
              </a:solidFill>
              <a:ln cap="flat" cmpd="sng" w="9525">
                <a:solidFill>
                  <a:schemeClr val="lt1"/>
                </a:solidFill>
                <a:prstDash val="solid"/>
                <a:round/>
                <a:headEnd len="sm" w="sm" type="none"/>
                <a:tailEnd len="sm" w="sm" type="none"/>
              </a:ln>
            </p:spPr>
          </p:sp>
          <p:sp>
            <p:nvSpPr>
              <p:cNvPr id="448" name="Google Shape;448;p54"/>
              <p:cNvSpPr/>
              <p:nvPr/>
            </p:nvSpPr>
            <p:spPr>
              <a:xfrm>
                <a:off x="5338800" y="3030480"/>
                <a:ext cx="42840" cy="53997"/>
              </a:xfrm>
              <a:custGeom>
                <a:rect b="b" l="l" r="r" t="t"/>
                <a:pathLst>
                  <a:path extrusionOk="0" h="2857" w="2273">
                    <a:moveTo>
                      <a:pt x="614" y="2396"/>
                    </a:moveTo>
                    <a:lnTo>
                      <a:pt x="614" y="2273"/>
                    </a:lnTo>
                    <a:lnTo>
                      <a:pt x="553" y="2212"/>
                    </a:lnTo>
                    <a:lnTo>
                      <a:pt x="461" y="2181"/>
                    </a:lnTo>
                    <a:lnTo>
                      <a:pt x="430" y="2242"/>
                    </a:lnTo>
                    <a:lnTo>
                      <a:pt x="430" y="2335"/>
                    </a:lnTo>
                    <a:lnTo>
                      <a:pt x="553" y="2396"/>
                    </a:lnTo>
                    <a:lnTo>
                      <a:pt x="614" y="2396"/>
                    </a:lnTo>
                    <a:close/>
                    <a:moveTo>
                      <a:pt x="92" y="676"/>
                    </a:moveTo>
                    <a:lnTo>
                      <a:pt x="215" y="676"/>
                    </a:lnTo>
                    <a:lnTo>
                      <a:pt x="461" y="523"/>
                    </a:lnTo>
                    <a:lnTo>
                      <a:pt x="461" y="431"/>
                    </a:lnTo>
                    <a:lnTo>
                      <a:pt x="706" y="216"/>
                    </a:lnTo>
                    <a:lnTo>
                      <a:pt x="829" y="93"/>
                    </a:lnTo>
                    <a:lnTo>
                      <a:pt x="1044" y="1"/>
                    </a:lnTo>
                    <a:lnTo>
                      <a:pt x="1720" y="1"/>
                    </a:lnTo>
                    <a:lnTo>
                      <a:pt x="1842" y="216"/>
                    </a:lnTo>
                    <a:lnTo>
                      <a:pt x="1935" y="339"/>
                    </a:lnTo>
                    <a:lnTo>
                      <a:pt x="2150" y="738"/>
                    </a:lnTo>
                    <a:lnTo>
                      <a:pt x="2119" y="861"/>
                    </a:lnTo>
                    <a:lnTo>
                      <a:pt x="2272" y="1014"/>
                    </a:lnTo>
                    <a:lnTo>
                      <a:pt x="2272" y="1137"/>
                    </a:lnTo>
                    <a:lnTo>
                      <a:pt x="2150" y="1198"/>
                    </a:lnTo>
                    <a:lnTo>
                      <a:pt x="2150" y="1352"/>
                    </a:lnTo>
                    <a:lnTo>
                      <a:pt x="2272" y="1383"/>
                    </a:lnTo>
                    <a:lnTo>
                      <a:pt x="2211" y="1506"/>
                    </a:lnTo>
                    <a:lnTo>
                      <a:pt x="2180" y="2611"/>
                    </a:lnTo>
                    <a:lnTo>
                      <a:pt x="1812" y="2857"/>
                    </a:lnTo>
                    <a:lnTo>
                      <a:pt x="1720" y="2795"/>
                    </a:lnTo>
                    <a:lnTo>
                      <a:pt x="1413" y="2795"/>
                    </a:lnTo>
                    <a:lnTo>
                      <a:pt x="952" y="2580"/>
                    </a:lnTo>
                    <a:lnTo>
                      <a:pt x="768" y="2519"/>
                    </a:lnTo>
                    <a:lnTo>
                      <a:pt x="829" y="2427"/>
                    </a:lnTo>
                    <a:lnTo>
                      <a:pt x="706" y="2304"/>
                    </a:lnTo>
                    <a:lnTo>
                      <a:pt x="614" y="2181"/>
                    </a:lnTo>
                    <a:lnTo>
                      <a:pt x="676" y="2058"/>
                    </a:lnTo>
                    <a:lnTo>
                      <a:pt x="676" y="1997"/>
                    </a:lnTo>
                    <a:lnTo>
                      <a:pt x="491" y="2058"/>
                    </a:lnTo>
                    <a:lnTo>
                      <a:pt x="338" y="1874"/>
                    </a:lnTo>
                    <a:lnTo>
                      <a:pt x="338" y="1690"/>
                    </a:lnTo>
                    <a:lnTo>
                      <a:pt x="246" y="1413"/>
                    </a:lnTo>
                    <a:lnTo>
                      <a:pt x="92" y="1413"/>
                    </a:lnTo>
                    <a:lnTo>
                      <a:pt x="31" y="1260"/>
                    </a:lnTo>
                    <a:lnTo>
                      <a:pt x="123" y="1045"/>
                    </a:lnTo>
                    <a:lnTo>
                      <a:pt x="0" y="984"/>
                    </a:lnTo>
                    <a:lnTo>
                      <a:pt x="0" y="861"/>
                    </a:lnTo>
                    <a:lnTo>
                      <a:pt x="92" y="707"/>
                    </a:lnTo>
                    <a:close/>
                  </a:path>
                </a:pathLst>
              </a:custGeom>
              <a:solidFill>
                <a:srgbClr val="D9D9D9"/>
              </a:solidFill>
              <a:ln cap="flat" cmpd="sng" w="9525">
                <a:solidFill>
                  <a:schemeClr val="lt1"/>
                </a:solidFill>
                <a:prstDash val="solid"/>
                <a:round/>
                <a:headEnd len="sm" w="sm" type="none"/>
                <a:tailEnd len="sm" w="sm" type="none"/>
              </a:ln>
            </p:spPr>
          </p:sp>
          <p:sp>
            <p:nvSpPr>
              <p:cNvPr id="449" name="Google Shape;449;p54"/>
              <p:cNvSpPr/>
              <p:nvPr/>
            </p:nvSpPr>
            <p:spPr>
              <a:xfrm>
                <a:off x="5367600" y="3054240"/>
                <a:ext cx="62998" cy="68403"/>
              </a:xfrm>
              <a:custGeom>
                <a:rect b="b" l="l" r="r" t="t"/>
                <a:pathLst>
                  <a:path extrusionOk="0" h="3594" w="3317">
                    <a:moveTo>
                      <a:pt x="1" y="1505"/>
                    </a:moveTo>
                    <a:lnTo>
                      <a:pt x="31" y="1383"/>
                    </a:lnTo>
                    <a:lnTo>
                      <a:pt x="93" y="1168"/>
                    </a:lnTo>
                    <a:lnTo>
                      <a:pt x="308" y="1076"/>
                    </a:lnTo>
                    <a:lnTo>
                      <a:pt x="492" y="861"/>
                    </a:lnTo>
                    <a:lnTo>
                      <a:pt x="461" y="738"/>
                    </a:lnTo>
                    <a:lnTo>
                      <a:pt x="523" y="523"/>
                    </a:lnTo>
                    <a:lnTo>
                      <a:pt x="646" y="461"/>
                    </a:lnTo>
                    <a:lnTo>
                      <a:pt x="646" y="339"/>
                    </a:lnTo>
                    <a:lnTo>
                      <a:pt x="707" y="185"/>
                    </a:lnTo>
                    <a:lnTo>
                      <a:pt x="922" y="93"/>
                    </a:lnTo>
                    <a:lnTo>
                      <a:pt x="983" y="124"/>
                    </a:lnTo>
                    <a:lnTo>
                      <a:pt x="1321" y="1"/>
                    </a:lnTo>
                    <a:lnTo>
                      <a:pt x="1505" y="62"/>
                    </a:lnTo>
                    <a:lnTo>
                      <a:pt x="1597" y="277"/>
                    </a:lnTo>
                    <a:lnTo>
                      <a:pt x="1751" y="339"/>
                    </a:lnTo>
                    <a:lnTo>
                      <a:pt x="1751" y="676"/>
                    </a:lnTo>
                    <a:lnTo>
                      <a:pt x="1720" y="861"/>
                    </a:lnTo>
                    <a:lnTo>
                      <a:pt x="1935" y="1106"/>
                    </a:lnTo>
                    <a:lnTo>
                      <a:pt x="2027" y="1076"/>
                    </a:lnTo>
                    <a:lnTo>
                      <a:pt x="2273" y="891"/>
                    </a:lnTo>
                    <a:lnTo>
                      <a:pt x="2365" y="922"/>
                    </a:lnTo>
                    <a:lnTo>
                      <a:pt x="2488" y="1014"/>
                    </a:lnTo>
                    <a:lnTo>
                      <a:pt x="2519" y="1106"/>
                    </a:lnTo>
                    <a:lnTo>
                      <a:pt x="2488" y="1198"/>
                    </a:lnTo>
                    <a:lnTo>
                      <a:pt x="2549" y="1352"/>
                    </a:lnTo>
                    <a:lnTo>
                      <a:pt x="2396" y="1659"/>
                    </a:lnTo>
                    <a:lnTo>
                      <a:pt x="2273" y="1782"/>
                    </a:lnTo>
                    <a:lnTo>
                      <a:pt x="2334" y="1935"/>
                    </a:lnTo>
                    <a:lnTo>
                      <a:pt x="2457" y="1997"/>
                    </a:lnTo>
                    <a:lnTo>
                      <a:pt x="2519" y="1935"/>
                    </a:lnTo>
                    <a:lnTo>
                      <a:pt x="2672" y="1935"/>
                    </a:lnTo>
                    <a:lnTo>
                      <a:pt x="2764" y="2058"/>
                    </a:lnTo>
                    <a:lnTo>
                      <a:pt x="2887" y="2027"/>
                    </a:lnTo>
                    <a:lnTo>
                      <a:pt x="2979" y="2089"/>
                    </a:lnTo>
                    <a:lnTo>
                      <a:pt x="3041" y="2242"/>
                    </a:lnTo>
                    <a:lnTo>
                      <a:pt x="3163" y="2335"/>
                    </a:lnTo>
                    <a:lnTo>
                      <a:pt x="3256" y="2335"/>
                    </a:lnTo>
                    <a:lnTo>
                      <a:pt x="3317" y="2519"/>
                    </a:lnTo>
                    <a:lnTo>
                      <a:pt x="3194" y="2611"/>
                    </a:lnTo>
                    <a:lnTo>
                      <a:pt x="3256" y="2703"/>
                    </a:lnTo>
                    <a:lnTo>
                      <a:pt x="3194" y="2795"/>
                    </a:lnTo>
                    <a:lnTo>
                      <a:pt x="3133" y="2949"/>
                    </a:lnTo>
                    <a:lnTo>
                      <a:pt x="3194" y="3071"/>
                    </a:lnTo>
                    <a:lnTo>
                      <a:pt x="3133" y="3256"/>
                    </a:lnTo>
                    <a:lnTo>
                      <a:pt x="3194" y="3409"/>
                    </a:lnTo>
                    <a:lnTo>
                      <a:pt x="3225" y="3593"/>
                    </a:lnTo>
                    <a:lnTo>
                      <a:pt x="2396" y="3286"/>
                    </a:lnTo>
                    <a:lnTo>
                      <a:pt x="1782" y="2826"/>
                    </a:lnTo>
                    <a:lnTo>
                      <a:pt x="1597" y="2826"/>
                    </a:lnTo>
                    <a:lnTo>
                      <a:pt x="1075" y="2304"/>
                    </a:lnTo>
                    <a:lnTo>
                      <a:pt x="738" y="2058"/>
                    </a:lnTo>
                    <a:lnTo>
                      <a:pt x="615" y="2058"/>
                    </a:lnTo>
                    <a:lnTo>
                      <a:pt x="400" y="1751"/>
                    </a:lnTo>
                    <a:lnTo>
                      <a:pt x="246" y="1690"/>
                    </a:lnTo>
                    <a:lnTo>
                      <a:pt x="338" y="1567"/>
                    </a:lnTo>
                    <a:lnTo>
                      <a:pt x="185" y="1505"/>
                    </a:lnTo>
                    <a:close/>
                  </a:path>
                </a:pathLst>
              </a:custGeom>
              <a:solidFill>
                <a:srgbClr val="D9D9D9"/>
              </a:solidFill>
              <a:ln cap="flat" cmpd="sng" w="9525">
                <a:solidFill>
                  <a:schemeClr val="lt1"/>
                </a:solidFill>
                <a:prstDash val="solid"/>
                <a:round/>
                <a:headEnd len="sm" w="sm" type="none"/>
                <a:tailEnd len="sm" w="sm" type="none"/>
              </a:ln>
            </p:spPr>
          </p:sp>
          <p:sp>
            <p:nvSpPr>
              <p:cNvPr id="450" name="Google Shape;450;p54"/>
              <p:cNvSpPr/>
              <p:nvPr/>
            </p:nvSpPr>
            <p:spPr>
              <a:xfrm>
                <a:off x="5411160" y="3020400"/>
                <a:ext cx="98285" cy="102957"/>
              </a:xfrm>
              <a:custGeom>
                <a:rect b="b" l="l" r="r" t="t"/>
                <a:pathLst>
                  <a:path extrusionOk="0" h="5406" w="5160">
                    <a:moveTo>
                      <a:pt x="953" y="5374"/>
                    </a:moveTo>
                    <a:lnTo>
                      <a:pt x="922" y="5190"/>
                    </a:lnTo>
                    <a:lnTo>
                      <a:pt x="861" y="5037"/>
                    </a:lnTo>
                    <a:lnTo>
                      <a:pt x="922" y="4852"/>
                    </a:lnTo>
                    <a:lnTo>
                      <a:pt x="861" y="4730"/>
                    </a:lnTo>
                    <a:lnTo>
                      <a:pt x="922" y="4576"/>
                    </a:lnTo>
                    <a:lnTo>
                      <a:pt x="984" y="4484"/>
                    </a:lnTo>
                    <a:lnTo>
                      <a:pt x="922" y="4392"/>
                    </a:lnTo>
                    <a:lnTo>
                      <a:pt x="1045" y="4300"/>
                    </a:lnTo>
                    <a:lnTo>
                      <a:pt x="984" y="4116"/>
                    </a:lnTo>
                    <a:lnTo>
                      <a:pt x="891" y="4116"/>
                    </a:lnTo>
                    <a:lnTo>
                      <a:pt x="769" y="4023"/>
                    </a:lnTo>
                    <a:lnTo>
                      <a:pt x="707" y="3870"/>
                    </a:lnTo>
                    <a:lnTo>
                      <a:pt x="615" y="3808"/>
                    </a:lnTo>
                    <a:lnTo>
                      <a:pt x="492" y="3839"/>
                    </a:lnTo>
                    <a:lnTo>
                      <a:pt x="400" y="3716"/>
                    </a:lnTo>
                    <a:lnTo>
                      <a:pt x="247" y="3716"/>
                    </a:lnTo>
                    <a:lnTo>
                      <a:pt x="185" y="3778"/>
                    </a:lnTo>
                    <a:lnTo>
                      <a:pt x="62" y="3716"/>
                    </a:lnTo>
                    <a:lnTo>
                      <a:pt x="1" y="3563"/>
                    </a:lnTo>
                    <a:lnTo>
                      <a:pt x="124" y="3440"/>
                    </a:lnTo>
                    <a:lnTo>
                      <a:pt x="277" y="3133"/>
                    </a:lnTo>
                    <a:lnTo>
                      <a:pt x="216" y="2979"/>
                    </a:lnTo>
                    <a:lnTo>
                      <a:pt x="247" y="2857"/>
                    </a:lnTo>
                    <a:lnTo>
                      <a:pt x="400" y="2826"/>
                    </a:lnTo>
                    <a:lnTo>
                      <a:pt x="615" y="2335"/>
                    </a:lnTo>
                    <a:lnTo>
                      <a:pt x="646" y="2150"/>
                    </a:lnTo>
                    <a:lnTo>
                      <a:pt x="584" y="2089"/>
                    </a:lnTo>
                    <a:lnTo>
                      <a:pt x="431" y="1905"/>
                    </a:lnTo>
                    <a:lnTo>
                      <a:pt x="431" y="1813"/>
                    </a:lnTo>
                    <a:lnTo>
                      <a:pt x="523" y="1751"/>
                    </a:lnTo>
                    <a:lnTo>
                      <a:pt x="676" y="1782"/>
                    </a:lnTo>
                    <a:lnTo>
                      <a:pt x="676" y="1659"/>
                    </a:lnTo>
                    <a:lnTo>
                      <a:pt x="584" y="1475"/>
                    </a:lnTo>
                    <a:lnTo>
                      <a:pt x="492" y="1413"/>
                    </a:lnTo>
                    <a:lnTo>
                      <a:pt x="462" y="1137"/>
                    </a:lnTo>
                    <a:lnTo>
                      <a:pt x="492" y="1014"/>
                    </a:lnTo>
                    <a:lnTo>
                      <a:pt x="462" y="646"/>
                    </a:lnTo>
                    <a:lnTo>
                      <a:pt x="400" y="554"/>
                    </a:lnTo>
                    <a:lnTo>
                      <a:pt x="400" y="431"/>
                    </a:lnTo>
                    <a:lnTo>
                      <a:pt x="707" y="308"/>
                    </a:lnTo>
                    <a:lnTo>
                      <a:pt x="1045" y="154"/>
                    </a:lnTo>
                    <a:lnTo>
                      <a:pt x="1137" y="124"/>
                    </a:lnTo>
                    <a:lnTo>
                      <a:pt x="1321" y="216"/>
                    </a:lnTo>
                    <a:lnTo>
                      <a:pt x="1659" y="247"/>
                    </a:lnTo>
                    <a:lnTo>
                      <a:pt x="1751" y="185"/>
                    </a:lnTo>
                    <a:lnTo>
                      <a:pt x="1751" y="124"/>
                    </a:lnTo>
                    <a:lnTo>
                      <a:pt x="2028" y="62"/>
                    </a:lnTo>
                    <a:lnTo>
                      <a:pt x="2242" y="93"/>
                    </a:lnTo>
                    <a:lnTo>
                      <a:pt x="2181" y="154"/>
                    </a:lnTo>
                    <a:lnTo>
                      <a:pt x="2242" y="247"/>
                    </a:lnTo>
                    <a:lnTo>
                      <a:pt x="2519" y="308"/>
                    </a:lnTo>
                    <a:lnTo>
                      <a:pt x="2672" y="93"/>
                    </a:lnTo>
                    <a:lnTo>
                      <a:pt x="2795" y="1"/>
                    </a:lnTo>
                    <a:lnTo>
                      <a:pt x="3041" y="185"/>
                    </a:lnTo>
                    <a:lnTo>
                      <a:pt x="3348" y="369"/>
                    </a:lnTo>
                    <a:lnTo>
                      <a:pt x="3471" y="369"/>
                    </a:lnTo>
                    <a:lnTo>
                      <a:pt x="3563" y="431"/>
                    </a:lnTo>
                    <a:lnTo>
                      <a:pt x="3686" y="431"/>
                    </a:lnTo>
                    <a:lnTo>
                      <a:pt x="3870" y="492"/>
                    </a:lnTo>
                    <a:lnTo>
                      <a:pt x="3931" y="646"/>
                    </a:lnTo>
                    <a:lnTo>
                      <a:pt x="4208" y="769"/>
                    </a:lnTo>
                    <a:lnTo>
                      <a:pt x="4392" y="738"/>
                    </a:lnTo>
                    <a:lnTo>
                      <a:pt x="4576" y="615"/>
                    </a:lnTo>
                    <a:lnTo>
                      <a:pt x="4668" y="615"/>
                    </a:lnTo>
                    <a:lnTo>
                      <a:pt x="4791" y="707"/>
                    </a:lnTo>
                    <a:lnTo>
                      <a:pt x="4975" y="738"/>
                    </a:lnTo>
                    <a:lnTo>
                      <a:pt x="4975" y="799"/>
                    </a:lnTo>
                    <a:lnTo>
                      <a:pt x="4914" y="1045"/>
                    </a:lnTo>
                    <a:lnTo>
                      <a:pt x="4975" y="1229"/>
                    </a:lnTo>
                    <a:lnTo>
                      <a:pt x="4975" y="1383"/>
                    </a:lnTo>
                    <a:lnTo>
                      <a:pt x="5098" y="1475"/>
                    </a:lnTo>
                    <a:lnTo>
                      <a:pt x="5160" y="1690"/>
                    </a:lnTo>
                    <a:lnTo>
                      <a:pt x="5098" y="1874"/>
                    </a:lnTo>
                    <a:lnTo>
                      <a:pt x="5098" y="2058"/>
                    </a:lnTo>
                    <a:lnTo>
                      <a:pt x="4945" y="2150"/>
                    </a:lnTo>
                    <a:lnTo>
                      <a:pt x="4668" y="2550"/>
                    </a:lnTo>
                    <a:lnTo>
                      <a:pt x="4699" y="2703"/>
                    </a:lnTo>
                    <a:lnTo>
                      <a:pt x="4607" y="2826"/>
                    </a:lnTo>
                    <a:lnTo>
                      <a:pt x="4607" y="3010"/>
                    </a:lnTo>
                    <a:lnTo>
                      <a:pt x="4545" y="3133"/>
                    </a:lnTo>
                    <a:lnTo>
                      <a:pt x="4545" y="3501"/>
                    </a:lnTo>
                    <a:lnTo>
                      <a:pt x="4484" y="3563"/>
                    </a:lnTo>
                    <a:lnTo>
                      <a:pt x="4453" y="3624"/>
                    </a:lnTo>
                    <a:lnTo>
                      <a:pt x="4576" y="3716"/>
                    </a:lnTo>
                    <a:lnTo>
                      <a:pt x="4668" y="4023"/>
                    </a:lnTo>
                    <a:lnTo>
                      <a:pt x="4699" y="4238"/>
                    </a:lnTo>
                    <a:lnTo>
                      <a:pt x="4883" y="4300"/>
                    </a:lnTo>
                    <a:lnTo>
                      <a:pt x="4975" y="4423"/>
                    </a:lnTo>
                    <a:lnTo>
                      <a:pt x="4975" y="4668"/>
                    </a:lnTo>
                    <a:lnTo>
                      <a:pt x="4853" y="4668"/>
                    </a:lnTo>
                    <a:lnTo>
                      <a:pt x="4668" y="4699"/>
                    </a:lnTo>
                    <a:lnTo>
                      <a:pt x="4638" y="4760"/>
                    </a:lnTo>
                    <a:lnTo>
                      <a:pt x="4515" y="4545"/>
                    </a:lnTo>
                    <a:lnTo>
                      <a:pt x="4361" y="4576"/>
                    </a:lnTo>
                    <a:lnTo>
                      <a:pt x="4331" y="4791"/>
                    </a:lnTo>
                    <a:lnTo>
                      <a:pt x="3931" y="4607"/>
                    </a:lnTo>
                    <a:lnTo>
                      <a:pt x="3532" y="4730"/>
                    </a:lnTo>
                    <a:lnTo>
                      <a:pt x="2427" y="4730"/>
                    </a:lnTo>
                    <a:lnTo>
                      <a:pt x="2120" y="4791"/>
                    </a:lnTo>
                    <a:lnTo>
                      <a:pt x="2120" y="4852"/>
                    </a:lnTo>
                    <a:lnTo>
                      <a:pt x="1567" y="5067"/>
                    </a:lnTo>
                    <a:lnTo>
                      <a:pt x="1475" y="5159"/>
                    </a:lnTo>
                    <a:lnTo>
                      <a:pt x="1321" y="5159"/>
                    </a:lnTo>
                    <a:lnTo>
                      <a:pt x="1014" y="5405"/>
                    </a:lnTo>
                    <a:close/>
                  </a:path>
                </a:pathLst>
              </a:custGeom>
              <a:solidFill>
                <a:srgbClr val="D9D9D9"/>
              </a:solidFill>
              <a:ln cap="flat" cmpd="sng" w="9525">
                <a:solidFill>
                  <a:schemeClr val="lt1"/>
                </a:solidFill>
                <a:prstDash val="solid"/>
                <a:round/>
                <a:headEnd len="sm" w="sm" type="none"/>
                <a:tailEnd len="sm" w="sm" type="none"/>
              </a:ln>
            </p:spPr>
          </p:sp>
          <p:sp>
            <p:nvSpPr>
              <p:cNvPr id="451" name="Google Shape;451;p54"/>
              <p:cNvSpPr/>
              <p:nvPr/>
            </p:nvSpPr>
            <p:spPr>
              <a:xfrm>
                <a:off x="5496120" y="3011760"/>
                <a:ext cx="66598" cy="104402"/>
              </a:xfrm>
              <a:custGeom>
                <a:rect b="b" l="l" r="r" t="t"/>
                <a:pathLst>
                  <a:path extrusionOk="0" h="5497" w="3501">
                    <a:moveTo>
                      <a:pt x="185" y="5220"/>
                    </a:moveTo>
                    <a:lnTo>
                      <a:pt x="215" y="5159"/>
                    </a:lnTo>
                    <a:lnTo>
                      <a:pt x="400" y="5128"/>
                    </a:lnTo>
                    <a:lnTo>
                      <a:pt x="522" y="5128"/>
                    </a:lnTo>
                    <a:lnTo>
                      <a:pt x="522" y="4883"/>
                    </a:lnTo>
                    <a:lnTo>
                      <a:pt x="430" y="4760"/>
                    </a:lnTo>
                    <a:lnTo>
                      <a:pt x="246" y="4698"/>
                    </a:lnTo>
                    <a:lnTo>
                      <a:pt x="215" y="4483"/>
                    </a:lnTo>
                    <a:lnTo>
                      <a:pt x="123" y="4176"/>
                    </a:lnTo>
                    <a:lnTo>
                      <a:pt x="0" y="4084"/>
                    </a:lnTo>
                    <a:lnTo>
                      <a:pt x="31" y="4023"/>
                    </a:lnTo>
                    <a:lnTo>
                      <a:pt x="92" y="3961"/>
                    </a:lnTo>
                    <a:lnTo>
                      <a:pt x="92" y="3593"/>
                    </a:lnTo>
                    <a:lnTo>
                      <a:pt x="154" y="3470"/>
                    </a:lnTo>
                    <a:lnTo>
                      <a:pt x="154" y="3286"/>
                    </a:lnTo>
                    <a:lnTo>
                      <a:pt x="246" y="3163"/>
                    </a:lnTo>
                    <a:lnTo>
                      <a:pt x="215" y="3010"/>
                    </a:lnTo>
                    <a:lnTo>
                      <a:pt x="492" y="2610"/>
                    </a:lnTo>
                    <a:lnTo>
                      <a:pt x="645" y="2518"/>
                    </a:lnTo>
                    <a:lnTo>
                      <a:pt x="645" y="2334"/>
                    </a:lnTo>
                    <a:lnTo>
                      <a:pt x="707" y="2150"/>
                    </a:lnTo>
                    <a:lnTo>
                      <a:pt x="645" y="1935"/>
                    </a:lnTo>
                    <a:lnTo>
                      <a:pt x="522" y="1843"/>
                    </a:lnTo>
                    <a:lnTo>
                      <a:pt x="522" y="1689"/>
                    </a:lnTo>
                    <a:lnTo>
                      <a:pt x="461" y="1505"/>
                    </a:lnTo>
                    <a:lnTo>
                      <a:pt x="522" y="1259"/>
                    </a:lnTo>
                    <a:lnTo>
                      <a:pt x="522" y="952"/>
                    </a:lnTo>
                    <a:lnTo>
                      <a:pt x="400" y="707"/>
                    </a:lnTo>
                    <a:lnTo>
                      <a:pt x="338" y="645"/>
                    </a:lnTo>
                    <a:lnTo>
                      <a:pt x="277" y="400"/>
                    </a:lnTo>
                    <a:lnTo>
                      <a:pt x="307" y="215"/>
                    </a:lnTo>
                    <a:lnTo>
                      <a:pt x="584" y="185"/>
                    </a:lnTo>
                    <a:lnTo>
                      <a:pt x="1198" y="185"/>
                    </a:lnTo>
                    <a:lnTo>
                      <a:pt x="1259" y="154"/>
                    </a:lnTo>
                    <a:lnTo>
                      <a:pt x="1689" y="154"/>
                    </a:lnTo>
                    <a:lnTo>
                      <a:pt x="1996" y="92"/>
                    </a:lnTo>
                    <a:lnTo>
                      <a:pt x="2180" y="92"/>
                    </a:lnTo>
                    <a:lnTo>
                      <a:pt x="2395" y="0"/>
                    </a:lnTo>
                    <a:lnTo>
                      <a:pt x="2457" y="31"/>
                    </a:lnTo>
                    <a:lnTo>
                      <a:pt x="2518" y="246"/>
                    </a:lnTo>
                    <a:lnTo>
                      <a:pt x="2580" y="338"/>
                    </a:lnTo>
                    <a:lnTo>
                      <a:pt x="2610" y="461"/>
                    </a:lnTo>
                    <a:lnTo>
                      <a:pt x="2795" y="614"/>
                    </a:lnTo>
                    <a:lnTo>
                      <a:pt x="2856" y="707"/>
                    </a:lnTo>
                    <a:lnTo>
                      <a:pt x="3040" y="829"/>
                    </a:lnTo>
                    <a:lnTo>
                      <a:pt x="2979" y="1075"/>
                    </a:lnTo>
                    <a:lnTo>
                      <a:pt x="2979" y="1382"/>
                    </a:lnTo>
                    <a:lnTo>
                      <a:pt x="3071" y="1444"/>
                    </a:lnTo>
                    <a:lnTo>
                      <a:pt x="3132" y="1444"/>
                    </a:lnTo>
                    <a:lnTo>
                      <a:pt x="3163" y="1751"/>
                    </a:lnTo>
                    <a:lnTo>
                      <a:pt x="3102" y="1873"/>
                    </a:lnTo>
                    <a:lnTo>
                      <a:pt x="3071" y="1996"/>
                    </a:lnTo>
                    <a:lnTo>
                      <a:pt x="3163" y="2058"/>
                    </a:lnTo>
                    <a:lnTo>
                      <a:pt x="3194" y="2211"/>
                    </a:lnTo>
                    <a:lnTo>
                      <a:pt x="3102" y="2303"/>
                    </a:lnTo>
                    <a:lnTo>
                      <a:pt x="3163" y="2426"/>
                    </a:lnTo>
                    <a:lnTo>
                      <a:pt x="3163" y="2702"/>
                    </a:lnTo>
                    <a:lnTo>
                      <a:pt x="3224" y="2825"/>
                    </a:lnTo>
                    <a:lnTo>
                      <a:pt x="3255" y="3317"/>
                    </a:lnTo>
                    <a:lnTo>
                      <a:pt x="3163" y="3501"/>
                    </a:lnTo>
                    <a:lnTo>
                      <a:pt x="3132" y="3593"/>
                    </a:lnTo>
                    <a:lnTo>
                      <a:pt x="3102" y="3839"/>
                    </a:lnTo>
                    <a:lnTo>
                      <a:pt x="3163" y="4023"/>
                    </a:lnTo>
                    <a:lnTo>
                      <a:pt x="3224" y="4238"/>
                    </a:lnTo>
                    <a:lnTo>
                      <a:pt x="3317" y="4268"/>
                    </a:lnTo>
                    <a:lnTo>
                      <a:pt x="3409" y="4361"/>
                    </a:lnTo>
                    <a:lnTo>
                      <a:pt x="3501" y="4514"/>
                    </a:lnTo>
                    <a:lnTo>
                      <a:pt x="3040" y="4545"/>
                    </a:lnTo>
                    <a:lnTo>
                      <a:pt x="2641" y="4760"/>
                    </a:lnTo>
                    <a:lnTo>
                      <a:pt x="2211" y="5098"/>
                    </a:lnTo>
                    <a:lnTo>
                      <a:pt x="1720" y="5159"/>
                    </a:lnTo>
                    <a:lnTo>
                      <a:pt x="1014" y="5497"/>
                    </a:lnTo>
                    <a:lnTo>
                      <a:pt x="676" y="5343"/>
                    </a:lnTo>
                    <a:lnTo>
                      <a:pt x="215" y="5282"/>
                    </a:lnTo>
                    <a:close/>
                  </a:path>
                </a:pathLst>
              </a:custGeom>
              <a:solidFill>
                <a:srgbClr val="D9D9D9"/>
              </a:solidFill>
              <a:ln cap="flat" cmpd="sng" w="9525">
                <a:solidFill>
                  <a:schemeClr val="lt1"/>
                </a:solidFill>
                <a:prstDash val="solid"/>
                <a:round/>
                <a:headEnd len="sm" w="sm" type="none"/>
                <a:tailEnd len="sm" w="sm" type="none"/>
              </a:ln>
            </p:spPr>
          </p:sp>
          <p:sp>
            <p:nvSpPr>
              <p:cNvPr id="452" name="Google Shape;452;p54"/>
              <p:cNvSpPr/>
              <p:nvPr/>
            </p:nvSpPr>
            <p:spPr>
              <a:xfrm>
                <a:off x="5542920" y="3011760"/>
                <a:ext cx="31322" cy="85683"/>
              </a:xfrm>
              <a:custGeom>
                <a:rect b="b" l="l" r="r" t="t"/>
                <a:pathLst>
                  <a:path extrusionOk="0" h="4515" w="1659">
                    <a:moveTo>
                      <a:pt x="922" y="246"/>
                    </a:moveTo>
                    <a:lnTo>
                      <a:pt x="62" y="0"/>
                    </a:lnTo>
                    <a:lnTo>
                      <a:pt x="1" y="31"/>
                    </a:lnTo>
                    <a:lnTo>
                      <a:pt x="62" y="246"/>
                    </a:lnTo>
                    <a:lnTo>
                      <a:pt x="124" y="338"/>
                    </a:lnTo>
                    <a:lnTo>
                      <a:pt x="154" y="461"/>
                    </a:lnTo>
                    <a:lnTo>
                      <a:pt x="339" y="614"/>
                    </a:lnTo>
                    <a:lnTo>
                      <a:pt x="400" y="707"/>
                    </a:lnTo>
                    <a:lnTo>
                      <a:pt x="584" y="829"/>
                    </a:lnTo>
                    <a:lnTo>
                      <a:pt x="523" y="1075"/>
                    </a:lnTo>
                    <a:lnTo>
                      <a:pt x="523" y="1382"/>
                    </a:lnTo>
                    <a:lnTo>
                      <a:pt x="615" y="1444"/>
                    </a:lnTo>
                    <a:lnTo>
                      <a:pt x="676" y="1444"/>
                    </a:lnTo>
                    <a:lnTo>
                      <a:pt x="707" y="1751"/>
                    </a:lnTo>
                    <a:lnTo>
                      <a:pt x="646" y="1873"/>
                    </a:lnTo>
                    <a:lnTo>
                      <a:pt x="615" y="1996"/>
                    </a:lnTo>
                    <a:lnTo>
                      <a:pt x="707" y="2058"/>
                    </a:lnTo>
                    <a:lnTo>
                      <a:pt x="738" y="2211"/>
                    </a:lnTo>
                    <a:lnTo>
                      <a:pt x="646" y="2303"/>
                    </a:lnTo>
                    <a:lnTo>
                      <a:pt x="707" y="2426"/>
                    </a:lnTo>
                    <a:lnTo>
                      <a:pt x="707" y="2702"/>
                    </a:lnTo>
                    <a:lnTo>
                      <a:pt x="768" y="2825"/>
                    </a:lnTo>
                    <a:lnTo>
                      <a:pt x="799" y="3317"/>
                    </a:lnTo>
                    <a:lnTo>
                      <a:pt x="707" y="3501"/>
                    </a:lnTo>
                    <a:lnTo>
                      <a:pt x="676" y="3593"/>
                    </a:lnTo>
                    <a:lnTo>
                      <a:pt x="646" y="3839"/>
                    </a:lnTo>
                    <a:lnTo>
                      <a:pt x="707" y="4023"/>
                    </a:lnTo>
                    <a:lnTo>
                      <a:pt x="768" y="4238"/>
                    </a:lnTo>
                    <a:lnTo>
                      <a:pt x="861" y="4268"/>
                    </a:lnTo>
                    <a:lnTo>
                      <a:pt x="953" y="4361"/>
                    </a:lnTo>
                    <a:lnTo>
                      <a:pt x="1045" y="4514"/>
                    </a:lnTo>
                    <a:lnTo>
                      <a:pt x="1106" y="4483"/>
                    </a:lnTo>
                    <a:lnTo>
                      <a:pt x="1536" y="4207"/>
                    </a:lnTo>
                    <a:lnTo>
                      <a:pt x="1628" y="4207"/>
                    </a:lnTo>
                    <a:lnTo>
                      <a:pt x="1659" y="4084"/>
                    </a:lnTo>
                    <a:lnTo>
                      <a:pt x="1536" y="3869"/>
                    </a:lnTo>
                    <a:lnTo>
                      <a:pt x="1536" y="3654"/>
                    </a:lnTo>
                    <a:lnTo>
                      <a:pt x="1475" y="3439"/>
                    </a:lnTo>
                    <a:lnTo>
                      <a:pt x="1505" y="2457"/>
                    </a:lnTo>
                    <a:lnTo>
                      <a:pt x="1505" y="2303"/>
                    </a:lnTo>
                    <a:lnTo>
                      <a:pt x="1598" y="2180"/>
                    </a:lnTo>
                    <a:lnTo>
                      <a:pt x="1598" y="1996"/>
                    </a:lnTo>
                    <a:lnTo>
                      <a:pt x="1536" y="1873"/>
                    </a:lnTo>
                    <a:lnTo>
                      <a:pt x="1536" y="1628"/>
                    </a:lnTo>
                    <a:lnTo>
                      <a:pt x="1475" y="1290"/>
                    </a:lnTo>
                    <a:lnTo>
                      <a:pt x="1321" y="860"/>
                    </a:lnTo>
                    <a:lnTo>
                      <a:pt x="1229" y="799"/>
                    </a:lnTo>
                    <a:lnTo>
                      <a:pt x="1106" y="676"/>
                    </a:lnTo>
                    <a:lnTo>
                      <a:pt x="922" y="614"/>
                    </a:lnTo>
                    <a:lnTo>
                      <a:pt x="861" y="338"/>
                    </a:lnTo>
                    <a:close/>
                  </a:path>
                </a:pathLst>
              </a:custGeom>
              <a:solidFill>
                <a:srgbClr val="D9D9D9"/>
              </a:solidFill>
              <a:ln cap="flat" cmpd="sng" w="9525">
                <a:solidFill>
                  <a:schemeClr val="lt1"/>
                </a:solidFill>
                <a:prstDash val="solid"/>
                <a:round/>
                <a:headEnd len="sm" w="sm" type="none"/>
                <a:tailEnd len="sm" w="sm" type="none"/>
              </a:ln>
            </p:spPr>
          </p:sp>
          <p:sp>
            <p:nvSpPr>
              <p:cNvPr id="453" name="Google Shape;453;p54"/>
              <p:cNvSpPr/>
              <p:nvPr/>
            </p:nvSpPr>
            <p:spPr>
              <a:xfrm>
                <a:off x="5559120" y="2989800"/>
                <a:ext cx="49322" cy="102965"/>
              </a:xfrm>
              <a:custGeom>
                <a:rect b="b" l="l" r="r" t="t"/>
                <a:pathLst>
                  <a:path extrusionOk="0" h="5405" w="2611">
                    <a:moveTo>
                      <a:pt x="1229" y="277"/>
                    </a:moveTo>
                    <a:lnTo>
                      <a:pt x="1229" y="430"/>
                    </a:lnTo>
                    <a:lnTo>
                      <a:pt x="1045" y="645"/>
                    </a:lnTo>
                    <a:lnTo>
                      <a:pt x="891" y="645"/>
                    </a:lnTo>
                    <a:lnTo>
                      <a:pt x="645" y="768"/>
                    </a:lnTo>
                    <a:lnTo>
                      <a:pt x="553" y="737"/>
                    </a:lnTo>
                    <a:lnTo>
                      <a:pt x="400" y="829"/>
                    </a:lnTo>
                    <a:lnTo>
                      <a:pt x="400" y="983"/>
                    </a:lnTo>
                    <a:lnTo>
                      <a:pt x="277" y="1075"/>
                    </a:lnTo>
                    <a:lnTo>
                      <a:pt x="308" y="1228"/>
                    </a:lnTo>
                    <a:lnTo>
                      <a:pt x="93" y="1290"/>
                    </a:lnTo>
                    <a:lnTo>
                      <a:pt x="1" y="1474"/>
                    </a:lnTo>
                    <a:lnTo>
                      <a:pt x="62" y="1750"/>
                    </a:lnTo>
                    <a:lnTo>
                      <a:pt x="246" y="1812"/>
                    </a:lnTo>
                    <a:lnTo>
                      <a:pt x="369" y="1935"/>
                    </a:lnTo>
                    <a:lnTo>
                      <a:pt x="461" y="1996"/>
                    </a:lnTo>
                    <a:lnTo>
                      <a:pt x="615" y="2426"/>
                    </a:lnTo>
                    <a:lnTo>
                      <a:pt x="676" y="2764"/>
                    </a:lnTo>
                    <a:lnTo>
                      <a:pt x="676" y="3009"/>
                    </a:lnTo>
                    <a:lnTo>
                      <a:pt x="738" y="3132"/>
                    </a:lnTo>
                    <a:lnTo>
                      <a:pt x="738" y="3316"/>
                    </a:lnTo>
                    <a:lnTo>
                      <a:pt x="645" y="3439"/>
                    </a:lnTo>
                    <a:lnTo>
                      <a:pt x="645" y="3593"/>
                    </a:lnTo>
                    <a:lnTo>
                      <a:pt x="615" y="4575"/>
                    </a:lnTo>
                    <a:lnTo>
                      <a:pt x="676" y="4790"/>
                    </a:lnTo>
                    <a:lnTo>
                      <a:pt x="676" y="5005"/>
                    </a:lnTo>
                    <a:lnTo>
                      <a:pt x="799" y="5220"/>
                    </a:lnTo>
                    <a:lnTo>
                      <a:pt x="768" y="5343"/>
                    </a:lnTo>
                    <a:lnTo>
                      <a:pt x="1075" y="5404"/>
                    </a:lnTo>
                    <a:lnTo>
                      <a:pt x="1628" y="5220"/>
                    </a:lnTo>
                    <a:lnTo>
                      <a:pt x="1659" y="5220"/>
                    </a:lnTo>
                    <a:lnTo>
                      <a:pt x="1628" y="5067"/>
                    </a:lnTo>
                    <a:lnTo>
                      <a:pt x="1659" y="4637"/>
                    </a:lnTo>
                    <a:lnTo>
                      <a:pt x="1659" y="4483"/>
                    </a:lnTo>
                    <a:lnTo>
                      <a:pt x="1659" y="4391"/>
                    </a:lnTo>
                    <a:lnTo>
                      <a:pt x="1628" y="4023"/>
                    </a:lnTo>
                    <a:lnTo>
                      <a:pt x="1659" y="3900"/>
                    </a:lnTo>
                    <a:lnTo>
                      <a:pt x="1628" y="3808"/>
                    </a:lnTo>
                    <a:lnTo>
                      <a:pt x="1597" y="3746"/>
                    </a:lnTo>
                    <a:lnTo>
                      <a:pt x="1628" y="3685"/>
                    </a:lnTo>
                    <a:lnTo>
                      <a:pt x="1597" y="3562"/>
                    </a:lnTo>
                    <a:lnTo>
                      <a:pt x="1597" y="3501"/>
                    </a:lnTo>
                    <a:lnTo>
                      <a:pt x="1597" y="3316"/>
                    </a:lnTo>
                    <a:lnTo>
                      <a:pt x="1628" y="3194"/>
                    </a:lnTo>
                    <a:lnTo>
                      <a:pt x="1628" y="3040"/>
                    </a:lnTo>
                    <a:lnTo>
                      <a:pt x="1689" y="2948"/>
                    </a:lnTo>
                    <a:lnTo>
                      <a:pt x="1812" y="2887"/>
                    </a:lnTo>
                    <a:lnTo>
                      <a:pt x="1904" y="2887"/>
                    </a:lnTo>
                    <a:lnTo>
                      <a:pt x="1996" y="2825"/>
                    </a:lnTo>
                    <a:lnTo>
                      <a:pt x="2058" y="2672"/>
                    </a:lnTo>
                    <a:lnTo>
                      <a:pt x="2181" y="2457"/>
                    </a:lnTo>
                    <a:lnTo>
                      <a:pt x="2211" y="2334"/>
                    </a:lnTo>
                    <a:lnTo>
                      <a:pt x="2334" y="2242"/>
                    </a:lnTo>
                    <a:lnTo>
                      <a:pt x="2457" y="2242"/>
                    </a:lnTo>
                    <a:lnTo>
                      <a:pt x="2488" y="2180"/>
                    </a:lnTo>
                    <a:lnTo>
                      <a:pt x="2304" y="1965"/>
                    </a:lnTo>
                    <a:lnTo>
                      <a:pt x="2334" y="1904"/>
                    </a:lnTo>
                    <a:lnTo>
                      <a:pt x="2396" y="1781"/>
                    </a:lnTo>
                    <a:lnTo>
                      <a:pt x="2580" y="1781"/>
                    </a:lnTo>
                    <a:lnTo>
                      <a:pt x="2611" y="1689"/>
                    </a:lnTo>
                    <a:lnTo>
                      <a:pt x="2518" y="1382"/>
                    </a:lnTo>
                    <a:lnTo>
                      <a:pt x="2518" y="1198"/>
                    </a:lnTo>
                    <a:lnTo>
                      <a:pt x="2273" y="1014"/>
                    </a:lnTo>
                    <a:lnTo>
                      <a:pt x="2242" y="891"/>
                    </a:lnTo>
                    <a:lnTo>
                      <a:pt x="2273" y="706"/>
                    </a:lnTo>
                    <a:lnTo>
                      <a:pt x="2304" y="706"/>
                    </a:lnTo>
                    <a:lnTo>
                      <a:pt x="2119" y="461"/>
                    </a:lnTo>
                    <a:lnTo>
                      <a:pt x="1935" y="430"/>
                    </a:lnTo>
                    <a:lnTo>
                      <a:pt x="1782" y="215"/>
                    </a:lnTo>
                    <a:lnTo>
                      <a:pt x="1505" y="0"/>
                    </a:lnTo>
                    <a:lnTo>
                      <a:pt x="1444" y="154"/>
                    </a:lnTo>
                    <a:lnTo>
                      <a:pt x="1474" y="246"/>
                    </a:lnTo>
                    <a:lnTo>
                      <a:pt x="1321" y="277"/>
                    </a:lnTo>
                    <a:close/>
                  </a:path>
                </a:pathLst>
              </a:custGeom>
              <a:solidFill>
                <a:srgbClr val="D9D9D9"/>
              </a:solidFill>
              <a:ln cap="flat" cmpd="sng" w="9525">
                <a:solidFill>
                  <a:schemeClr val="lt1"/>
                </a:solidFill>
                <a:prstDash val="solid"/>
                <a:round/>
                <a:headEnd len="sm" w="sm" type="none"/>
                <a:tailEnd len="sm" w="sm" type="none"/>
              </a:ln>
            </p:spPr>
          </p:sp>
          <p:sp>
            <p:nvSpPr>
              <p:cNvPr id="454" name="Google Shape;454;p54"/>
              <p:cNvSpPr/>
              <p:nvPr/>
            </p:nvSpPr>
            <p:spPr>
              <a:xfrm>
                <a:off x="5733360" y="2812320"/>
                <a:ext cx="183608" cy="262071"/>
              </a:xfrm>
              <a:custGeom>
                <a:rect b="b" l="l" r="r" t="t"/>
                <a:pathLst>
                  <a:path extrusionOk="0" h="13757" w="9642">
                    <a:moveTo>
                      <a:pt x="1996" y="369"/>
                    </a:moveTo>
                    <a:lnTo>
                      <a:pt x="2917" y="0"/>
                    </a:lnTo>
                    <a:lnTo>
                      <a:pt x="9581" y="3378"/>
                    </a:lnTo>
                    <a:lnTo>
                      <a:pt x="9642" y="6633"/>
                    </a:lnTo>
                    <a:lnTo>
                      <a:pt x="9519" y="6694"/>
                    </a:lnTo>
                    <a:lnTo>
                      <a:pt x="9366" y="6786"/>
                    </a:lnTo>
                    <a:lnTo>
                      <a:pt x="9212" y="6694"/>
                    </a:lnTo>
                    <a:lnTo>
                      <a:pt x="8997" y="6694"/>
                    </a:lnTo>
                    <a:lnTo>
                      <a:pt x="8844" y="6817"/>
                    </a:lnTo>
                    <a:lnTo>
                      <a:pt x="8844" y="7032"/>
                    </a:lnTo>
                    <a:lnTo>
                      <a:pt x="8936" y="7155"/>
                    </a:lnTo>
                    <a:lnTo>
                      <a:pt x="8844" y="7339"/>
                    </a:lnTo>
                    <a:lnTo>
                      <a:pt x="8567" y="7708"/>
                    </a:lnTo>
                    <a:lnTo>
                      <a:pt x="8506" y="7708"/>
                    </a:lnTo>
                    <a:lnTo>
                      <a:pt x="8352" y="7830"/>
                    </a:lnTo>
                    <a:lnTo>
                      <a:pt x="8352" y="7953"/>
                    </a:lnTo>
                    <a:lnTo>
                      <a:pt x="8444" y="8045"/>
                    </a:lnTo>
                    <a:lnTo>
                      <a:pt x="8352" y="8230"/>
                    </a:lnTo>
                    <a:lnTo>
                      <a:pt x="8199" y="8322"/>
                    </a:lnTo>
                    <a:lnTo>
                      <a:pt x="8168" y="8444"/>
                    </a:lnTo>
                    <a:lnTo>
                      <a:pt x="8322" y="8537"/>
                    </a:lnTo>
                    <a:lnTo>
                      <a:pt x="8322" y="8690"/>
                    </a:lnTo>
                    <a:lnTo>
                      <a:pt x="8229" y="8844"/>
                    </a:lnTo>
                    <a:lnTo>
                      <a:pt x="7953" y="9120"/>
                    </a:lnTo>
                    <a:lnTo>
                      <a:pt x="7953" y="9304"/>
                    </a:lnTo>
                    <a:lnTo>
                      <a:pt x="8076" y="9396"/>
                    </a:lnTo>
                    <a:lnTo>
                      <a:pt x="8260" y="9243"/>
                    </a:lnTo>
                    <a:lnTo>
                      <a:pt x="8352" y="9274"/>
                    </a:lnTo>
                    <a:lnTo>
                      <a:pt x="8352" y="9396"/>
                    </a:lnTo>
                    <a:lnTo>
                      <a:pt x="8260" y="9458"/>
                    </a:lnTo>
                    <a:lnTo>
                      <a:pt x="8383" y="9550"/>
                    </a:lnTo>
                    <a:lnTo>
                      <a:pt x="8322" y="9642"/>
                    </a:lnTo>
                    <a:lnTo>
                      <a:pt x="8383" y="9796"/>
                    </a:lnTo>
                    <a:lnTo>
                      <a:pt x="8383" y="10010"/>
                    </a:lnTo>
                    <a:lnTo>
                      <a:pt x="8414" y="10164"/>
                    </a:lnTo>
                    <a:lnTo>
                      <a:pt x="8751" y="10256"/>
                    </a:lnTo>
                    <a:lnTo>
                      <a:pt x="8813" y="10379"/>
                    </a:lnTo>
                    <a:lnTo>
                      <a:pt x="8782" y="10502"/>
                    </a:lnTo>
                    <a:lnTo>
                      <a:pt x="8782" y="10594"/>
                    </a:lnTo>
                    <a:lnTo>
                      <a:pt x="8721" y="10717"/>
                    </a:lnTo>
                    <a:lnTo>
                      <a:pt x="8506" y="10809"/>
                    </a:lnTo>
                    <a:lnTo>
                      <a:pt x="8414" y="10747"/>
                    </a:lnTo>
                    <a:lnTo>
                      <a:pt x="8199" y="10747"/>
                    </a:lnTo>
                    <a:lnTo>
                      <a:pt x="8045" y="10840"/>
                    </a:lnTo>
                    <a:lnTo>
                      <a:pt x="7861" y="10962"/>
                    </a:lnTo>
                    <a:lnTo>
                      <a:pt x="7830" y="11085"/>
                    </a:lnTo>
                    <a:lnTo>
                      <a:pt x="7830" y="11177"/>
                    </a:lnTo>
                    <a:lnTo>
                      <a:pt x="7738" y="11239"/>
                    </a:lnTo>
                    <a:lnTo>
                      <a:pt x="7585" y="11454"/>
                    </a:lnTo>
                    <a:lnTo>
                      <a:pt x="7493" y="11454"/>
                    </a:lnTo>
                    <a:lnTo>
                      <a:pt x="7431" y="11423"/>
                    </a:lnTo>
                    <a:lnTo>
                      <a:pt x="7308" y="11546"/>
                    </a:lnTo>
                    <a:lnTo>
                      <a:pt x="7308" y="11669"/>
                    </a:lnTo>
                    <a:lnTo>
                      <a:pt x="7185" y="11761"/>
                    </a:lnTo>
                    <a:lnTo>
                      <a:pt x="7155" y="11914"/>
                    </a:lnTo>
                    <a:lnTo>
                      <a:pt x="7185" y="12037"/>
                    </a:lnTo>
                    <a:lnTo>
                      <a:pt x="7124" y="12129"/>
                    </a:lnTo>
                    <a:lnTo>
                      <a:pt x="7001" y="12221"/>
                    </a:lnTo>
                    <a:lnTo>
                      <a:pt x="6848" y="12344"/>
                    </a:lnTo>
                    <a:lnTo>
                      <a:pt x="6541" y="12375"/>
                    </a:lnTo>
                    <a:lnTo>
                      <a:pt x="6295" y="12406"/>
                    </a:lnTo>
                    <a:lnTo>
                      <a:pt x="6080" y="12375"/>
                    </a:lnTo>
                    <a:lnTo>
                      <a:pt x="5957" y="12313"/>
                    </a:lnTo>
                    <a:lnTo>
                      <a:pt x="5773" y="12344"/>
                    </a:lnTo>
                    <a:lnTo>
                      <a:pt x="5619" y="12313"/>
                    </a:lnTo>
                    <a:lnTo>
                      <a:pt x="5527" y="12375"/>
                    </a:lnTo>
                    <a:lnTo>
                      <a:pt x="5527" y="12528"/>
                    </a:lnTo>
                    <a:lnTo>
                      <a:pt x="5650" y="12682"/>
                    </a:lnTo>
                    <a:lnTo>
                      <a:pt x="5742" y="12682"/>
                    </a:lnTo>
                    <a:lnTo>
                      <a:pt x="5773" y="12805"/>
                    </a:lnTo>
                    <a:lnTo>
                      <a:pt x="5558" y="12958"/>
                    </a:lnTo>
                    <a:lnTo>
                      <a:pt x="5435" y="13081"/>
                    </a:lnTo>
                    <a:lnTo>
                      <a:pt x="5220" y="13081"/>
                    </a:lnTo>
                    <a:lnTo>
                      <a:pt x="4729" y="13204"/>
                    </a:lnTo>
                    <a:lnTo>
                      <a:pt x="4514" y="13357"/>
                    </a:lnTo>
                    <a:lnTo>
                      <a:pt x="4299" y="13450"/>
                    </a:lnTo>
                    <a:lnTo>
                      <a:pt x="4084" y="13603"/>
                    </a:lnTo>
                    <a:lnTo>
                      <a:pt x="3931" y="13634"/>
                    </a:lnTo>
                    <a:lnTo>
                      <a:pt x="3839" y="13542"/>
                    </a:lnTo>
                    <a:lnTo>
                      <a:pt x="3808" y="13357"/>
                    </a:lnTo>
                    <a:lnTo>
                      <a:pt x="3716" y="13265"/>
                    </a:lnTo>
                    <a:lnTo>
                      <a:pt x="3624" y="13388"/>
                    </a:lnTo>
                    <a:lnTo>
                      <a:pt x="3624" y="13542"/>
                    </a:lnTo>
                    <a:lnTo>
                      <a:pt x="3501" y="13726"/>
                    </a:lnTo>
                    <a:lnTo>
                      <a:pt x="3286" y="13726"/>
                    </a:lnTo>
                    <a:lnTo>
                      <a:pt x="3163" y="13757"/>
                    </a:lnTo>
                    <a:lnTo>
                      <a:pt x="3009" y="13757"/>
                    </a:lnTo>
                    <a:lnTo>
                      <a:pt x="2979" y="13603"/>
                    </a:lnTo>
                    <a:lnTo>
                      <a:pt x="2887" y="13480"/>
                    </a:lnTo>
                    <a:lnTo>
                      <a:pt x="2887" y="13357"/>
                    </a:lnTo>
                    <a:lnTo>
                      <a:pt x="2733" y="13112"/>
                    </a:lnTo>
                    <a:lnTo>
                      <a:pt x="2610" y="12928"/>
                    </a:lnTo>
                    <a:lnTo>
                      <a:pt x="2487" y="12805"/>
                    </a:lnTo>
                    <a:lnTo>
                      <a:pt x="2211" y="12498"/>
                    </a:lnTo>
                    <a:lnTo>
                      <a:pt x="1904" y="12221"/>
                    </a:lnTo>
                    <a:lnTo>
                      <a:pt x="1750" y="12160"/>
                    </a:lnTo>
                    <a:lnTo>
                      <a:pt x="1720" y="12068"/>
                    </a:lnTo>
                    <a:lnTo>
                      <a:pt x="1658" y="12006"/>
                    </a:lnTo>
                    <a:lnTo>
                      <a:pt x="1628" y="11914"/>
                    </a:lnTo>
                    <a:lnTo>
                      <a:pt x="1628" y="11791"/>
                    </a:lnTo>
                    <a:lnTo>
                      <a:pt x="1658" y="11699"/>
                    </a:lnTo>
                    <a:lnTo>
                      <a:pt x="1658" y="11546"/>
                    </a:lnTo>
                    <a:lnTo>
                      <a:pt x="1781" y="11546"/>
                    </a:lnTo>
                    <a:lnTo>
                      <a:pt x="1935" y="11546"/>
                    </a:lnTo>
                    <a:lnTo>
                      <a:pt x="2027" y="11576"/>
                    </a:lnTo>
                    <a:lnTo>
                      <a:pt x="2150" y="11576"/>
                    </a:lnTo>
                    <a:lnTo>
                      <a:pt x="2272" y="11576"/>
                    </a:lnTo>
                    <a:lnTo>
                      <a:pt x="2395" y="11576"/>
                    </a:lnTo>
                    <a:lnTo>
                      <a:pt x="2580" y="11576"/>
                    </a:lnTo>
                    <a:lnTo>
                      <a:pt x="2672" y="11638"/>
                    </a:lnTo>
                    <a:lnTo>
                      <a:pt x="2764" y="11638"/>
                    </a:lnTo>
                    <a:lnTo>
                      <a:pt x="2856" y="11576"/>
                    </a:lnTo>
                    <a:lnTo>
                      <a:pt x="2795" y="11546"/>
                    </a:lnTo>
                    <a:lnTo>
                      <a:pt x="2580" y="11362"/>
                    </a:lnTo>
                    <a:lnTo>
                      <a:pt x="2518" y="11177"/>
                    </a:lnTo>
                    <a:lnTo>
                      <a:pt x="2395" y="11116"/>
                    </a:lnTo>
                    <a:lnTo>
                      <a:pt x="2242" y="10901"/>
                    </a:lnTo>
                    <a:lnTo>
                      <a:pt x="2242" y="10747"/>
                    </a:lnTo>
                    <a:lnTo>
                      <a:pt x="2365" y="10655"/>
                    </a:lnTo>
                    <a:lnTo>
                      <a:pt x="2426" y="10440"/>
                    </a:lnTo>
                    <a:lnTo>
                      <a:pt x="2334" y="10318"/>
                    </a:lnTo>
                    <a:lnTo>
                      <a:pt x="2334" y="10256"/>
                    </a:lnTo>
                    <a:lnTo>
                      <a:pt x="2365" y="10164"/>
                    </a:lnTo>
                    <a:lnTo>
                      <a:pt x="2365" y="10072"/>
                    </a:lnTo>
                    <a:lnTo>
                      <a:pt x="2272" y="9826"/>
                    </a:lnTo>
                    <a:lnTo>
                      <a:pt x="2242" y="9734"/>
                    </a:lnTo>
                    <a:lnTo>
                      <a:pt x="2180" y="9642"/>
                    </a:lnTo>
                    <a:lnTo>
                      <a:pt x="2150" y="9396"/>
                    </a:lnTo>
                    <a:lnTo>
                      <a:pt x="1965" y="9243"/>
                    </a:lnTo>
                    <a:lnTo>
                      <a:pt x="1536" y="9028"/>
                    </a:lnTo>
                    <a:lnTo>
                      <a:pt x="1536" y="9028"/>
                    </a:lnTo>
                    <a:lnTo>
                      <a:pt x="1413" y="8813"/>
                    </a:lnTo>
                    <a:lnTo>
                      <a:pt x="1198" y="8537"/>
                    </a:lnTo>
                    <a:lnTo>
                      <a:pt x="1106" y="8506"/>
                    </a:lnTo>
                    <a:lnTo>
                      <a:pt x="1044" y="7462"/>
                    </a:lnTo>
                    <a:lnTo>
                      <a:pt x="1044" y="7370"/>
                    </a:lnTo>
                    <a:lnTo>
                      <a:pt x="1136" y="7370"/>
                    </a:lnTo>
                    <a:lnTo>
                      <a:pt x="1228" y="7339"/>
                    </a:lnTo>
                    <a:lnTo>
                      <a:pt x="1259" y="7247"/>
                    </a:lnTo>
                    <a:lnTo>
                      <a:pt x="2641" y="5834"/>
                    </a:lnTo>
                    <a:lnTo>
                      <a:pt x="2610" y="4606"/>
                    </a:lnTo>
                    <a:lnTo>
                      <a:pt x="2825" y="3071"/>
                    </a:lnTo>
                    <a:lnTo>
                      <a:pt x="2948" y="2948"/>
                    </a:lnTo>
                    <a:lnTo>
                      <a:pt x="2948" y="2641"/>
                    </a:lnTo>
                    <a:lnTo>
                      <a:pt x="2395" y="1966"/>
                    </a:lnTo>
                    <a:lnTo>
                      <a:pt x="2457" y="1873"/>
                    </a:lnTo>
                    <a:lnTo>
                      <a:pt x="2457" y="1658"/>
                    </a:lnTo>
                    <a:lnTo>
                      <a:pt x="2058" y="492"/>
                    </a:lnTo>
                    <a:lnTo>
                      <a:pt x="1965" y="400"/>
                    </a:lnTo>
                    <a:close/>
                    <a:moveTo>
                      <a:pt x="246" y="8874"/>
                    </a:moveTo>
                    <a:lnTo>
                      <a:pt x="184" y="8997"/>
                    </a:lnTo>
                    <a:lnTo>
                      <a:pt x="62" y="9028"/>
                    </a:lnTo>
                    <a:lnTo>
                      <a:pt x="0" y="8966"/>
                    </a:lnTo>
                    <a:close/>
                  </a:path>
                </a:pathLst>
              </a:custGeom>
              <a:solidFill>
                <a:srgbClr val="D9D9D9"/>
              </a:solidFill>
              <a:ln cap="flat" cmpd="sng" w="9525">
                <a:solidFill>
                  <a:schemeClr val="lt1"/>
                </a:solidFill>
                <a:prstDash val="solid"/>
                <a:round/>
                <a:headEnd len="sm" w="sm" type="none"/>
                <a:tailEnd len="sm" w="sm" type="none"/>
              </a:ln>
            </p:spPr>
          </p:sp>
          <p:sp>
            <p:nvSpPr>
              <p:cNvPr id="455" name="Google Shape;455;p54"/>
              <p:cNvSpPr/>
              <p:nvPr/>
            </p:nvSpPr>
            <p:spPr>
              <a:xfrm>
                <a:off x="5548680" y="2815920"/>
                <a:ext cx="241210" cy="187204"/>
              </a:xfrm>
              <a:custGeom>
                <a:rect b="b" l="l" r="r" t="t"/>
                <a:pathLst>
                  <a:path extrusionOk="0" h="9827" w="12652">
                    <a:moveTo>
                      <a:pt x="2857" y="9826"/>
                    </a:moveTo>
                    <a:lnTo>
                      <a:pt x="2672" y="9581"/>
                    </a:lnTo>
                    <a:lnTo>
                      <a:pt x="2488" y="9550"/>
                    </a:lnTo>
                    <a:lnTo>
                      <a:pt x="2335" y="9335"/>
                    </a:lnTo>
                    <a:lnTo>
                      <a:pt x="2058" y="9120"/>
                    </a:lnTo>
                    <a:lnTo>
                      <a:pt x="1997" y="9274"/>
                    </a:lnTo>
                    <a:lnTo>
                      <a:pt x="2027" y="9366"/>
                    </a:lnTo>
                    <a:lnTo>
                      <a:pt x="1874" y="9397"/>
                    </a:lnTo>
                    <a:lnTo>
                      <a:pt x="1720" y="9427"/>
                    </a:lnTo>
                    <a:lnTo>
                      <a:pt x="1536" y="9182"/>
                    </a:lnTo>
                    <a:lnTo>
                      <a:pt x="1628" y="9059"/>
                    </a:lnTo>
                    <a:lnTo>
                      <a:pt x="1628" y="8905"/>
                    </a:lnTo>
                    <a:lnTo>
                      <a:pt x="1567" y="8844"/>
                    </a:lnTo>
                    <a:lnTo>
                      <a:pt x="1536" y="8721"/>
                    </a:lnTo>
                    <a:lnTo>
                      <a:pt x="1444" y="8690"/>
                    </a:lnTo>
                    <a:lnTo>
                      <a:pt x="1076" y="8875"/>
                    </a:lnTo>
                    <a:lnTo>
                      <a:pt x="799" y="8660"/>
                    </a:lnTo>
                    <a:lnTo>
                      <a:pt x="799" y="8322"/>
                    </a:lnTo>
                    <a:lnTo>
                      <a:pt x="1" y="7800"/>
                    </a:lnTo>
                    <a:lnTo>
                      <a:pt x="1" y="7554"/>
                    </a:lnTo>
                    <a:lnTo>
                      <a:pt x="93" y="7401"/>
                    </a:lnTo>
                    <a:lnTo>
                      <a:pt x="124" y="7155"/>
                    </a:lnTo>
                    <a:lnTo>
                      <a:pt x="185" y="7032"/>
                    </a:lnTo>
                    <a:lnTo>
                      <a:pt x="369" y="7094"/>
                    </a:lnTo>
                    <a:lnTo>
                      <a:pt x="953" y="7032"/>
                    </a:lnTo>
                    <a:lnTo>
                      <a:pt x="1137" y="7063"/>
                    </a:lnTo>
                    <a:lnTo>
                      <a:pt x="1352" y="6940"/>
                    </a:lnTo>
                    <a:lnTo>
                      <a:pt x="1720" y="6940"/>
                    </a:lnTo>
                    <a:lnTo>
                      <a:pt x="1874" y="6940"/>
                    </a:lnTo>
                    <a:lnTo>
                      <a:pt x="2120" y="6787"/>
                    </a:lnTo>
                    <a:lnTo>
                      <a:pt x="2365" y="6787"/>
                    </a:lnTo>
                    <a:lnTo>
                      <a:pt x="2611" y="6633"/>
                    </a:lnTo>
                    <a:lnTo>
                      <a:pt x="3041" y="6418"/>
                    </a:lnTo>
                    <a:lnTo>
                      <a:pt x="3071" y="6234"/>
                    </a:lnTo>
                    <a:lnTo>
                      <a:pt x="3102" y="5958"/>
                    </a:lnTo>
                    <a:lnTo>
                      <a:pt x="3256" y="5865"/>
                    </a:lnTo>
                    <a:lnTo>
                      <a:pt x="3286" y="5128"/>
                    </a:lnTo>
                    <a:lnTo>
                      <a:pt x="3348" y="3532"/>
                    </a:lnTo>
                    <a:lnTo>
                      <a:pt x="4607" y="3225"/>
                    </a:lnTo>
                    <a:lnTo>
                      <a:pt x="5620" y="2273"/>
                    </a:lnTo>
                    <a:lnTo>
                      <a:pt x="9335" y="1"/>
                    </a:lnTo>
                    <a:lnTo>
                      <a:pt x="10779" y="338"/>
                    </a:lnTo>
                    <a:lnTo>
                      <a:pt x="10932" y="492"/>
                    </a:lnTo>
                    <a:lnTo>
                      <a:pt x="11669" y="185"/>
                    </a:lnTo>
                    <a:lnTo>
                      <a:pt x="11761" y="277"/>
                    </a:lnTo>
                    <a:lnTo>
                      <a:pt x="12160" y="1444"/>
                    </a:lnTo>
                    <a:lnTo>
                      <a:pt x="12130" y="1659"/>
                    </a:lnTo>
                    <a:lnTo>
                      <a:pt x="12068" y="1751"/>
                    </a:lnTo>
                    <a:lnTo>
                      <a:pt x="12652" y="2426"/>
                    </a:lnTo>
                    <a:lnTo>
                      <a:pt x="12621" y="2733"/>
                    </a:lnTo>
                    <a:lnTo>
                      <a:pt x="12498" y="2856"/>
                    </a:lnTo>
                    <a:lnTo>
                      <a:pt x="12283" y="4422"/>
                    </a:lnTo>
                    <a:lnTo>
                      <a:pt x="12314" y="5620"/>
                    </a:lnTo>
                    <a:lnTo>
                      <a:pt x="10932" y="7032"/>
                    </a:lnTo>
                    <a:lnTo>
                      <a:pt x="10901" y="7124"/>
                    </a:lnTo>
                    <a:lnTo>
                      <a:pt x="10809" y="7155"/>
                    </a:lnTo>
                    <a:lnTo>
                      <a:pt x="10717" y="7155"/>
                    </a:lnTo>
                    <a:lnTo>
                      <a:pt x="10687" y="7247"/>
                    </a:lnTo>
                    <a:lnTo>
                      <a:pt x="10748" y="8291"/>
                    </a:lnTo>
                    <a:lnTo>
                      <a:pt x="10594" y="8230"/>
                    </a:lnTo>
                    <a:lnTo>
                      <a:pt x="10502" y="8383"/>
                    </a:lnTo>
                    <a:lnTo>
                      <a:pt x="10472" y="8475"/>
                    </a:lnTo>
                    <a:lnTo>
                      <a:pt x="10379" y="8537"/>
                    </a:lnTo>
                    <a:lnTo>
                      <a:pt x="10257" y="8475"/>
                    </a:lnTo>
                    <a:lnTo>
                      <a:pt x="10165" y="8506"/>
                    </a:lnTo>
                    <a:lnTo>
                      <a:pt x="10103" y="8598"/>
                    </a:lnTo>
                    <a:lnTo>
                      <a:pt x="9950" y="8660"/>
                    </a:lnTo>
                    <a:lnTo>
                      <a:pt x="9919" y="8690"/>
                    </a:lnTo>
                    <a:lnTo>
                      <a:pt x="9673" y="8782"/>
                    </a:lnTo>
                    <a:lnTo>
                      <a:pt x="9581" y="8721"/>
                    </a:lnTo>
                    <a:lnTo>
                      <a:pt x="9335" y="8721"/>
                    </a:lnTo>
                    <a:lnTo>
                      <a:pt x="9059" y="8598"/>
                    </a:lnTo>
                    <a:lnTo>
                      <a:pt x="8691" y="8537"/>
                    </a:lnTo>
                    <a:lnTo>
                      <a:pt x="8537" y="8629"/>
                    </a:lnTo>
                    <a:lnTo>
                      <a:pt x="8077" y="8598"/>
                    </a:lnTo>
                    <a:lnTo>
                      <a:pt x="7923" y="8660"/>
                    </a:lnTo>
                    <a:lnTo>
                      <a:pt x="7708" y="8936"/>
                    </a:lnTo>
                    <a:lnTo>
                      <a:pt x="7493" y="9090"/>
                    </a:lnTo>
                    <a:lnTo>
                      <a:pt x="7340" y="9059"/>
                    </a:lnTo>
                    <a:lnTo>
                      <a:pt x="7002" y="8936"/>
                    </a:lnTo>
                    <a:lnTo>
                      <a:pt x="6848" y="8905"/>
                    </a:lnTo>
                    <a:lnTo>
                      <a:pt x="6572" y="8752"/>
                    </a:lnTo>
                    <a:lnTo>
                      <a:pt x="6418" y="8690"/>
                    </a:lnTo>
                    <a:lnTo>
                      <a:pt x="6418" y="8629"/>
                    </a:lnTo>
                    <a:lnTo>
                      <a:pt x="6265" y="8506"/>
                    </a:lnTo>
                    <a:lnTo>
                      <a:pt x="6142" y="8506"/>
                    </a:lnTo>
                    <a:lnTo>
                      <a:pt x="6111" y="8537"/>
                    </a:lnTo>
                    <a:lnTo>
                      <a:pt x="5866" y="8598"/>
                    </a:lnTo>
                    <a:lnTo>
                      <a:pt x="5743" y="8660"/>
                    </a:lnTo>
                    <a:lnTo>
                      <a:pt x="5620" y="8660"/>
                    </a:lnTo>
                    <a:lnTo>
                      <a:pt x="5528" y="8782"/>
                    </a:lnTo>
                    <a:lnTo>
                      <a:pt x="5436" y="8813"/>
                    </a:lnTo>
                    <a:lnTo>
                      <a:pt x="5282" y="8690"/>
                    </a:lnTo>
                    <a:lnTo>
                      <a:pt x="5098" y="8445"/>
                    </a:lnTo>
                    <a:lnTo>
                      <a:pt x="5037" y="8353"/>
                    </a:lnTo>
                    <a:lnTo>
                      <a:pt x="4791" y="8260"/>
                    </a:lnTo>
                    <a:lnTo>
                      <a:pt x="4637" y="8230"/>
                    </a:lnTo>
                    <a:lnTo>
                      <a:pt x="4545" y="8168"/>
                    </a:lnTo>
                    <a:lnTo>
                      <a:pt x="4330" y="8138"/>
                    </a:lnTo>
                    <a:lnTo>
                      <a:pt x="4238" y="8107"/>
                    </a:lnTo>
                    <a:lnTo>
                      <a:pt x="4085" y="8107"/>
                    </a:lnTo>
                    <a:lnTo>
                      <a:pt x="4023" y="8168"/>
                    </a:lnTo>
                    <a:lnTo>
                      <a:pt x="3778" y="8168"/>
                    </a:lnTo>
                    <a:lnTo>
                      <a:pt x="3716" y="8168"/>
                    </a:lnTo>
                    <a:lnTo>
                      <a:pt x="3563" y="8168"/>
                    </a:lnTo>
                    <a:lnTo>
                      <a:pt x="3409" y="8199"/>
                    </a:lnTo>
                    <a:lnTo>
                      <a:pt x="3348" y="8230"/>
                    </a:lnTo>
                    <a:lnTo>
                      <a:pt x="3256" y="8291"/>
                    </a:lnTo>
                    <a:lnTo>
                      <a:pt x="3071" y="8414"/>
                    </a:lnTo>
                    <a:lnTo>
                      <a:pt x="3041" y="8506"/>
                    </a:lnTo>
                    <a:lnTo>
                      <a:pt x="3071" y="8598"/>
                    </a:lnTo>
                    <a:lnTo>
                      <a:pt x="3071" y="8629"/>
                    </a:lnTo>
                    <a:lnTo>
                      <a:pt x="3041" y="8690"/>
                    </a:lnTo>
                    <a:lnTo>
                      <a:pt x="3071" y="8844"/>
                    </a:lnTo>
                    <a:lnTo>
                      <a:pt x="3133" y="8905"/>
                    </a:lnTo>
                    <a:lnTo>
                      <a:pt x="3133" y="9028"/>
                    </a:lnTo>
                    <a:lnTo>
                      <a:pt x="2979" y="9028"/>
                    </a:lnTo>
                    <a:lnTo>
                      <a:pt x="2795" y="9212"/>
                    </a:lnTo>
                    <a:lnTo>
                      <a:pt x="2826" y="9304"/>
                    </a:lnTo>
                    <a:lnTo>
                      <a:pt x="2795" y="9397"/>
                    </a:lnTo>
                    <a:lnTo>
                      <a:pt x="2887" y="9612"/>
                    </a:lnTo>
                    <a:lnTo>
                      <a:pt x="2979" y="9612"/>
                    </a:lnTo>
                    <a:lnTo>
                      <a:pt x="2979" y="9704"/>
                    </a:lnTo>
                    <a:close/>
                  </a:path>
                </a:pathLst>
              </a:custGeom>
              <a:solidFill>
                <a:srgbClr val="D9D9D9"/>
              </a:solidFill>
              <a:ln cap="flat" cmpd="sng" w="9525">
                <a:solidFill>
                  <a:schemeClr val="lt1"/>
                </a:solidFill>
                <a:prstDash val="solid"/>
                <a:round/>
                <a:headEnd len="sm" w="sm" type="none"/>
                <a:tailEnd len="sm" w="sm" type="none"/>
              </a:ln>
            </p:spPr>
          </p:sp>
          <p:sp>
            <p:nvSpPr>
              <p:cNvPr id="456" name="Google Shape;456;p54"/>
              <p:cNvSpPr/>
              <p:nvPr/>
            </p:nvSpPr>
            <p:spPr>
              <a:xfrm>
                <a:off x="5589720" y="2970720"/>
                <a:ext cx="180718" cy="154437"/>
              </a:xfrm>
              <a:custGeom>
                <a:rect b="b" l="l" r="r" t="t"/>
                <a:pathLst>
                  <a:path extrusionOk="0" h="8108" w="9489">
                    <a:moveTo>
                      <a:pt x="9059" y="707"/>
                    </a:moveTo>
                    <a:lnTo>
                      <a:pt x="9028" y="707"/>
                    </a:lnTo>
                    <a:lnTo>
                      <a:pt x="8936" y="492"/>
                    </a:lnTo>
                    <a:lnTo>
                      <a:pt x="8721" y="216"/>
                    </a:lnTo>
                    <a:lnTo>
                      <a:pt x="8444" y="124"/>
                    </a:lnTo>
                    <a:lnTo>
                      <a:pt x="8352" y="277"/>
                    </a:lnTo>
                    <a:lnTo>
                      <a:pt x="8322" y="369"/>
                    </a:lnTo>
                    <a:lnTo>
                      <a:pt x="8229" y="431"/>
                    </a:lnTo>
                    <a:lnTo>
                      <a:pt x="8107" y="369"/>
                    </a:lnTo>
                    <a:lnTo>
                      <a:pt x="8015" y="400"/>
                    </a:lnTo>
                    <a:lnTo>
                      <a:pt x="7953" y="492"/>
                    </a:lnTo>
                    <a:lnTo>
                      <a:pt x="7800" y="554"/>
                    </a:lnTo>
                    <a:lnTo>
                      <a:pt x="7707" y="707"/>
                    </a:lnTo>
                    <a:lnTo>
                      <a:pt x="7585" y="738"/>
                    </a:lnTo>
                    <a:lnTo>
                      <a:pt x="7431" y="615"/>
                    </a:lnTo>
                    <a:lnTo>
                      <a:pt x="7185" y="615"/>
                    </a:lnTo>
                    <a:lnTo>
                      <a:pt x="6909" y="492"/>
                    </a:lnTo>
                    <a:lnTo>
                      <a:pt x="6541" y="431"/>
                    </a:lnTo>
                    <a:lnTo>
                      <a:pt x="6387" y="523"/>
                    </a:lnTo>
                    <a:lnTo>
                      <a:pt x="5927" y="492"/>
                    </a:lnTo>
                    <a:lnTo>
                      <a:pt x="5773" y="554"/>
                    </a:lnTo>
                    <a:lnTo>
                      <a:pt x="5558" y="830"/>
                    </a:lnTo>
                    <a:lnTo>
                      <a:pt x="5343" y="984"/>
                    </a:lnTo>
                    <a:lnTo>
                      <a:pt x="5190" y="953"/>
                    </a:lnTo>
                    <a:lnTo>
                      <a:pt x="4852" y="830"/>
                    </a:lnTo>
                    <a:lnTo>
                      <a:pt x="4698" y="799"/>
                    </a:lnTo>
                    <a:lnTo>
                      <a:pt x="4422" y="646"/>
                    </a:lnTo>
                    <a:lnTo>
                      <a:pt x="4268" y="584"/>
                    </a:lnTo>
                    <a:lnTo>
                      <a:pt x="4268" y="523"/>
                    </a:lnTo>
                    <a:lnTo>
                      <a:pt x="4115" y="400"/>
                    </a:lnTo>
                    <a:lnTo>
                      <a:pt x="3992" y="400"/>
                    </a:lnTo>
                    <a:lnTo>
                      <a:pt x="3961" y="431"/>
                    </a:lnTo>
                    <a:lnTo>
                      <a:pt x="3716" y="492"/>
                    </a:lnTo>
                    <a:lnTo>
                      <a:pt x="3593" y="554"/>
                    </a:lnTo>
                    <a:lnTo>
                      <a:pt x="3470" y="554"/>
                    </a:lnTo>
                    <a:lnTo>
                      <a:pt x="3378" y="676"/>
                    </a:lnTo>
                    <a:lnTo>
                      <a:pt x="3286" y="707"/>
                    </a:lnTo>
                    <a:lnTo>
                      <a:pt x="3132" y="584"/>
                    </a:lnTo>
                    <a:lnTo>
                      <a:pt x="2948" y="339"/>
                    </a:lnTo>
                    <a:lnTo>
                      <a:pt x="2887" y="247"/>
                    </a:lnTo>
                    <a:lnTo>
                      <a:pt x="2641" y="154"/>
                    </a:lnTo>
                    <a:lnTo>
                      <a:pt x="2487" y="124"/>
                    </a:lnTo>
                    <a:lnTo>
                      <a:pt x="2395" y="62"/>
                    </a:lnTo>
                    <a:lnTo>
                      <a:pt x="2180" y="32"/>
                    </a:lnTo>
                    <a:lnTo>
                      <a:pt x="2088" y="1"/>
                    </a:lnTo>
                    <a:lnTo>
                      <a:pt x="1935" y="1"/>
                    </a:lnTo>
                    <a:lnTo>
                      <a:pt x="1873" y="62"/>
                    </a:lnTo>
                    <a:lnTo>
                      <a:pt x="1628" y="62"/>
                    </a:lnTo>
                    <a:lnTo>
                      <a:pt x="1566" y="62"/>
                    </a:lnTo>
                    <a:lnTo>
                      <a:pt x="1413" y="62"/>
                    </a:lnTo>
                    <a:lnTo>
                      <a:pt x="1259" y="93"/>
                    </a:lnTo>
                    <a:lnTo>
                      <a:pt x="1198" y="124"/>
                    </a:lnTo>
                    <a:lnTo>
                      <a:pt x="1106" y="185"/>
                    </a:lnTo>
                    <a:lnTo>
                      <a:pt x="921" y="308"/>
                    </a:lnTo>
                    <a:lnTo>
                      <a:pt x="891" y="400"/>
                    </a:lnTo>
                    <a:lnTo>
                      <a:pt x="921" y="492"/>
                    </a:lnTo>
                    <a:lnTo>
                      <a:pt x="921" y="523"/>
                    </a:lnTo>
                    <a:lnTo>
                      <a:pt x="891" y="584"/>
                    </a:lnTo>
                    <a:lnTo>
                      <a:pt x="921" y="738"/>
                    </a:lnTo>
                    <a:lnTo>
                      <a:pt x="983" y="799"/>
                    </a:lnTo>
                    <a:lnTo>
                      <a:pt x="983" y="922"/>
                    </a:lnTo>
                    <a:lnTo>
                      <a:pt x="829" y="922"/>
                    </a:lnTo>
                    <a:lnTo>
                      <a:pt x="645" y="1106"/>
                    </a:lnTo>
                    <a:lnTo>
                      <a:pt x="676" y="1198"/>
                    </a:lnTo>
                    <a:lnTo>
                      <a:pt x="645" y="1291"/>
                    </a:lnTo>
                    <a:lnTo>
                      <a:pt x="737" y="1506"/>
                    </a:lnTo>
                    <a:lnTo>
                      <a:pt x="829" y="1506"/>
                    </a:lnTo>
                    <a:lnTo>
                      <a:pt x="829" y="1598"/>
                    </a:lnTo>
                    <a:lnTo>
                      <a:pt x="676" y="1720"/>
                    </a:lnTo>
                    <a:lnTo>
                      <a:pt x="645" y="1905"/>
                    </a:lnTo>
                    <a:lnTo>
                      <a:pt x="676" y="2028"/>
                    </a:lnTo>
                    <a:lnTo>
                      <a:pt x="921" y="2212"/>
                    </a:lnTo>
                    <a:lnTo>
                      <a:pt x="921" y="2396"/>
                    </a:lnTo>
                    <a:lnTo>
                      <a:pt x="1014" y="2703"/>
                    </a:lnTo>
                    <a:lnTo>
                      <a:pt x="983" y="2795"/>
                    </a:lnTo>
                    <a:lnTo>
                      <a:pt x="799" y="2795"/>
                    </a:lnTo>
                    <a:lnTo>
                      <a:pt x="737" y="2918"/>
                    </a:lnTo>
                    <a:lnTo>
                      <a:pt x="707" y="2979"/>
                    </a:lnTo>
                    <a:lnTo>
                      <a:pt x="891" y="3194"/>
                    </a:lnTo>
                    <a:lnTo>
                      <a:pt x="860" y="3256"/>
                    </a:lnTo>
                    <a:lnTo>
                      <a:pt x="737" y="3256"/>
                    </a:lnTo>
                    <a:lnTo>
                      <a:pt x="614" y="3348"/>
                    </a:lnTo>
                    <a:lnTo>
                      <a:pt x="584" y="3471"/>
                    </a:lnTo>
                    <a:lnTo>
                      <a:pt x="461" y="3686"/>
                    </a:lnTo>
                    <a:lnTo>
                      <a:pt x="399" y="3839"/>
                    </a:lnTo>
                    <a:lnTo>
                      <a:pt x="307" y="3901"/>
                    </a:lnTo>
                    <a:lnTo>
                      <a:pt x="215" y="3901"/>
                    </a:lnTo>
                    <a:lnTo>
                      <a:pt x="92" y="3962"/>
                    </a:lnTo>
                    <a:lnTo>
                      <a:pt x="31" y="4054"/>
                    </a:lnTo>
                    <a:lnTo>
                      <a:pt x="31" y="4208"/>
                    </a:lnTo>
                    <a:lnTo>
                      <a:pt x="0" y="4330"/>
                    </a:lnTo>
                    <a:lnTo>
                      <a:pt x="0" y="4515"/>
                    </a:lnTo>
                    <a:lnTo>
                      <a:pt x="0" y="4576"/>
                    </a:lnTo>
                    <a:lnTo>
                      <a:pt x="31" y="4699"/>
                    </a:lnTo>
                    <a:lnTo>
                      <a:pt x="0" y="4760"/>
                    </a:lnTo>
                    <a:lnTo>
                      <a:pt x="31" y="4822"/>
                    </a:lnTo>
                    <a:lnTo>
                      <a:pt x="62" y="4914"/>
                    </a:lnTo>
                    <a:lnTo>
                      <a:pt x="31" y="5037"/>
                    </a:lnTo>
                    <a:lnTo>
                      <a:pt x="62" y="5405"/>
                    </a:lnTo>
                    <a:lnTo>
                      <a:pt x="62" y="5497"/>
                    </a:lnTo>
                    <a:lnTo>
                      <a:pt x="62" y="5651"/>
                    </a:lnTo>
                    <a:lnTo>
                      <a:pt x="31" y="6081"/>
                    </a:lnTo>
                    <a:lnTo>
                      <a:pt x="62" y="6234"/>
                    </a:lnTo>
                    <a:lnTo>
                      <a:pt x="399" y="6296"/>
                    </a:lnTo>
                    <a:lnTo>
                      <a:pt x="645" y="6203"/>
                    </a:lnTo>
                    <a:lnTo>
                      <a:pt x="1259" y="6511"/>
                    </a:lnTo>
                    <a:lnTo>
                      <a:pt x="1597" y="6848"/>
                    </a:lnTo>
                    <a:lnTo>
                      <a:pt x="1812" y="7248"/>
                    </a:lnTo>
                    <a:lnTo>
                      <a:pt x="1812" y="7493"/>
                    </a:lnTo>
                    <a:lnTo>
                      <a:pt x="1904" y="7555"/>
                    </a:lnTo>
                    <a:lnTo>
                      <a:pt x="1996" y="7831"/>
                    </a:lnTo>
                    <a:lnTo>
                      <a:pt x="2211" y="8046"/>
                    </a:lnTo>
                    <a:lnTo>
                      <a:pt x="2518" y="8107"/>
                    </a:lnTo>
                    <a:lnTo>
                      <a:pt x="3317" y="8077"/>
                    </a:lnTo>
                    <a:lnTo>
                      <a:pt x="3470" y="7984"/>
                    </a:lnTo>
                    <a:lnTo>
                      <a:pt x="3593" y="8015"/>
                    </a:lnTo>
                    <a:lnTo>
                      <a:pt x="3992" y="7892"/>
                    </a:lnTo>
                    <a:lnTo>
                      <a:pt x="4115" y="7954"/>
                    </a:lnTo>
                    <a:lnTo>
                      <a:pt x="4330" y="7892"/>
                    </a:lnTo>
                    <a:lnTo>
                      <a:pt x="4391" y="7677"/>
                    </a:lnTo>
                    <a:lnTo>
                      <a:pt x="4545" y="7831"/>
                    </a:lnTo>
                    <a:lnTo>
                      <a:pt x="4606" y="7800"/>
                    </a:lnTo>
                    <a:lnTo>
                      <a:pt x="4606" y="7800"/>
                    </a:lnTo>
                    <a:lnTo>
                      <a:pt x="4637" y="7677"/>
                    </a:lnTo>
                    <a:lnTo>
                      <a:pt x="4852" y="7432"/>
                    </a:lnTo>
                    <a:lnTo>
                      <a:pt x="4913" y="7248"/>
                    </a:lnTo>
                    <a:lnTo>
                      <a:pt x="4883" y="7033"/>
                    </a:lnTo>
                    <a:lnTo>
                      <a:pt x="4883" y="6848"/>
                    </a:lnTo>
                    <a:lnTo>
                      <a:pt x="4975" y="6787"/>
                    </a:lnTo>
                    <a:lnTo>
                      <a:pt x="4975" y="6664"/>
                    </a:lnTo>
                    <a:lnTo>
                      <a:pt x="5128" y="6541"/>
                    </a:lnTo>
                    <a:lnTo>
                      <a:pt x="5251" y="6449"/>
                    </a:lnTo>
                    <a:lnTo>
                      <a:pt x="5343" y="6357"/>
                    </a:lnTo>
                    <a:lnTo>
                      <a:pt x="5589" y="6173"/>
                    </a:lnTo>
                    <a:lnTo>
                      <a:pt x="5558" y="6019"/>
                    </a:lnTo>
                    <a:lnTo>
                      <a:pt x="5589" y="5927"/>
                    </a:lnTo>
                    <a:lnTo>
                      <a:pt x="5773" y="5927"/>
                    </a:lnTo>
                    <a:lnTo>
                      <a:pt x="5865" y="5804"/>
                    </a:lnTo>
                    <a:lnTo>
                      <a:pt x="5896" y="5866"/>
                    </a:lnTo>
                    <a:lnTo>
                      <a:pt x="6111" y="5927"/>
                    </a:lnTo>
                    <a:lnTo>
                      <a:pt x="6203" y="5927"/>
                    </a:lnTo>
                    <a:lnTo>
                      <a:pt x="6356" y="6019"/>
                    </a:lnTo>
                    <a:lnTo>
                      <a:pt x="6449" y="6173"/>
                    </a:lnTo>
                    <a:lnTo>
                      <a:pt x="6602" y="6265"/>
                    </a:lnTo>
                    <a:lnTo>
                      <a:pt x="6694" y="6326"/>
                    </a:lnTo>
                    <a:lnTo>
                      <a:pt x="6878" y="6203"/>
                    </a:lnTo>
                    <a:lnTo>
                      <a:pt x="6971" y="6019"/>
                    </a:lnTo>
                    <a:lnTo>
                      <a:pt x="6971" y="5958"/>
                    </a:lnTo>
                    <a:lnTo>
                      <a:pt x="7032" y="5866"/>
                    </a:lnTo>
                    <a:lnTo>
                      <a:pt x="7185" y="5804"/>
                    </a:lnTo>
                    <a:lnTo>
                      <a:pt x="7278" y="5681"/>
                    </a:lnTo>
                    <a:lnTo>
                      <a:pt x="7247" y="5559"/>
                    </a:lnTo>
                    <a:lnTo>
                      <a:pt x="7308" y="5344"/>
                    </a:lnTo>
                    <a:lnTo>
                      <a:pt x="7585" y="5098"/>
                    </a:lnTo>
                    <a:lnTo>
                      <a:pt x="7615" y="4975"/>
                    </a:lnTo>
                    <a:lnTo>
                      <a:pt x="7554" y="4852"/>
                    </a:lnTo>
                    <a:lnTo>
                      <a:pt x="7646" y="4730"/>
                    </a:lnTo>
                    <a:lnTo>
                      <a:pt x="7861" y="4484"/>
                    </a:lnTo>
                    <a:lnTo>
                      <a:pt x="8015" y="4392"/>
                    </a:lnTo>
                    <a:lnTo>
                      <a:pt x="8045" y="4208"/>
                    </a:lnTo>
                    <a:lnTo>
                      <a:pt x="8107" y="4085"/>
                    </a:lnTo>
                    <a:lnTo>
                      <a:pt x="8076" y="3839"/>
                    </a:lnTo>
                    <a:lnTo>
                      <a:pt x="8199" y="3716"/>
                    </a:lnTo>
                    <a:lnTo>
                      <a:pt x="8414" y="3655"/>
                    </a:lnTo>
                    <a:lnTo>
                      <a:pt x="8567" y="3471"/>
                    </a:lnTo>
                    <a:lnTo>
                      <a:pt x="8598" y="3286"/>
                    </a:lnTo>
                    <a:lnTo>
                      <a:pt x="8598" y="3072"/>
                    </a:lnTo>
                    <a:lnTo>
                      <a:pt x="8567" y="2949"/>
                    </a:lnTo>
                    <a:lnTo>
                      <a:pt x="8659" y="2795"/>
                    </a:lnTo>
                    <a:lnTo>
                      <a:pt x="8813" y="2488"/>
                    </a:lnTo>
                    <a:lnTo>
                      <a:pt x="8874" y="2427"/>
                    </a:lnTo>
                    <a:lnTo>
                      <a:pt x="8905" y="2365"/>
                    </a:lnTo>
                    <a:lnTo>
                      <a:pt x="9059" y="2242"/>
                    </a:lnTo>
                    <a:lnTo>
                      <a:pt x="9151" y="2242"/>
                    </a:lnTo>
                    <a:lnTo>
                      <a:pt x="9273" y="2120"/>
                    </a:lnTo>
                    <a:lnTo>
                      <a:pt x="9458" y="2028"/>
                    </a:lnTo>
                    <a:lnTo>
                      <a:pt x="9488" y="1935"/>
                    </a:lnTo>
                    <a:lnTo>
                      <a:pt x="9427" y="1720"/>
                    </a:lnTo>
                    <a:lnTo>
                      <a:pt x="9427" y="1628"/>
                    </a:lnTo>
                    <a:lnTo>
                      <a:pt x="9366" y="1475"/>
                    </a:lnTo>
                    <a:lnTo>
                      <a:pt x="9212" y="1444"/>
                    </a:lnTo>
                    <a:lnTo>
                      <a:pt x="9151" y="1291"/>
                    </a:lnTo>
                    <a:lnTo>
                      <a:pt x="9151" y="1045"/>
                    </a:lnTo>
                    <a:lnTo>
                      <a:pt x="9120" y="922"/>
                    </a:lnTo>
                    <a:close/>
                  </a:path>
                </a:pathLst>
              </a:custGeom>
              <a:solidFill>
                <a:srgbClr val="D9D9D9"/>
              </a:solidFill>
              <a:ln cap="flat" cmpd="sng" w="9525">
                <a:solidFill>
                  <a:schemeClr val="lt1"/>
                </a:solidFill>
                <a:prstDash val="solid"/>
                <a:round/>
                <a:headEnd len="sm" w="sm" type="none"/>
                <a:tailEnd len="sm" w="sm" type="none"/>
              </a:ln>
            </p:spPr>
          </p:sp>
          <p:sp>
            <p:nvSpPr>
              <p:cNvPr id="457" name="Google Shape;457;p54"/>
              <p:cNvSpPr/>
              <p:nvPr/>
            </p:nvSpPr>
            <p:spPr>
              <a:xfrm>
                <a:off x="5643720" y="3187440"/>
                <a:ext cx="4320" cy="4320"/>
              </a:xfrm>
              <a:custGeom>
                <a:rect b="b" l="l" r="r" t="t"/>
                <a:pathLst>
                  <a:path extrusionOk="0" h="246" w="246">
                    <a:moveTo>
                      <a:pt x="0" y="246"/>
                    </a:moveTo>
                    <a:lnTo>
                      <a:pt x="0" y="92"/>
                    </a:lnTo>
                    <a:lnTo>
                      <a:pt x="92" y="0"/>
                    </a:lnTo>
                    <a:lnTo>
                      <a:pt x="246" y="92"/>
                    </a:lnTo>
                    <a:lnTo>
                      <a:pt x="184" y="215"/>
                    </a:lnTo>
                    <a:lnTo>
                      <a:pt x="92" y="246"/>
                    </a:lnTo>
                    <a:close/>
                  </a:path>
                </a:pathLst>
              </a:custGeom>
              <a:solidFill>
                <a:srgbClr val="D9D9D9"/>
              </a:solidFill>
              <a:ln cap="flat" cmpd="sng" w="9525">
                <a:solidFill>
                  <a:schemeClr val="lt1"/>
                </a:solidFill>
                <a:prstDash val="solid"/>
                <a:round/>
                <a:headEnd len="sm" w="sm" type="none"/>
                <a:tailEnd len="sm" w="sm" type="none"/>
              </a:ln>
            </p:spPr>
          </p:sp>
          <p:sp>
            <p:nvSpPr>
              <p:cNvPr id="458" name="Google Shape;458;p54"/>
              <p:cNvSpPr/>
              <p:nvPr/>
            </p:nvSpPr>
            <p:spPr>
              <a:xfrm>
                <a:off x="5673600" y="3131280"/>
                <a:ext cx="7920" cy="11520"/>
              </a:xfrm>
              <a:custGeom>
                <a:rect b="b" l="l" r="r" t="t"/>
                <a:pathLst>
                  <a:path extrusionOk="0" h="615" w="431">
                    <a:moveTo>
                      <a:pt x="0" y="522"/>
                    </a:moveTo>
                    <a:lnTo>
                      <a:pt x="0" y="399"/>
                    </a:lnTo>
                    <a:lnTo>
                      <a:pt x="92" y="369"/>
                    </a:lnTo>
                    <a:lnTo>
                      <a:pt x="154" y="185"/>
                    </a:lnTo>
                    <a:lnTo>
                      <a:pt x="338" y="0"/>
                    </a:lnTo>
                    <a:lnTo>
                      <a:pt x="399" y="62"/>
                    </a:lnTo>
                    <a:lnTo>
                      <a:pt x="430" y="307"/>
                    </a:lnTo>
                    <a:lnTo>
                      <a:pt x="307" y="614"/>
                    </a:lnTo>
                    <a:lnTo>
                      <a:pt x="154" y="584"/>
                    </a:lnTo>
                    <a:close/>
                  </a:path>
                </a:pathLst>
              </a:custGeom>
              <a:solidFill>
                <a:srgbClr val="D9D9D9"/>
              </a:solidFill>
              <a:ln cap="flat" cmpd="sng" w="9525">
                <a:solidFill>
                  <a:schemeClr val="lt1"/>
                </a:solidFill>
                <a:prstDash val="solid"/>
                <a:round/>
                <a:headEnd len="sm" w="sm" type="none"/>
                <a:tailEnd len="sm" w="sm" type="none"/>
              </a:ln>
            </p:spPr>
          </p:sp>
          <p:sp>
            <p:nvSpPr>
              <p:cNvPr id="459" name="Google Shape;459;p54"/>
              <p:cNvSpPr/>
              <p:nvPr/>
            </p:nvSpPr>
            <p:spPr>
              <a:xfrm>
                <a:off x="5677560" y="2984040"/>
                <a:ext cx="119873" cy="180009"/>
              </a:xfrm>
              <a:custGeom>
                <a:rect b="b" l="l" r="r" t="t"/>
                <a:pathLst>
                  <a:path extrusionOk="0" h="9458" w="6295">
                    <a:moveTo>
                      <a:pt x="0" y="7093"/>
                    </a:moveTo>
                    <a:lnTo>
                      <a:pt x="31" y="6970"/>
                    </a:lnTo>
                    <a:lnTo>
                      <a:pt x="246" y="6725"/>
                    </a:lnTo>
                    <a:lnTo>
                      <a:pt x="307" y="6541"/>
                    </a:lnTo>
                    <a:lnTo>
                      <a:pt x="277" y="6326"/>
                    </a:lnTo>
                    <a:lnTo>
                      <a:pt x="277" y="6141"/>
                    </a:lnTo>
                    <a:lnTo>
                      <a:pt x="369" y="6080"/>
                    </a:lnTo>
                    <a:lnTo>
                      <a:pt x="369" y="5957"/>
                    </a:lnTo>
                    <a:lnTo>
                      <a:pt x="522" y="5834"/>
                    </a:lnTo>
                    <a:lnTo>
                      <a:pt x="645" y="5742"/>
                    </a:lnTo>
                    <a:lnTo>
                      <a:pt x="737" y="5650"/>
                    </a:lnTo>
                    <a:lnTo>
                      <a:pt x="983" y="5466"/>
                    </a:lnTo>
                    <a:lnTo>
                      <a:pt x="952" y="5312"/>
                    </a:lnTo>
                    <a:lnTo>
                      <a:pt x="983" y="5220"/>
                    </a:lnTo>
                    <a:lnTo>
                      <a:pt x="1167" y="5220"/>
                    </a:lnTo>
                    <a:lnTo>
                      <a:pt x="1259" y="5097"/>
                    </a:lnTo>
                    <a:lnTo>
                      <a:pt x="1290" y="5159"/>
                    </a:lnTo>
                    <a:lnTo>
                      <a:pt x="1505" y="5220"/>
                    </a:lnTo>
                    <a:lnTo>
                      <a:pt x="1597" y="5220"/>
                    </a:lnTo>
                    <a:lnTo>
                      <a:pt x="1750" y="5312"/>
                    </a:lnTo>
                    <a:lnTo>
                      <a:pt x="1843" y="5466"/>
                    </a:lnTo>
                    <a:lnTo>
                      <a:pt x="1996" y="5558"/>
                    </a:lnTo>
                    <a:lnTo>
                      <a:pt x="2088" y="5619"/>
                    </a:lnTo>
                    <a:lnTo>
                      <a:pt x="2272" y="5496"/>
                    </a:lnTo>
                    <a:lnTo>
                      <a:pt x="2365" y="5312"/>
                    </a:lnTo>
                    <a:lnTo>
                      <a:pt x="2365" y="5251"/>
                    </a:lnTo>
                    <a:lnTo>
                      <a:pt x="2426" y="5159"/>
                    </a:lnTo>
                    <a:lnTo>
                      <a:pt x="2579" y="5097"/>
                    </a:lnTo>
                    <a:lnTo>
                      <a:pt x="2672" y="4974"/>
                    </a:lnTo>
                    <a:lnTo>
                      <a:pt x="2641" y="4852"/>
                    </a:lnTo>
                    <a:lnTo>
                      <a:pt x="2702" y="4637"/>
                    </a:lnTo>
                    <a:lnTo>
                      <a:pt x="2979" y="4391"/>
                    </a:lnTo>
                    <a:lnTo>
                      <a:pt x="3009" y="4268"/>
                    </a:lnTo>
                    <a:lnTo>
                      <a:pt x="2948" y="4145"/>
                    </a:lnTo>
                    <a:lnTo>
                      <a:pt x="3040" y="4023"/>
                    </a:lnTo>
                    <a:lnTo>
                      <a:pt x="3255" y="3777"/>
                    </a:lnTo>
                    <a:lnTo>
                      <a:pt x="3409" y="3685"/>
                    </a:lnTo>
                    <a:lnTo>
                      <a:pt x="3439" y="3501"/>
                    </a:lnTo>
                    <a:lnTo>
                      <a:pt x="3501" y="3378"/>
                    </a:lnTo>
                    <a:lnTo>
                      <a:pt x="3470" y="3132"/>
                    </a:lnTo>
                    <a:lnTo>
                      <a:pt x="3593" y="3009"/>
                    </a:lnTo>
                    <a:lnTo>
                      <a:pt x="3808" y="2948"/>
                    </a:lnTo>
                    <a:lnTo>
                      <a:pt x="3961" y="2764"/>
                    </a:lnTo>
                    <a:lnTo>
                      <a:pt x="3992" y="2579"/>
                    </a:lnTo>
                    <a:lnTo>
                      <a:pt x="3992" y="2365"/>
                    </a:lnTo>
                    <a:lnTo>
                      <a:pt x="3961" y="2242"/>
                    </a:lnTo>
                    <a:lnTo>
                      <a:pt x="4053" y="2088"/>
                    </a:lnTo>
                    <a:lnTo>
                      <a:pt x="4207" y="1781"/>
                    </a:lnTo>
                    <a:lnTo>
                      <a:pt x="4268" y="1720"/>
                    </a:lnTo>
                    <a:lnTo>
                      <a:pt x="4299" y="1658"/>
                    </a:lnTo>
                    <a:lnTo>
                      <a:pt x="4453" y="1535"/>
                    </a:lnTo>
                    <a:lnTo>
                      <a:pt x="4545" y="1535"/>
                    </a:lnTo>
                    <a:lnTo>
                      <a:pt x="4667" y="1413"/>
                    </a:lnTo>
                    <a:lnTo>
                      <a:pt x="4852" y="1321"/>
                    </a:lnTo>
                    <a:lnTo>
                      <a:pt x="4882" y="1228"/>
                    </a:lnTo>
                    <a:lnTo>
                      <a:pt x="4821" y="1013"/>
                    </a:lnTo>
                    <a:lnTo>
                      <a:pt x="4821" y="921"/>
                    </a:lnTo>
                    <a:lnTo>
                      <a:pt x="4760" y="768"/>
                    </a:lnTo>
                    <a:lnTo>
                      <a:pt x="4606" y="737"/>
                    </a:lnTo>
                    <a:lnTo>
                      <a:pt x="4545" y="584"/>
                    </a:lnTo>
                    <a:lnTo>
                      <a:pt x="4545" y="338"/>
                    </a:lnTo>
                    <a:lnTo>
                      <a:pt x="4514" y="215"/>
                    </a:lnTo>
                    <a:lnTo>
                      <a:pt x="4453" y="0"/>
                    </a:lnTo>
                    <a:lnTo>
                      <a:pt x="4852" y="215"/>
                    </a:lnTo>
                    <a:lnTo>
                      <a:pt x="5036" y="399"/>
                    </a:lnTo>
                    <a:lnTo>
                      <a:pt x="5097" y="614"/>
                    </a:lnTo>
                    <a:lnTo>
                      <a:pt x="5159" y="706"/>
                    </a:lnTo>
                    <a:lnTo>
                      <a:pt x="5189" y="860"/>
                    </a:lnTo>
                    <a:lnTo>
                      <a:pt x="5282" y="1075"/>
                    </a:lnTo>
                    <a:lnTo>
                      <a:pt x="5282" y="1198"/>
                    </a:lnTo>
                    <a:lnTo>
                      <a:pt x="5251" y="1259"/>
                    </a:lnTo>
                    <a:lnTo>
                      <a:pt x="5220" y="1351"/>
                    </a:lnTo>
                    <a:lnTo>
                      <a:pt x="5312" y="1443"/>
                    </a:lnTo>
                    <a:lnTo>
                      <a:pt x="5251" y="1658"/>
                    </a:lnTo>
                    <a:lnTo>
                      <a:pt x="5159" y="1781"/>
                    </a:lnTo>
                    <a:lnTo>
                      <a:pt x="5159" y="1935"/>
                    </a:lnTo>
                    <a:lnTo>
                      <a:pt x="5312" y="2150"/>
                    </a:lnTo>
                    <a:lnTo>
                      <a:pt x="5435" y="2211"/>
                    </a:lnTo>
                    <a:lnTo>
                      <a:pt x="5497" y="2365"/>
                    </a:lnTo>
                    <a:lnTo>
                      <a:pt x="5712" y="2549"/>
                    </a:lnTo>
                    <a:lnTo>
                      <a:pt x="5773" y="2579"/>
                    </a:lnTo>
                    <a:lnTo>
                      <a:pt x="5681" y="2641"/>
                    </a:lnTo>
                    <a:lnTo>
                      <a:pt x="5589" y="2641"/>
                    </a:lnTo>
                    <a:lnTo>
                      <a:pt x="5497" y="2579"/>
                    </a:lnTo>
                    <a:lnTo>
                      <a:pt x="5312" y="2549"/>
                    </a:lnTo>
                    <a:lnTo>
                      <a:pt x="5189" y="2579"/>
                    </a:lnTo>
                    <a:lnTo>
                      <a:pt x="5067" y="2549"/>
                    </a:lnTo>
                    <a:lnTo>
                      <a:pt x="4944" y="2579"/>
                    </a:lnTo>
                    <a:lnTo>
                      <a:pt x="4852" y="2549"/>
                    </a:lnTo>
                    <a:lnTo>
                      <a:pt x="4698" y="2549"/>
                    </a:lnTo>
                    <a:lnTo>
                      <a:pt x="4575" y="2549"/>
                    </a:lnTo>
                    <a:lnTo>
                      <a:pt x="4575" y="2702"/>
                    </a:lnTo>
                    <a:lnTo>
                      <a:pt x="4514" y="2794"/>
                    </a:lnTo>
                    <a:lnTo>
                      <a:pt x="4514" y="2917"/>
                    </a:lnTo>
                    <a:lnTo>
                      <a:pt x="4545" y="3009"/>
                    </a:lnTo>
                    <a:lnTo>
                      <a:pt x="4637" y="3071"/>
                    </a:lnTo>
                    <a:lnTo>
                      <a:pt x="4667" y="3163"/>
                    </a:lnTo>
                    <a:lnTo>
                      <a:pt x="4790" y="3224"/>
                    </a:lnTo>
                    <a:lnTo>
                      <a:pt x="5128" y="3501"/>
                    </a:lnTo>
                    <a:lnTo>
                      <a:pt x="5404" y="3808"/>
                    </a:lnTo>
                    <a:lnTo>
                      <a:pt x="5527" y="3931"/>
                    </a:lnTo>
                    <a:lnTo>
                      <a:pt x="5650" y="4115"/>
                    </a:lnTo>
                    <a:lnTo>
                      <a:pt x="5804" y="4330"/>
                    </a:lnTo>
                    <a:lnTo>
                      <a:pt x="5804" y="4545"/>
                    </a:lnTo>
                    <a:lnTo>
                      <a:pt x="5650" y="4760"/>
                    </a:lnTo>
                    <a:lnTo>
                      <a:pt x="5527" y="4790"/>
                    </a:lnTo>
                    <a:lnTo>
                      <a:pt x="5466" y="4974"/>
                    </a:lnTo>
                    <a:lnTo>
                      <a:pt x="5312" y="5251"/>
                    </a:lnTo>
                    <a:lnTo>
                      <a:pt x="5220" y="5466"/>
                    </a:lnTo>
                    <a:lnTo>
                      <a:pt x="5067" y="5681"/>
                    </a:lnTo>
                    <a:lnTo>
                      <a:pt x="4975" y="5711"/>
                    </a:lnTo>
                    <a:lnTo>
                      <a:pt x="4882" y="5834"/>
                    </a:lnTo>
                    <a:lnTo>
                      <a:pt x="4913" y="6019"/>
                    </a:lnTo>
                    <a:lnTo>
                      <a:pt x="4975" y="6233"/>
                    </a:lnTo>
                    <a:lnTo>
                      <a:pt x="4944" y="6418"/>
                    </a:lnTo>
                    <a:lnTo>
                      <a:pt x="5005" y="6633"/>
                    </a:lnTo>
                    <a:lnTo>
                      <a:pt x="5036" y="6817"/>
                    </a:lnTo>
                    <a:lnTo>
                      <a:pt x="5036" y="7155"/>
                    </a:lnTo>
                    <a:lnTo>
                      <a:pt x="5097" y="7216"/>
                    </a:lnTo>
                    <a:lnTo>
                      <a:pt x="5343" y="7339"/>
                    </a:lnTo>
                    <a:lnTo>
                      <a:pt x="5466" y="7492"/>
                    </a:lnTo>
                    <a:lnTo>
                      <a:pt x="5527" y="7677"/>
                    </a:lnTo>
                    <a:lnTo>
                      <a:pt x="5742" y="7984"/>
                    </a:lnTo>
                    <a:lnTo>
                      <a:pt x="5865" y="8229"/>
                    </a:lnTo>
                    <a:lnTo>
                      <a:pt x="5957" y="8321"/>
                    </a:lnTo>
                    <a:lnTo>
                      <a:pt x="6234" y="8506"/>
                    </a:lnTo>
                    <a:lnTo>
                      <a:pt x="6234" y="8690"/>
                    </a:lnTo>
                    <a:lnTo>
                      <a:pt x="6234" y="8813"/>
                    </a:lnTo>
                    <a:lnTo>
                      <a:pt x="6264" y="8874"/>
                    </a:lnTo>
                    <a:lnTo>
                      <a:pt x="6295" y="8905"/>
                    </a:lnTo>
                    <a:lnTo>
                      <a:pt x="6264" y="8936"/>
                    </a:lnTo>
                    <a:lnTo>
                      <a:pt x="6234" y="9028"/>
                    </a:lnTo>
                    <a:lnTo>
                      <a:pt x="6141" y="9181"/>
                    </a:lnTo>
                    <a:lnTo>
                      <a:pt x="6111" y="9243"/>
                    </a:lnTo>
                    <a:lnTo>
                      <a:pt x="6172" y="9365"/>
                    </a:lnTo>
                    <a:lnTo>
                      <a:pt x="6141" y="9458"/>
                    </a:lnTo>
                    <a:lnTo>
                      <a:pt x="6049" y="9458"/>
                    </a:lnTo>
                    <a:lnTo>
                      <a:pt x="6049" y="9427"/>
                    </a:lnTo>
                    <a:lnTo>
                      <a:pt x="5957" y="9427"/>
                    </a:lnTo>
                    <a:lnTo>
                      <a:pt x="5896" y="9396"/>
                    </a:lnTo>
                    <a:lnTo>
                      <a:pt x="5834" y="9365"/>
                    </a:lnTo>
                    <a:lnTo>
                      <a:pt x="5650" y="9365"/>
                    </a:lnTo>
                    <a:lnTo>
                      <a:pt x="5589" y="9396"/>
                    </a:lnTo>
                    <a:lnTo>
                      <a:pt x="5466" y="9304"/>
                    </a:lnTo>
                    <a:lnTo>
                      <a:pt x="5404" y="9304"/>
                    </a:lnTo>
                    <a:lnTo>
                      <a:pt x="5374" y="9365"/>
                    </a:lnTo>
                    <a:lnTo>
                      <a:pt x="5282" y="9365"/>
                    </a:lnTo>
                    <a:lnTo>
                      <a:pt x="5251" y="9304"/>
                    </a:lnTo>
                    <a:lnTo>
                      <a:pt x="5128" y="9273"/>
                    </a:lnTo>
                    <a:lnTo>
                      <a:pt x="5067" y="9304"/>
                    </a:lnTo>
                    <a:lnTo>
                      <a:pt x="4975" y="9212"/>
                    </a:lnTo>
                    <a:lnTo>
                      <a:pt x="4913" y="9212"/>
                    </a:lnTo>
                    <a:lnTo>
                      <a:pt x="4852" y="9243"/>
                    </a:lnTo>
                    <a:lnTo>
                      <a:pt x="4760" y="9212"/>
                    </a:lnTo>
                    <a:lnTo>
                      <a:pt x="3716" y="9181"/>
                    </a:lnTo>
                    <a:lnTo>
                      <a:pt x="3654" y="9120"/>
                    </a:lnTo>
                    <a:lnTo>
                      <a:pt x="3593" y="9120"/>
                    </a:lnTo>
                    <a:lnTo>
                      <a:pt x="3562" y="9150"/>
                    </a:lnTo>
                    <a:lnTo>
                      <a:pt x="3347" y="9120"/>
                    </a:lnTo>
                    <a:lnTo>
                      <a:pt x="3347" y="9089"/>
                    </a:lnTo>
                    <a:lnTo>
                      <a:pt x="3224" y="9089"/>
                    </a:lnTo>
                    <a:lnTo>
                      <a:pt x="3071" y="9120"/>
                    </a:lnTo>
                    <a:lnTo>
                      <a:pt x="3009" y="9089"/>
                    </a:lnTo>
                    <a:lnTo>
                      <a:pt x="2733" y="9089"/>
                    </a:lnTo>
                    <a:lnTo>
                      <a:pt x="2672" y="9089"/>
                    </a:lnTo>
                    <a:lnTo>
                      <a:pt x="2457" y="9089"/>
                    </a:lnTo>
                    <a:lnTo>
                      <a:pt x="2365" y="9150"/>
                    </a:lnTo>
                    <a:lnTo>
                      <a:pt x="2272" y="9120"/>
                    </a:lnTo>
                    <a:lnTo>
                      <a:pt x="2211" y="9150"/>
                    </a:lnTo>
                    <a:lnTo>
                      <a:pt x="2180" y="9212"/>
                    </a:lnTo>
                    <a:lnTo>
                      <a:pt x="2180" y="9212"/>
                    </a:lnTo>
                    <a:lnTo>
                      <a:pt x="1198" y="9212"/>
                    </a:lnTo>
                    <a:lnTo>
                      <a:pt x="1136" y="9150"/>
                    </a:lnTo>
                    <a:lnTo>
                      <a:pt x="1044" y="9150"/>
                    </a:lnTo>
                    <a:lnTo>
                      <a:pt x="952" y="9181"/>
                    </a:lnTo>
                    <a:lnTo>
                      <a:pt x="1075" y="9058"/>
                    </a:lnTo>
                    <a:lnTo>
                      <a:pt x="952" y="8936"/>
                    </a:lnTo>
                    <a:lnTo>
                      <a:pt x="1075" y="8659"/>
                    </a:lnTo>
                    <a:lnTo>
                      <a:pt x="1044" y="8321"/>
                    </a:lnTo>
                    <a:lnTo>
                      <a:pt x="891" y="8106"/>
                    </a:lnTo>
                    <a:lnTo>
                      <a:pt x="891" y="7892"/>
                    </a:lnTo>
                    <a:lnTo>
                      <a:pt x="952" y="7769"/>
                    </a:lnTo>
                    <a:lnTo>
                      <a:pt x="829" y="7584"/>
                    </a:lnTo>
                    <a:lnTo>
                      <a:pt x="584" y="7677"/>
                    </a:lnTo>
                    <a:lnTo>
                      <a:pt x="491" y="7584"/>
                    </a:lnTo>
                    <a:lnTo>
                      <a:pt x="369" y="7584"/>
                    </a:lnTo>
                    <a:lnTo>
                      <a:pt x="246" y="7062"/>
                    </a:lnTo>
                    <a:lnTo>
                      <a:pt x="123" y="7124"/>
                    </a:lnTo>
                    <a:close/>
                  </a:path>
                </a:pathLst>
              </a:custGeom>
              <a:solidFill>
                <a:srgbClr val="D9D9D9"/>
              </a:solidFill>
              <a:ln cap="flat" cmpd="sng" w="9525">
                <a:solidFill>
                  <a:schemeClr val="lt1"/>
                </a:solidFill>
                <a:prstDash val="solid"/>
                <a:round/>
                <a:headEnd len="sm" w="sm" type="none"/>
                <a:tailEnd len="sm" w="sm" type="none"/>
              </a:ln>
            </p:spPr>
          </p:sp>
          <p:sp>
            <p:nvSpPr>
              <p:cNvPr id="460" name="Google Shape;460;p54"/>
              <p:cNvSpPr/>
              <p:nvPr/>
            </p:nvSpPr>
            <p:spPr>
              <a:xfrm>
                <a:off x="5678640" y="3157560"/>
                <a:ext cx="90000" cy="97560"/>
              </a:xfrm>
              <a:custGeom>
                <a:rect b="b" l="l" r="r" t="t"/>
                <a:pathLst>
                  <a:path extrusionOk="0" h="5128" w="4730">
                    <a:moveTo>
                      <a:pt x="2119" y="123"/>
                    </a:moveTo>
                    <a:lnTo>
                      <a:pt x="2150" y="61"/>
                    </a:lnTo>
                    <a:lnTo>
                      <a:pt x="2211" y="31"/>
                    </a:lnTo>
                    <a:lnTo>
                      <a:pt x="2304" y="61"/>
                    </a:lnTo>
                    <a:lnTo>
                      <a:pt x="2396" y="0"/>
                    </a:lnTo>
                    <a:lnTo>
                      <a:pt x="2611" y="0"/>
                    </a:lnTo>
                    <a:lnTo>
                      <a:pt x="2672" y="0"/>
                    </a:lnTo>
                    <a:lnTo>
                      <a:pt x="2948" y="0"/>
                    </a:lnTo>
                    <a:lnTo>
                      <a:pt x="3010" y="31"/>
                    </a:lnTo>
                    <a:lnTo>
                      <a:pt x="3163" y="0"/>
                    </a:lnTo>
                    <a:lnTo>
                      <a:pt x="3286" y="0"/>
                    </a:lnTo>
                    <a:lnTo>
                      <a:pt x="3286" y="31"/>
                    </a:lnTo>
                    <a:lnTo>
                      <a:pt x="3501" y="61"/>
                    </a:lnTo>
                    <a:lnTo>
                      <a:pt x="3532" y="31"/>
                    </a:lnTo>
                    <a:lnTo>
                      <a:pt x="3593" y="31"/>
                    </a:lnTo>
                    <a:lnTo>
                      <a:pt x="3655" y="92"/>
                    </a:lnTo>
                    <a:lnTo>
                      <a:pt x="3655" y="92"/>
                    </a:lnTo>
                    <a:lnTo>
                      <a:pt x="3624" y="276"/>
                    </a:lnTo>
                    <a:lnTo>
                      <a:pt x="3655" y="430"/>
                    </a:lnTo>
                    <a:lnTo>
                      <a:pt x="3655" y="614"/>
                    </a:lnTo>
                    <a:lnTo>
                      <a:pt x="3685" y="768"/>
                    </a:lnTo>
                    <a:lnTo>
                      <a:pt x="3655" y="860"/>
                    </a:lnTo>
                    <a:lnTo>
                      <a:pt x="3747" y="921"/>
                    </a:lnTo>
                    <a:lnTo>
                      <a:pt x="3870" y="829"/>
                    </a:lnTo>
                    <a:lnTo>
                      <a:pt x="3992" y="860"/>
                    </a:lnTo>
                    <a:lnTo>
                      <a:pt x="4177" y="829"/>
                    </a:lnTo>
                    <a:lnTo>
                      <a:pt x="4361" y="768"/>
                    </a:lnTo>
                    <a:lnTo>
                      <a:pt x="4606" y="768"/>
                    </a:lnTo>
                    <a:lnTo>
                      <a:pt x="4699" y="829"/>
                    </a:lnTo>
                    <a:lnTo>
                      <a:pt x="4729" y="1075"/>
                    </a:lnTo>
                    <a:lnTo>
                      <a:pt x="4668" y="1167"/>
                    </a:lnTo>
                    <a:lnTo>
                      <a:pt x="4729" y="1259"/>
                    </a:lnTo>
                    <a:lnTo>
                      <a:pt x="4699" y="1413"/>
                    </a:lnTo>
                    <a:lnTo>
                      <a:pt x="4545" y="1443"/>
                    </a:lnTo>
                    <a:lnTo>
                      <a:pt x="4361" y="1535"/>
                    </a:lnTo>
                    <a:lnTo>
                      <a:pt x="4361" y="1658"/>
                    </a:lnTo>
                    <a:lnTo>
                      <a:pt x="4392" y="1720"/>
                    </a:lnTo>
                    <a:lnTo>
                      <a:pt x="4422" y="1812"/>
                    </a:lnTo>
                    <a:lnTo>
                      <a:pt x="4392" y="1842"/>
                    </a:lnTo>
                    <a:lnTo>
                      <a:pt x="4330" y="1873"/>
                    </a:lnTo>
                    <a:lnTo>
                      <a:pt x="4238" y="1904"/>
                    </a:lnTo>
                    <a:lnTo>
                      <a:pt x="4238" y="1965"/>
                    </a:lnTo>
                    <a:lnTo>
                      <a:pt x="4299" y="2057"/>
                    </a:lnTo>
                    <a:lnTo>
                      <a:pt x="4330" y="2119"/>
                    </a:lnTo>
                    <a:lnTo>
                      <a:pt x="4422" y="2149"/>
                    </a:lnTo>
                    <a:lnTo>
                      <a:pt x="4453" y="2242"/>
                    </a:lnTo>
                    <a:lnTo>
                      <a:pt x="4576" y="2334"/>
                    </a:lnTo>
                    <a:lnTo>
                      <a:pt x="4637" y="2426"/>
                    </a:lnTo>
                    <a:lnTo>
                      <a:pt x="4699" y="2518"/>
                    </a:lnTo>
                    <a:lnTo>
                      <a:pt x="4699" y="2702"/>
                    </a:lnTo>
                    <a:lnTo>
                      <a:pt x="4637" y="3009"/>
                    </a:lnTo>
                    <a:lnTo>
                      <a:pt x="4422" y="3623"/>
                    </a:lnTo>
                    <a:lnTo>
                      <a:pt x="4453" y="3777"/>
                    </a:lnTo>
                    <a:lnTo>
                      <a:pt x="4453" y="3930"/>
                    </a:lnTo>
                    <a:lnTo>
                      <a:pt x="4361" y="3930"/>
                    </a:lnTo>
                    <a:lnTo>
                      <a:pt x="4330" y="3808"/>
                    </a:lnTo>
                    <a:lnTo>
                      <a:pt x="4146" y="3746"/>
                    </a:lnTo>
                    <a:lnTo>
                      <a:pt x="3992" y="3746"/>
                    </a:lnTo>
                    <a:lnTo>
                      <a:pt x="3900" y="3808"/>
                    </a:lnTo>
                    <a:lnTo>
                      <a:pt x="3777" y="3777"/>
                    </a:lnTo>
                    <a:lnTo>
                      <a:pt x="3593" y="3838"/>
                    </a:lnTo>
                    <a:lnTo>
                      <a:pt x="3470" y="3715"/>
                    </a:lnTo>
                    <a:lnTo>
                      <a:pt x="3348" y="3378"/>
                    </a:lnTo>
                    <a:lnTo>
                      <a:pt x="3194" y="3347"/>
                    </a:lnTo>
                    <a:lnTo>
                      <a:pt x="3102" y="3470"/>
                    </a:lnTo>
                    <a:lnTo>
                      <a:pt x="3133" y="3654"/>
                    </a:lnTo>
                    <a:lnTo>
                      <a:pt x="3102" y="3777"/>
                    </a:lnTo>
                    <a:lnTo>
                      <a:pt x="2795" y="3808"/>
                    </a:lnTo>
                    <a:lnTo>
                      <a:pt x="2672" y="3808"/>
                    </a:lnTo>
                    <a:lnTo>
                      <a:pt x="2641" y="3900"/>
                    </a:lnTo>
                    <a:lnTo>
                      <a:pt x="2549" y="3961"/>
                    </a:lnTo>
                    <a:lnTo>
                      <a:pt x="2396" y="3869"/>
                    </a:lnTo>
                    <a:lnTo>
                      <a:pt x="2211" y="3900"/>
                    </a:lnTo>
                    <a:lnTo>
                      <a:pt x="2150" y="3961"/>
                    </a:lnTo>
                    <a:lnTo>
                      <a:pt x="2211" y="4084"/>
                    </a:lnTo>
                    <a:lnTo>
                      <a:pt x="2181" y="4237"/>
                    </a:lnTo>
                    <a:lnTo>
                      <a:pt x="2304" y="4207"/>
                    </a:lnTo>
                    <a:lnTo>
                      <a:pt x="2426" y="4176"/>
                    </a:lnTo>
                    <a:lnTo>
                      <a:pt x="2518" y="4237"/>
                    </a:lnTo>
                    <a:lnTo>
                      <a:pt x="2641" y="4360"/>
                    </a:lnTo>
                    <a:lnTo>
                      <a:pt x="2672" y="4759"/>
                    </a:lnTo>
                    <a:lnTo>
                      <a:pt x="2672" y="4913"/>
                    </a:lnTo>
                    <a:lnTo>
                      <a:pt x="2426" y="4729"/>
                    </a:lnTo>
                    <a:lnTo>
                      <a:pt x="2365" y="4729"/>
                    </a:lnTo>
                    <a:lnTo>
                      <a:pt x="2334" y="4821"/>
                    </a:lnTo>
                    <a:lnTo>
                      <a:pt x="2181" y="4821"/>
                    </a:lnTo>
                    <a:lnTo>
                      <a:pt x="2089" y="4852"/>
                    </a:lnTo>
                    <a:lnTo>
                      <a:pt x="2089" y="4974"/>
                    </a:lnTo>
                    <a:lnTo>
                      <a:pt x="1966" y="5128"/>
                    </a:lnTo>
                    <a:lnTo>
                      <a:pt x="1935" y="5097"/>
                    </a:lnTo>
                    <a:lnTo>
                      <a:pt x="1782" y="5036"/>
                    </a:lnTo>
                    <a:lnTo>
                      <a:pt x="1751" y="4913"/>
                    </a:lnTo>
                    <a:lnTo>
                      <a:pt x="1444" y="4759"/>
                    </a:lnTo>
                    <a:lnTo>
                      <a:pt x="1382" y="4575"/>
                    </a:lnTo>
                    <a:lnTo>
                      <a:pt x="1014" y="4268"/>
                    </a:lnTo>
                    <a:lnTo>
                      <a:pt x="768" y="4053"/>
                    </a:lnTo>
                    <a:lnTo>
                      <a:pt x="830" y="3992"/>
                    </a:lnTo>
                    <a:lnTo>
                      <a:pt x="615" y="3838"/>
                    </a:lnTo>
                    <a:lnTo>
                      <a:pt x="553" y="3623"/>
                    </a:lnTo>
                    <a:lnTo>
                      <a:pt x="400" y="3501"/>
                    </a:lnTo>
                    <a:lnTo>
                      <a:pt x="400" y="3255"/>
                    </a:lnTo>
                    <a:lnTo>
                      <a:pt x="277" y="3071"/>
                    </a:lnTo>
                    <a:lnTo>
                      <a:pt x="277" y="2917"/>
                    </a:lnTo>
                    <a:lnTo>
                      <a:pt x="185" y="2856"/>
                    </a:lnTo>
                    <a:lnTo>
                      <a:pt x="1" y="2487"/>
                    </a:lnTo>
                    <a:lnTo>
                      <a:pt x="1" y="2395"/>
                    </a:lnTo>
                    <a:lnTo>
                      <a:pt x="216" y="2487"/>
                    </a:lnTo>
                    <a:lnTo>
                      <a:pt x="369" y="2334"/>
                    </a:lnTo>
                    <a:lnTo>
                      <a:pt x="400" y="1873"/>
                    </a:lnTo>
                    <a:lnTo>
                      <a:pt x="430" y="1658"/>
                    </a:lnTo>
                    <a:lnTo>
                      <a:pt x="523" y="1750"/>
                    </a:lnTo>
                    <a:lnTo>
                      <a:pt x="891" y="1658"/>
                    </a:lnTo>
                    <a:lnTo>
                      <a:pt x="615" y="1597"/>
                    </a:lnTo>
                    <a:lnTo>
                      <a:pt x="461" y="1351"/>
                    </a:lnTo>
                    <a:lnTo>
                      <a:pt x="645" y="1320"/>
                    </a:lnTo>
                    <a:lnTo>
                      <a:pt x="645" y="1105"/>
                    </a:lnTo>
                    <a:lnTo>
                      <a:pt x="738" y="1136"/>
                    </a:lnTo>
                    <a:lnTo>
                      <a:pt x="860" y="1075"/>
                    </a:lnTo>
                    <a:lnTo>
                      <a:pt x="952" y="1044"/>
                    </a:lnTo>
                    <a:lnTo>
                      <a:pt x="983" y="1075"/>
                    </a:lnTo>
                    <a:lnTo>
                      <a:pt x="2119" y="1105"/>
                    </a:lnTo>
                    <a:close/>
                  </a:path>
                </a:pathLst>
              </a:custGeom>
              <a:solidFill>
                <a:srgbClr val="D9D9D9"/>
              </a:solidFill>
              <a:ln cap="flat" cmpd="sng" w="9525">
                <a:solidFill>
                  <a:schemeClr val="lt1"/>
                </a:solidFill>
                <a:prstDash val="solid"/>
                <a:round/>
                <a:headEnd len="sm" w="sm" type="none"/>
                <a:tailEnd len="sm" w="sm" type="none"/>
              </a:ln>
            </p:spPr>
          </p:sp>
          <p:sp>
            <p:nvSpPr>
              <p:cNvPr id="461" name="Google Shape;461;p54"/>
              <p:cNvSpPr/>
              <p:nvPr/>
            </p:nvSpPr>
            <p:spPr>
              <a:xfrm>
                <a:off x="5686920" y="3158640"/>
                <a:ext cx="32038" cy="20159"/>
              </a:xfrm>
              <a:custGeom>
                <a:rect b="b" l="l" r="r" t="t"/>
                <a:pathLst>
                  <a:path extrusionOk="0" h="1076" w="1690">
                    <a:moveTo>
                      <a:pt x="215" y="1044"/>
                    </a:moveTo>
                    <a:lnTo>
                      <a:pt x="308" y="1075"/>
                    </a:lnTo>
                    <a:lnTo>
                      <a:pt x="430" y="1014"/>
                    </a:lnTo>
                    <a:lnTo>
                      <a:pt x="522" y="983"/>
                    </a:lnTo>
                    <a:lnTo>
                      <a:pt x="553" y="1014"/>
                    </a:lnTo>
                    <a:lnTo>
                      <a:pt x="1689" y="1044"/>
                    </a:lnTo>
                    <a:lnTo>
                      <a:pt x="1689" y="62"/>
                    </a:lnTo>
                    <a:lnTo>
                      <a:pt x="707" y="62"/>
                    </a:lnTo>
                    <a:lnTo>
                      <a:pt x="645" y="0"/>
                    </a:lnTo>
                    <a:lnTo>
                      <a:pt x="553" y="0"/>
                    </a:lnTo>
                    <a:lnTo>
                      <a:pt x="461" y="31"/>
                    </a:lnTo>
                    <a:lnTo>
                      <a:pt x="430" y="62"/>
                    </a:lnTo>
                    <a:lnTo>
                      <a:pt x="492" y="215"/>
                    </a:lnTo>
                    <a:lnTo>
                      <a:pt x="215" y="522"/>
                    </a:lnTo>
                    <a:lnTo>
                      <a:pt x="0" y="891"/>
                    </a:lnTo>
                    <a:lnTo>
                      <a:pt x="215" y="1014"/>
                    </a:lnTo>
                    <a:close/>
                  </a:path>
                </a:pathLst>
              </a:custGeom>
              <a:solidFill>
                <a:srgbClr val="D9D9D9"/>
              </a:solidFill>
              <a:ln cap="flat" cmpd="sng" w="9525">
                <a:solidFill>
                  <a:schemeClr val="lt1"/>
                </a:solidFill>
                <a:prstDash val="solid"/>
                <a:round/>
                <a:headEnd len="sm" w="sm" type="none"/>
                <a:tailEnd len="sm" w="sm" type="none"/>
              </a:ln>
            </p:spPr>
          </p:sp>
          <p:sp>
            <p:nvSpPr>
              <p:cNvPr id="462" name="Google Shape;462;p54"/>
              <p:cNvSpPr/>
              <p:nvPr/>
            </p:nvSpPr>
            <p:spPr>
              <a:xfrm>
                <a:off x="5716440" y="3132360"/>
                <a:ext cx="120245" cy="141487"/>
              </a:xfrm>
              <a:custGeom>
                <a:rect b="b" l="l" r="r" t="t"/>
                <a:pathLst>
                  <a:path extrusionOk="0" h="7432" w="6327">
                    <a:moveTo>
                      <a:pt x="1" y="6449"/>
                    </a:moveTo>
                    <a:lnTo>
                      <a:pt x="124" y="6295"/>
                    </a:lnTo>
                    <a:lnTo>
                      <a:pt x="124" y="6173"/>
                    </a:lnTo>
                    <a:lnTo>
                      <a:pt x="216" y="6142"/>
                    </a:lnTo>
                    <a:lnTo>
                      <a:pt x="369" y="6142"/>
                    </a:lnTo>
                    <a:lnTo>
                      <a:pt x="400" y="6050"/>
                    </a:lnTo>
                    <a:lnTo>
                      <a:pt x="461" y="6050"/>
                    </a:lnTo>
                    <a:lnTo>
                      <a:pt x="707" y="6234"/>
                    </a:lnTo>
                    <a:lnTo>
                      <a:pt x="707" y="6080"/>
                    </a:lnTo>
                    <a:lnTo>
                      <a:pt x="676" y="5681"/>
                    </a:lnTo>
                    <a:lnTo>
                      <a:pt x="553" y="5558"/>
                    </a:lnTo>
                    <a:lnTo>
                      <a:pt x="461" y="5497"/>
                    </a:lnTo>
                    <a:lnTo>
                      <a:pt x="339" y="5528"/>
                    </a:lnTo>
                    <a:lnTo>
                      <a:pt x="216" y="5558"/>
                    </a:lnTo>
                    <a:lnTo>
                      <a:pt x="246" y="5405"/>
                    </a:lnTo>
                    <a:lnTo>
                      <a:pt x="185" y="5282"/>
                    </a:lnTo>
                    <a:lnTo>
                      <a:pt x="246" y="5221"/>
                    </a:lnTo>
                    <a:lnTo>
                      <a:pt x="431" y="5190"/>
                    </a:lnTo>
                    <a:lnTo>
                      <a:pt x="584" y="5282"/>
                    </a:lnTo>
                    <a:lnTo>
                      <a:pt x="676" y="5221"/>
                    </a:lnTo>
                    <a:lnTo>
                      <a:pt x="707" y="5129"/>
                    </a:lnTo>
                    <a:lnTo>
                      <a:pt x="830" y="5129"/>
                    </a:lnTo>
                    <a:lnTo>
                      <a:pt x="1137" y="5098"/>
                    </a:lnTo>
                    <a:lnTo>
                      <a:pt x="1168" y="4975"/>
                    </a:lnTo>
                    <a:lnTo>
                      <a:pt x="1137" y="4791"/>
                    </a:lnTo>
                    <a:lnTo>
                      <a:pt x="1229" y="4668"/>
                    </a:lnTo>
                    <a:lnTo>
                      <a:pt x="1383" y="4699"/>
                    </a:lnTo>
                    <a:lnTo>
                      <a:pt x="1505" y="5036"/>
                    </a:lnTo>
                    <a:lnTo>
                      <a:pt x="1628" y="5159"/>
                    </a:lnTo>
                    <a:lnTo>
                      <a:pt x="1812" y="5098"/>
                    </a:lnTo>
                    <a:lnTo>
                      <a:pt x="1935" y="5129"/>
                    </a:lnTo>
                    <a:lnTo>
                      <a:pt x="2027" y="5067"/>
                    </a:lnTo>
                    <a:lnTo>
                      <a:pt x="2181" y="5067"/>
                    </a:lnTo>
                    <a:lnTo>
                      <a:pt x="2365" y="5129"/>
                    </a:lnTo>
                    <a:lnTo>
                      <a:pt x="2396" y="5251"/>
                    </a:lnTo>
                    <a:lnTo>
                      <a:pt x="2488" y="5251"/>
                    </a:lnTo>
                    <a:lnTo>
                      <a:pt x="2488" y="5098"/>
                    </a:lnTo>
                    <a:lnTo>
                      <a:pt x="2457" y="4944"/>
                    </a:lnTo>
                    <a:lnTo>
                      <a:pt x="2672" y="4330"/>
                    </a:lnTo>
                    <a:lnTo>
                      <a:pt x="2734" y="4023"/>
                    </a:lnTo>
                    <a:lnTo>
                      <a:pt x="2734" y="3839"/>
                    </a:lnTo>
                    <a:lnTo>
                      <a:pt x="2672" y="3747"/>
                    </a:lnTo>
                    <a:lnTo>
                      <a:pt x="2611" y="3655"/>
                    </a:lnTo>
                    <a:lnTo>
                      <a:pt x="2488" y="3563"/>
                    </a:lnTo>
                    <a:lnTo>
                      <a:pt x="2457" y="3470"/>
                    </a:lnTo>
                    <a:lnTo>
                      <a:pt x="2365" y="3440"/>
                    </a:lnTo>
                    <a:lnTo>
                      <a:pt x="2334" y="3378"/>
                    </a:lnTo>
                    <a:lnTo>
                      <a:pt x="2273" y="3286"/>
                    </a:lnTo>
                    <a:lnTo>
                      <a:pt x="2273" y="3225"/>
                    </a:lnTo>
                    <a:lnTo>
                      <a:pt x="2365" y="3194"/>
                    </a:lnTo>
                    <a:lnTo>
                      <a:pt x="2427" y="3163"/>
                    </a:lnTo>
                    <a:lnTo>
                      <a:pt x="2457" y="3133"/>
                    </a:lnTo>
                    <a:lnTo>
                      <a:pt x="2427" y="3041"/>
                    </a:lnTo>
                    <a:lnTo>
                      <a:pt x="2396" y="2979"/>
                    </a:lnTo>
                    <a:lnTo>
                      <a:pt x="2396" y="2856"/>
                    </a:lnTo>
                    <a:lnTo>
                      <a:pt x="2580" y="2764"/>
                    </a:lnTo>
                    <a:lnTo>
                      <a:pt x="2734" y="2734"/>
                    </a:lnTo>
                    <a:lnTo>
                      <a:pt x="2764" y="2580"/>
                    </a:lnTo>
                    <a:lnTo>
                      <a:pt x="2703" y="2488"/>
                    </a:lnTo>
                    <a:lnTo>
                      <a:pt x="2764" y="2396"/>
                    </a:lnTo>
                    <a:lnTo>
                      <a:pt x="2734" y="2150"/>
                    </a:lnTo>
                    <a:lnTo>
                      <a:pt x="2641" y="2089"/>
                    </a:lnTo>
                    <a:lnTo>
                      <a:pt x="2396" y="2089"/>
                    </a:lnTo>
                    <a:lnTo>
                      <a:pt x="2212" y="2150"/>
                    </a:lnTo>
                    <a:lnTo>
                      <a:pt x="2027" y="2181"/>
                    </a:lnTo>
                    <a:lnTo>
                      <a:pt x="1905" y="2150"/>
                    </a:lnTo>
                    <a:lnTo>
                      <a:pt x="1782" y="2242"/>
                    </a:lnTo>
                    <a:lnTo>
                      <a:pt x="1690" y="2181"/>
                    </a:lnTo>
                    <a:lnTo>
                      <a:pt x="1720" y="2089"/>
                    </a:lnTo>
                    <a:lnTo>
                      <a:pt x="1690" y="1935"/>
                    </a:lnTo>
                    <a:lnTo>
                      <a:pt x="1690" y="1751"/>
                    </a:lnTo>
                    <a:lnTo>
                      <a:pt x="1659" y="1597"/>
                    </a:lnTo>
                    <a:lnTo>
                      <a:pt x="1690" y="1413"/>
                    </a:lnTo>
                    <a:lnTo>
                      <a:pt x="2734" y="1444"/>
                    </a:lnTo>
                    <a:lnTo>
                      <a:pt x="2826" y="1475"/>
                    </a:lnTo>
                    <a:lnTo>
                      <a:pt x="2887" y="1444"/>
                    </a:lnTo>
                    <a:lnTo>
                      <a:pt x="2949" y="1444"/>
                    </a:lnTo>
                    <a:lnTo>
                      <a:pt x="3041" y="1536"/>
                    </a:lnTo>
                    <a:lnTo>
                      <a:pt x="3102" y="1505"/>
                    </a:lnTo>
                    <a:lnTo>
                      <a:pt x="3225" y="1536"/>
                    </a:lnTo>
                    <a:lnTo>
                      <a:pt x="3256" y="1597"/>
                    </a:lnTo>
                    <a:lnTo>
                      <a:pt x="3348" y="1597"/>
                    </a:lnTo>
                    <a:lnTo>
                      <a:pt x="3378" y="1536"/>
                    </a:lnTo>
                    <a:lnTo>
                      <a:pt x="3440" y="1536"/>
                    </a:lnTo>
                    <a:lnTo>
                      <a:pt x="3563" y="1628"/>
                    </a:lnTo>
                    <a:lnTo>
                      <a:pt x="3624" y="1597"/>
                    </a:lnTo>
                    <a:lnTo>
                      <a:pt x="3808" y="1597"/>
                    </a:lnTo>
                    <a:lnTo>
                      <a:pt x="3870" y="1628"/>
                    </a:lnTo>
                    <a:lnTo>
                      <a:pt x="3931" y="1659"/>
                    </a:lnTo>
                    <a:lnTo>
                      <a:pt x="4023" y="1659"/>
                    </a:lnTo>
                    <a:lnTo>
                      <a:pt x="4023" y="1690"/>
                    </a:lnTo>
                    <a:lnTo>
                      <a:pt x="4115" y="1690"/>
                    </a:lnTo>
                    <a:lnTo>
                      <a:pt x="4146" y="1597"/>
                    </a:lnTo>
                    <a:lnTo>
                      <a:pt x="4085" y="1475"/>
                    </a:lnTo>
                    <a:lnTo>
                      <a:pt x="4115" y="1413"/>
                    </a:lnTo>
                    <a:lnTo>
                      <a:pt x="4208" y="1260"/>
                    </a:lnTo>
                    <a:lnTo>
                      <a:pt x="4238" y="1168"/>
                    </a:lnTo>
                    <a:lnTo>
                      <a:pt x="4637" y="492"/>
                    </a:lnTo>
                    <a:lnTo>
                      <a:pt x="4852" y="308"/>
                    </a:lnTo>
                    <a:lnTo>
                      <a:pt x="4975" y="277"/>
                    </a:lnTo>
                    <a:lnTo>
                      <a:pt x="5067" y="185"/>
                    </a:lnTo>
                    <a:lnTo>
                      <a:pt x="5405" y="31"/>
                    </a:lnTo>
                    <a:lnTo>
                      <a:pt x="5528" y="62"/>
                    </a:lnTo>
                    <a:lnTo>
                      <a:pt x="5620" y="1"/>
                    </a:lnTo>
                    <a:lnTo>
                      <a:pt x="5774" y="1"/>
                    </a:lnTo>
                    <a:lnTo>
                      <a:pt x="5866" y="1"/>
                    </a:lnTo>
                    <a:lnTo>
                      <a:pt x="5927" y="62"/>
                    </a:lnTo>
                    <a:lnTo>
                      <a:pt x="6081" y="154"/>
                    </a:lnTo>
                    <a:lnTo>
                      <a:pt x="6173" y="124"/>
                    </a:lnTo>
                    <a:lnTo>
                      <a:pt x="6265" y="93"/>
                    </a:lnTo>
                    <a:lnTo>
                      <a:pt x="6265" y="124"/>
                    </a:lnTo>
                    <a:lnTo>
                      <a:pt x="6326" y="308"/>
                    </a:lnTo>
                    <a:lnTo>
                      <a:pt x="6326" y="615"/>
                    </a:lnTo>
                    <a:lnTo>
                      <a:pt x="6173" y="707"/>
                    </a:lnTo>
                    <a:lnTo>
                      <a:pt x="6142" y="860"/>
                    </a:lnTo>
                    <a:lnTo>
                      <a:pt x="5774" y="1321"/>
                    </a:lnTo>
                    <a:lnTo>
                      <a:pt x="5866" y="1597"/>
                    </a:lnTo>
                    <a:lnTo>
                      <a:pt x="5804" y="1782"/>
                    </a:lnTo>
                    <a:lnTo>
                      <a:pt x="5804" y="1966"/>
                    </a:lnTo>
                    <a:lnTo>
                      <a:pt x="5681" y="2119"/>
                    </a:lnTo>
                    <a:lnTo>
                      <a:pt x="5651" y="2365"/>
                    </a:lnTo>
                    <a:lnTo>
                      <a:pt x="5681" y="2457"/>
                    </a:lnTo>
                    <a:lnTo>
                      <a:pt x="5620" y="2703"/>
                    </a:lnTo>
                    <a:lnTo>
                      <a:pt x="5681" y="2764"/>
                    </a:lnTo>
                    <a:lnTo>
                      <a:pt x="5651" y="3010"/>
                    </a:lnTo>
                    <a:lnTo>
                      <a:pt x="5528" y="3041"/>
                    </a:lnTo>
                    <a:lnTo>
                      <a:pt x="5466" y="3317"/>
                    </a:lnTo>
                    <a:lnTo>
                      <a:pt x="5436" y="3593"/>
                    </a:lnTo>
                    <a:lnTo>
                      <a:pt x="5190" y="4023"/>
                    </a:lnTo>
                    <a:lnTo>
                      <a:pt x="5037" y="4085"/>
                    </a:lnTo>
                    <a:lnTo>
                      <a:pt x="4883" y="4207"/>
                    </a:lnTo>
                    <a:lnTo>
                      <a:pt x="4791" y="4177"/>
                    </a:lnTo>
                    <a:lnTo>
                      <a:pt x="4576" y="4300"/>
                    </a:lnTo>
                    <a:lnTo>
                      <a:pt x="4422" y="4484"/>
                    </a:lnTo>
                    <a:lnTo>
                      <a:pt x="4422" y="4668"/>
                    </a:lnTo>
                    <a:lnTo>
                      <a:pt x="4177" y="4944"/>
                    </a:lnTo>
                    <a:lnTo>
                      <a:pt x="4085" y="5098"/>
                    </a:lnTo>
                    <a:lnTo>
                      <a:pt x="4115" y="5344"/>
                    </a:lnTo>
                    <a:lnTo>
                      <a:pt x="4177" y="5405"/>
                    </a:lnTo>
                    <a:lnTo>
                      <a:pt x="4115" y="5866"/>
                    </a:lnTo>
                    <a:lnTo>
                      <a:pt x="4085" y="6080"/>
                    </a:lnTo>
                    <a:lnTo>
                      <a:pt x="4085" y="6234"/>
                    </a:lnTo>
                    <a:lnTo>
                      <a:pt x="3931" y="6449"/>
                    </a:lnTo>
                    <a:lnTo>
                      <a:pt x="3808" y="6510"/>
                    </a:lnTo>
                    <a:lnTo>
                      <a:pt x="3655" y="6572"/>
                    </a:lnTo>
                    <a:lnTo>
                      <a:pt x="3624" y="6695"/>
                    </a:lnTo>
                    <a:lnTo>
                      <a:pt x="3286" y="7032"/>
                    </a:lnTo>
                    <a:lnTo>
                      <a:pt x="3163" y="7217"/>
                    </a:lnTo>
                    <a:lnTo>
                      <a:pt x="2949" y="7309"/>
                    </a:lnTo>
                    <a:lnTo>
                      <a:pt x="2764" y="7186"/>
                    </a:lnTo>
                    <a:lnTo>
                      <a:pt x="2703" y="7032"/>
                    </a:lnTo>
                    <a:lnTo>
                      <a:pt x="2672" y="7002"/>
                    </a:lnTo>
                    <a:lnTo>
                      <a:pt x="2764" y="6817"/>
                    </a:lnTo>
                    <a:lnTo>
                      <a:pt x="2795" y="6756"/>
                    </a:lnTo>
                    <a:lnTo>
                      <a:pt x="2519" y="6817"/>
                    </a:lnTo>
                    <a:lnTo>
                      <a:pt x="2365" y="6971"/>
                    </a:lnTo>
                    <a:lnTo>
                      <a:pt x="2242" y="6940"/>
                    </a:lnTo>
                    <a:lnTo>
                      <a:pt x="2119" y="6971"/>
                    </a:lnTo>
                    <a:lnTo>
                      <a:pt x="2119" y="7124"/>
                    </a:lnTo>
                    <a:lnTo>
                      <a:pt x="2027" y="7247"/>
                    </a:lnTo>
                    <a:lnTo>
                      <a:pt x="1874" y="7247"/>
                    </a:lnTo>
                    <a:lnTo>
                      <a:pt x="1874" y="7155"/>
                    </a:lnTo>
                    <a:lnTo>
                      <a:pt x="1843" y="7094"/>
                    </a:lnTo>
                    <a:lnTo>
                      <a:pt x="1720" y="7155"/>
                    </a:lnTo>
                    <a:lnTo>
                      <a:pt x="1597" y="7124"/>
                    </a:lnTo>
                    <a:lnTo>
                      <a:pt x="1597" y="7155"/>
                    </a:lnTo>
                    <a:lnTo>
                      <a:pt x="1567" y="7032"/>
                    </a:lnTo>
                    <a:lnTo>
                      <a:pt x="1505" y="6910"/>
                    </a:lnTo>
                    <a:lnTo>
                      <a:pt x="1413" y="6848"/>
                    </a:lnTo>
                    <a:lnTo>
                      <a:pt x="1352" y="6848"/>
                    </a:lnTo>
                    <a:lnTo>
                      <a:pt x="1198" y="6940"/>
                    </a:lnTo>
                    <a:lnTo>
                      <a:pt x="1075" y="6971"/>
                    </a:lnTo>
                    <a:lnTo>
                      <a:pt x="1045" y="7124"/>
                    </a:lnTo>
                    <a:lnTo>
                      <a:pt x="891" y="7186"/>
                    </a:lnTo>
                    <a:lnTo>
                      <a:pt x="861" y="7186"/>
                    </a:lnTo>
                    <a:lnTo>
                      <a:pt x="768" y="7401"/>
                    </a:lnTo>
                    <a:lnTo>
                      <a:pt x="676" y="7432"/>
                    </a:lnTo>
                    <a:lnTo>
                      <a:pt x="584" y="7339"/>
                    </a:lnTo>
                    <a:lnTo>
                      <a:pt x="584" y="7186"/>
                    </a:lnTo>
                    <a:lnTo>
                      <a:pt x="461" y="7032"/>
                    </a:lnTo>
                    <a:lnTo>
                      <a:pt x="461" y="6879"/>
                    </a:lnTo>
                    <a:lnTo>
                      <a:pt x="216" y="6725"/>
                    </a:lnTo>
                    <a:lnTo>
                      <a:pt x="154" y="6602"/>
                    </a:lnTo>
                    <a:close/>
                  </a:path>
                </a:pathLst>
              </a:custGeom>
              <a:solidFill>
                <a:srgbClr val="D9D9D9"/>
              </a:solidFill>
              <a:ln cap="flat" cmpd="sng" w="9525">
                <a:solidFill>
                  <a:schemeClr val="lt1"/>
                </a:solidFill>
                <a:prstDash val="solid"/>
                <a:round/>
                <a:headEnd len="sm" w="sm" type="none"/>
                <a:tailEnd len="sm" w="sm" type="none"/>
              </a:ln>
            </p:spPr>
          </p:sp>
          <p:sp>
            <p:nvSpPr>
              <p:cNvPr id="463" name="Google Shape;463;p54"/>
              <p:cNvSpPr/>
              <p:nvPr/>
            </p:nvSpPr>
            <p:spPr>
              <a:xfrm>
                <a:off x="5729040" y="3263040"/>
                <a:ext cx="17281" cy="22681"/>
              </a:xfrm>
              <a:custGeom>
                <a:rect b="b" l="l" r="r" t="t"/>
                <a:pathLst>
                  <a:path extrusionOk="0" h="1198" w="922">
                    <a:moveTo>
                      <a:pt x="921" y="307"/>
                    </a:moveTo>
                    <a:lnTo>
                      <a:pt x="891" y="184"/>
                    </a:lnTo>
                    <a:lnTo>
                      <a:pt x="829" y="62"/>
                    </a:lnTo>
                    <a:lnTo>
                      <a:pt x="737" y="0"/>
                    </a:lnTo>
                    <a:lnTo>
                      <a:pt x="676" y="0"/>
                    </a:lnTo>
                    <a:lnTo>
                      <a:pt x="522" y="92"/>
                    </a:lnTo>
                    <a:lnTo>
                      <a:pt x="399" y="123"/>
                    </a:lnTo>
                    <a:lnTo>
                      <a:pt x="369" y="276"/>
                    </a:lnTo>
                    <a:lnTo>
                      <a:pt x="215" y="338"/>
                    </a:lnTo>
                    <a:lnTo>
                      <a:pt x="185" y="338"/>
                    </a:lnTo>
                    <a:lnTo>
                      <a:pt x="92" y="553"/>
                    </a:lnTo>
                    <a:lnTo>
                      <a:pt x="0" y="584"/>
                    </a:lnTo>
                    <a:lnTo>
                      <a:pt x="123" y="706"/>
                    </a:lnTo>
                    <a:lnTo>
                      <a:pt x="154" y="921"/>
                    </a:lnTo>
                    <a:lnTo>
                      <a:pt x="62" y="1106"/>
                    </a:lnTo>
                    <a:lnTo>
                      <a:pt x="123" y="1198"/>
                    </a:lnTo>
                    <a:lnTo>
                      <a:pt x="277" y="1106"/>
                    </a:lnTo>
                    <a:lnTo>
                      <a:pt x="430" y="1075"/>
                    </a:lnTo>
                    <a:lnTo>
                      <a:pt x="522" y="983"/>
                    </a:lnTo>
                    <a:lnTo>
                      <a:pt x="492" y="676"/>
                    </a:lnTo>
                    <a:lnTo>
                      <a:pt x="584" y="614"/>
                    </a:lnTo>
                    <a:lnTo>
                      <a:pt x="737" y="461"/>
                    </a:lnTo>
                    <a:close/>
                  </a:path>
                </a:pathLst>
              </a:custGeom>
              <a:solidFill>
                <a:srgbClr val="D9D9D9"/>
              </a:solidFill>
              <a:ln cap="flat" cmpd="sng" w="9525">
                <a:solidFill>
                  <a:schemeClr val="lt1"/>
                </a:solidFill>
                <a:prstDash val="solid"/>
                <a:round/>
                <a:headEnd len="sm" w="sm" type="none"/>
                <a:tailEnd len="sm" w="sm" type="none"/>
              </a:ln>
            </p:spPr>
          </p:sp>
          <p:sp>
            <p:nvSpPr>
              <p:cNvPr id="464" name="Google Shape;464;p54"/>
              <p:cNvSpPr/>
              <p:nvPr/>
            </p:nvSpPr>
            <p:spPr>
              <a:xfrm>
                <a:off x="6004080" y="3207240"/>
                <a:ext cx="176033" cy="180009"/>
              </a:xfrm>
              <a:custGeom>
                <a:rect b="b" l="l" r="r" t="t"/>
                <a:pathLst>
                  <a:path extrusionOk="0" h="9458" w="9243">
                    <a:moveTo>
                      <a:pt x="1044" y="215"/>
                    </a:moveTo>
                    <a:lnTo>
                      <a:pt x="1075" y="154"/>
                    </a:lnTo>
                    <a:lnTo>
                      <a:pt x="1167" y="154"/>
                    </a:lnTo>
                    <a:lnTo>
                      <a:pt x="1229" y="92"/>
                    </a:lnTo>
                    <a:lnTo>
                      <a:pt x="2242" y="92"/>
                    </a:lnTo>
                    <a:lnTo>
                      <a:pt x="3931" y="0"/>
                    </a:lnTo>
                    <a:lnTo>
                      <a:pt x="6971" y="1781"/>
                    </a:lnTo>
                    <a:lnTo>
                      <a:pt x="7124" y="2057"/>
                    </a:lnTo>
                    <a:lnTo>
                      <a:pt x="7094" y="2119"/>
                    </a:lnTo>
                    <a:lnTo>
                      <a:pt x="7124" y="2242"/>
                    </a:lnTo>
                    <a:lnTo>
                      <a:pt x="7186" y="2303"/>
                    </a:lnTo>
                    <a:lnTo>
                      <a:pt x="8199" y="3040"/>
                    </a:lnTo>
                    <a:lnTo>
                      <a:pt x="8168" y="3040"/>
                    </a:lnTo>
                    <a:lnTo>
                      <a:pt x="8230" y="3101"/>
                    </a:lnTo>
                    <a:lnTo>
                      <a:pt x="8230" y="3224"/>
                    </a:lnTo>
                    <a:lnTo>
                      <a:pt x="8168" y="3286"/>
                    </a:lnTo>
                    <a:lnTo>
                      <a:pt x="8015" y="3838"/>
                    </a:lnTo>
                    <a:lnTo>
                      <a:pt x="7861" y="4176"/>
                    </a:lnTo>
                    <a:lnTo>
                      <a:pt x="7892" y="4391"/>
                    </a:lnTo>
                    <a:lnTo>
                      <a:pt x="8107" y="4575"/>
                    </a:lnTo>
                    <a:lnTo>
                      <a:pt x="8291" y="4790"/>
                    </a:lnTo>
                    <a:lnTo>
                      <a:pt x="8383" y="4759"/>
                    </a:lnTo>
                    <a:lnTo>
                      <a:pt x="8506" y="5067"/>
                    </a:lnTo>
                    <a:lnTo>
                      <a:pt x="8445" y="5159"/>
                    </a:lnTo>
                    <a:lnTo>
                      <a:pt x="8383" y="5128"/>
                    </a:lnTo>
                    <a:lnTo>
                      <a:pt x="8291" y="5220"/>
                    </a:lnTo>
                    <a:lnTo>
                      <a:pt x="8230" y="5404"/>
                    </a:lnTo>
                    <a:lnTo>
                      <a:pt x="8260" y="5711"/>
                    </a:lnTo>
                    <a:lnTo>
                      <a:pt x="8383" y="5834"/>
                    </a:lnTo>
                    <a:lnTo>
                      <a:pt x="8352" y="6018"/>
                    </a:lnTo>
                    <a:lnTo>
                      <a:pt x="8230" y="6111"/>
                    </a:lnTo>
                    <a:lnTo>
                      <a:pt x="8260" y="6295"/>
                    </a:lnTo>
                    <a:lnTo>
                      <a:pt x="8352" y="6510"/>
                    </a:lnTo>
                    <a:lnTo>
                      <a:pt x="8322" y="6540"/>
                    </a:lnTo>
                    <a:lnTo>
                      <a:pt x="8352" y="6633"/>
                    </a:lnTo>
                    <a:lnTo>
                      <a:pt x="8414" y="6786"/>
                    </a:lnTo>
                    <a:lnTo>
                      <a:pt x="8506" y="6878"/>
                    </a:lnTo>
                    <a:lnTo>
                      <a:pt x="8414" y="7001"/>
                    </a:lnTo>
                    <a:lnTo>
                      <a:pt x="8506" y="7124"/>
                    </a:lnTo>
                    <a:lnTo>
                      <a:pt x="8567" y="7369"/>
                    </a:lnTo>
                    <a:lnTo>
                      <a:pt x="8537" y="7492"/>
                    </a:lnTo>
                    <a:lnTo>
                      <a:pt x="8844" y="7769"/>
                    </a:lnTo>
                    <a:lnTo>
                      <a:pt x="9059" y="7799"/>
                    </a:lnTo>
                    <a:lnTo>
                      <a:pt x="9243" y="7953"/>
                    </a:lnTo>
                    <a:lnTo>
                      <a:pt x="9243" y="8014"/>
                    </a:lnTo>
                    <a:lnTo>
                      <a:pt x="9243" y="8045"/>
                    </a:lnTo>
                    <a:lnTo>
                      <a:pt x="9243" y="8045"/>
                    </a:lnTo>
                    <a:lnTo>
                      <a:pt x="9151" y="8137"/>
                    </a:lnTo>
                    <a:lnTo>
                      <a:pt x="8997" y="8106"/>
                    </a:lnTo>
                    <a:lnTo>
                      <a:pt x="8905" y="8229"/>
                    </a:lnTo>
                    <a:lnTo>
                      <a:pt x="8782" y="8321"/>
                    </a:lnTo>
                    <a:lnTo>
                      <a:pt x="8598" y="8352"/>
                    </a:lnTo>
                    <a:lnTo>
                      <a:pt x="8506" y="8475"/>
                    </a:lnTo>
                    <a:lnTo>
                      <a:pt x="8291" y="8506"/>
                    </a:lnTo>
                    <a:lnTo>
                      <a:pt x="8260" y="8567"/>
                    </a:lnTo>
                    <a:lnTo>
                      <a:pt x="8107" y="8598"/>
                    </a:lnTo>
                    <a:lnTo>
                      <a:pt x="7984" y="8567"/>
                    </a:lnTo>
                    <a:lnTo>
                      <a:pt x="7677" y="8659"/>
                    </a:lnTo>
                    <a:lnTo>
                      <a:pt x="7616" y="8721"/>
                    </a:lnTo>
                    <a:lnTo>
                      <a:pt x="7462" y="8751"/>
                    </a:lnTo>
                    <a:lnTo>
                      <a:pt x="7339" y="8659"/>
                    </a:lnTo>
                    <a:lnTo>
                      <a:pt x="7247" y="8690"/>
                    </a:lnTo>
                    <a:lnTo>
                      <a:pt x="7094" y="8628"/>
                    </a:lnTo>
                    <a:lnTo>
                      <a:pt x="7032" y="8690"/>
                    </a:lnTo>
                    <a:lnTo>
                      <a:pt x="7063" y="8782"/>
                    </a:lnTo>
                    <a:lnTo>
                      <a:pt x="7001" y="8905"/>
                    </a:lnTo>
                    <a:lnTo>
                      <a:pt x="6786" y="8935"/>
                    </a:lnTo>
                    <a:lnTo>
                      <a:pt x="6602" y="8997"/>
                    </a:lnTo>
                    <a:lnTo>
                      <a:pt x="6510" y="8935"/>
                    </a:lnTo>
                    <a:lnTo>
                      <a:pt x="6387" y="8905"/>
                    </a:lnTo>
                    <a:lnTo>
                      <a:pt x="6387" y="8874"/>
                    </a:lnTo>
                    <a:lnTo>
                      <a:pt x="6295" y="8813"/>
                    </a:lnTo>
                    <a:lnTo>
                      <a:pt x="6234" y="8874"/>
                    </a:lnTo>
                    <a:lnTo>
                      <a:pt x="6142" y="8905"/>
                    </a:lnTo>
                    <a:lnTo>
                      <a:pt x="5957" y="9028"/>
                    </a:lnTo>
                    <a:lnTo>
                      <a:pt x="5712" y="9089"/>
                    </a:lnTo>
                    <a:lnTo>
                      <a:pt x="5742" y="9028"/>
                    </a:lnTo>
                    <a:lnTo>
                      <a:pt x="5650" y="8935"/>
                    </a:lnTo>
                    <a:lnTo>
                      <a:pt x="5528" y="8935"/>
                    </a:lnTo>
                    <a:lnTo>
                      <a:pt x="5435" y="8843"/>
                    </a:lnTo>
                    <a:lnTo>
                      <a:pt x="5343" y="8813"/>
                    </a:lnTo>
                    <a:lnTo>
                      <a:pt x="5343" y="8751"/>
                    </a:lnTo>
                    <a:lnTo>
                      <a:pt x="5220" y="8782"/>
                    </a:lnTo>
                    <a:lnTo>
                      <a:pt x="5159" y="8843"/>
                    </a:lnTo>
                    <a:lnTo>
                      <a:pt x="5036" y="8874"/>
                    </a:lnTo>
                    <a:lnTo>
                      <a:pt x="4238" y="8874"/>
                    </a:lnTo>
                    <a:lnTo>
                      <a:pt x="4084" y="9457"/>
                    </a:lnTo>
                    <a:lnTo>
                      <a:pt x="4084" y="8076"/>
                    </a:lnTo>
                    <a:lnTo>
                      <a:pt x="4054" y="7769"/>
                    </a:lnTo>
                    <a:lnTo>
                      <a:pt x="3777" y="7462"/>
                    </a:lnTo>
                    <a:lnTo>
                      <a:pt x="3685" y="7369"/>
                    </a:lnTo>
                    <a:lnTo>
                      <a:pt x="3593" y="7308"/>
                    </a:lnTo>
                    <a:lnTo>
                      <a:pt x="3562" y="7247"/>
                    </a:lnTo>
                    <a:lnTo>
                      <a:pt x="3501" y="7247"/>
                    </a:lnTo>
                    <a:lnTo>
                      <a:pt x="3439" y="7185"/>
                    </a:lnTo>
                    <a:lnTo>
                      <a:pt x="3347" y="7185"/>
                    </a:lnTo>
                    <a:lnTo>
                      <a:pt x="3317" y="7216"/>
                    </a:lnTo>
                    <a:lnTo>
                      <a:pt x="3255" y="7155"/>
                    </a:lnTo>
                    <a:lnTo>
                      <a:pt x="3163" y="7155"/>
                    </a:lnTo>
                    <a:lnTo>
                      <a:pt x="3102" y="7062"/>
                    </a:lnTo>
                    <a:lnTo>
                      <a:pt x="3040" y="7032"/>
                    </a:lnTo>
                    <a:lnTo>
                      <a:pt x="2979" y="7062"/>
                    </a:lnTo>
                    <a:lnTo>
                      <a:pt x="2979" y="7062"/>
                    </a:lnTo>
                    <a:lnTo>
                      <a:pt x="2917" y="7062"/>
                    </a:lnTo>
                    <a:lnTo>
                      <a:pt x="2764" y="6909"/>
                    </a:lnTo>
                    <a:lnTo>
                      <a:pt x="2733" y="6786"/>
                    </a:lnTo>
                    <a:lnTo>
                      <a:pt x="2610" y="6755"/>
                    </a:lnTo>
                    <a:lnTo>
                      <a:pt x="2549" y="6694"/>
                    </a:lnTo>
                    <a:lnTo>
                      <a:pt x="2457" y="6694"/>
                    </a:lnTo>
                    <a:lnTo>
                      <a:pt x="2088" y="6540"/>
                    </a:lnTo>
                    <a:lnTo>
                      <a:pt x="1935" y="6540"/>
                    </a:lnTo>
                    <a:lnTo>
                      <a:pt x="1812" y="6448"/>
                    </a:lnTo>
                    <a:lnTo>
                      <a:pt x="1812" y="6387"/>
                    </a:lnTo>
                    <a:lnTo>
                      <a:pt x="1689" y="6295"/>
                    </a:lnTo>
                    <a:lnTo>
                      <a:pt x="1597" y="6295"/>
                    </a:lnTo>
                    <a:lnTo>
                      <a:pt x="1474" y="6264"/>
                    </a:lnTo>
                    <a:lnTo>
                      <a:pt x="1351" y="6264"/>
                    </a:lnTo>
                    <a:lnTo>
                      <a:pt x="1075" y="6111"/>
                    </a:lnTo>
                    <a:lnTo>
                      <a:pt x="891" y="5466"/>
                    </a:lnTo>
                    <a:lnTo>
                      <a:pt x="307" y="4667"/>
                    </a:lnTo>
                    <a:lnTo>
                      <a:pt x="93" y="3685"/>
                    </a:lnTo>
                    <a:lnTo>
                      <a:pt x="0" y="2979"/>
                    </a:lnTo>
                    <a:lnTo>
                      <a:pt x="400" y="3009"/>
                    </a:lnTo>
                    <a:lnTo>
                      <a:pt x="707" y="2917"/>
                    </a:lnTo>
                    <a:lnTo>
                      <a:pt x="829" y="2733"/>
                    </a:lnTo>
                    <a:lnTo>
                      <a:pt x="1044" y="2487"/>
                    </a:lnTo>
                    <a:lnTo>
                      <a:pt x="1137" y="2395"/>
                    </a:lnTo>
                    <a:lnTo>
                      <a:pt x="1259" y="2272"/>
                    </a:lnTo>
                    <a:lnTo>
                      <a:pt x="1382" y="2149"/>
                    </a:lnTo>
                    <a:lnTo>
                      <a:pt x="1413" y="2027"/>
                    </a:lnTo>
                    <a:lnTo>
                      <a:pt x="1351" y="1781"/>
                    </a:lnTo>
                    <a:lnTo>
                      <a:pt x="1259" y="1781"/>
                    </a:lnTo>
                    <a:lnTo>
                      <a:pt x="1229" y="1658"/>
                    </a:lnTo>
                    <a:lnTo>
                      <a:pt x="1106" y="1597"/>
                    </a:lnTo>
                    <a:lnTo>
                      <a:pt x="1106" y="1505"/>
                    </a:lnTo>
                    <a:lnTo>
                      <a:pt x="1044" y="1413"/>
                    </a:lnTo>
                    <a:lnTo>
                      <a:pt x="1044" y="1351"/>
                    </a:lnTo>
                    <a:lnTo>
                      <a:pt x="1075" y="1382"/>
                    </a:lnTo>
                    <a:lnTo>
                      <a:pt x="1167" y="1382"/>
                    </a:lnTo>
                    <a:lnTo>
                      <a:pt x="1259" y="1351"/>
                    </a:lnTo>
                    <a:lnTo>
                      <a:pt x="1321" y="1290"/>
                    </a:lnTo>
                    <a:lnTo>
                      <a:pt x="1351" y="1167"/>
                    </a:lnTo>
                    <a:lnTo>
                      <a:pt x="1413" y="1044"/>
                    </a:lnTo>
                    <a:lnTo>
                      <a:pt x="1382" y="891"/>
                    </a:lnTo>
                    <a:lnTo>
                      <a:pt x="1321" y="645"/>
                    </a:lnTo>
                    <a:lnTo>
                      <a:pt x="1259" y="522"/>
                    </a:lnTo>
                    <a:lnTo>
                      <a:pt x="1229" y="430"/>
                    </a:lnTo>
                    <a:lnTo>
                      <a:pt x="1137" y="369"/>
                    </a:lnTo>
                    <a:close/>
                  </a:path>
                </a:pathLst>
              </a:custGeom>
              <a:solidFill>
                <a:srgbClr val="D9D9D9"/>
              </a:solidFill>
              <a:ln cap="flat" cmpd="sng" w="9525">
                <a:solidFill>
                  <a:schemeClr val="lt1"/>
                </a:solidFill>
                <a:prstDash val="solid"/>
                <a:round/>
                <a:headEnd len="sm" w="sm" type="none"/>
                <a:tailEnd len="sm" w="sm" type="none"/>
              </a:ln>
            </p:spPr>
          </p:sp>
          <p:sp>
            <p:nvSpPr>
              <p:cNvPr id="465" name="Google Shape;465;p54"/>
              <p:cNvSpPr/>
              <p:nvPr/>
            </p:nvSpPr>
            <p:spPr>
              <a:xfrm>
                <a:off x="5998680" y="3210840"/>
                <a:ext cx="32040" cy="25921"/>
              </a:xfrm>
              <a:custGeom>
                <a:rect b="b" l="l" r="r" t="t"/>
                <a:pathLst>
                  <a:path extrusionOk="0" h="1383" w="1689">
                    <a:moveTo>
                      <a:pt x="491" y="185"/>
                    </a:moveTo>
                    <a:lnTo>
                      <a:pt x="522" y="215"/>
                    </a:lnTo>
                    <a:lnTo>
                      <a:pt x="676" y="185"/>
                    </a:lnTo>
                    <a:lnTo>
                      <a:pt x="798" y="92"/>
                    </a:lnTo>
                    <a:lnTo>
                      <a:pt x="891" y="123"/>
                    </a:lnTo>
                    <a:lnTo>
                      <a:pt x="952" y="185"/>
                    </a:lnTo>
                    <a:lnTo>
                      <a:pt x="1075" y="185"/>
                    </a:lnTo>
                    <a:lnTo>
                      <a:pt x="1136" y="123"/>
                    </a:lnTo>
                    <a:lnTo>
                      <a:pt x="1136" y="31"/>
                    </a:lnTo>
                    <a:lnTo>
                      <a:pt x="1290" y="0"/>
                    </a:lnTo>
                    <a:lnTo>
                      <a:pt x="1413" y="185"/>
                    </a:lnTo>
                    <a:lnTo>
                      <a:pt x="1505" y="246"/>
                    </a:lnTo>
                    <a:lnTo>
                      <a:pt x="1535" y="338"/>
                    </a:lnTo>
                    <a:lnTo>
                      <a:pt x="1597" y="461"/>
                    </a:lnTo>
                    <a:lnTo>
                      <a:pt x="1658" y="707"/>
                    </a:lnTo>
                    <a:lnTo>
                      <a:pt x="1689" y="860"/>
                    </a:lnTo>
                    <a:lnTo>
                      <a:pt x="1627" y="983"/>
                    </a:lnTo>
                    <a:lnTo>
                      <a:pt x="1597" y="1106"/>
                    </a:lnTo>
                    <a:lnTo>
                      <a:pt x="1535" y="1167"/>
                    </a:lnTo>
                    <a:lnTo>
                      <a:pt x="1443" y="1198"/>
                    </a:lnTo>
                    <a:lnTo>
                      <a:pt x="1351" y="1198"/>
                    </a:lnTo>
                    <a:lnTo>
                      <a:pt x="1320" y="1167"/>
                    </a:lnTo>
                    <a:lnTo>
                      <a:pt x="1320" y="1106"/>
                    </a:lnTo>
                    <a:lnTo>
                      <a:pt x="1228" y="1044"/>
                    </a:lnTo>
                    <a:lnTo>
                      <a:pt x="1198" y="921"/>
                    </a:lnTo>
                    <a:lnTo>
                      <a:pt x="1105" y="891"/>
                    </a:lnTo>
                    <a:lnTo>
                      <a:pt x="1044" y="860"/>
                    </a:lnTo>
                    <a:lnTo>
                      <a:pt x="952" y="860"/>
                    </a:lnTo>
                    <a:lnTo>
                      <a:pt x="983" y="983"/>
                    </a:lnTo>
                    <a:lnTo>
                      <a:pt x="860" y="1259"/>
                    </a:lnTo>
                    <a:lnTo>
                      <a:pt x="860" y="1321"/>
                    </a:lnTo>
                    <a:lnTo>
                      <a:pt x="706" y="1382"/>
                    </a:lnTo>
                    <a:lnTo>
                      <a:pt x="614" y="1321"/>
                    </a:lnTo>
                    <a:lnTo>
                      <a:pt x="583" y="1321"/>
                    </a:lnTo>
                    <a:lnTo>
                      <a:pt x="522" y="1382"/>
                    </a:lnTo>
                    <a:lnTo>
                      <a:pt x="369" y="1321"/>
                    </a:lnTo>
                    <a:lnTo>
                      <a:pt x="307" y="1198"/>
                    </a:lnTo>
                    <a:lnTo>
                      <a:pt x="215" y="1167"/>
                    </a:lnTo>
                    <a:lnTo>
                      <a:pt x="92" y="1167"/>
                    </a:lnTo>
                    <a:lnTo>
                      <a:pt x="0" y="1167"/>
                    </a:lnTo>
                    <a:lnTo>
                      <a:pt x="31" y="1044"/>
                    </a:lnTo>
                    <a:lnTo>
                      <a:pt x="154" y="553"/>
                    </a:lnTo>
                    <a:lnTo>
                      <a:pt x="307" y="369"/>
                    </a:lnTo>
                    <a:close/>
                  </a:path>
                </a:pathLst>
              </a:custGeom>
              <a:solidFill>
                <a:srgbClr val="D9D9D9"/>
              </a:solidFill>
              <a:ln cap="flat" cmpd="sng" w="9525">
                <a:solidFill>
                  <a:schemeClr val="lt1"/>
                </a:solidFill>
                <a:prstDash val="solid"/>
                <a:round/>
                <a:headEnd len="sm" w="sm" type="none"/>
                <a:tailEnd len="sm" w="sm" type="none"/>
              </a:ln>
            </p:spPr>
          </p:sp>
          <p:sp>
            <p:nvSpPr>
              <p:cNvPr id="466" name="Google Shape;466;p54"/>
              <p:cNvSpPr/>
              <p:nvPr/>
            </p:nvSpPr>
            <p:spPr>
              <a:xfrm>
                <a:off x="5998680" y="3227400"/>
                <a:ext cx="32040" cy="37079"/>
              </a:xfrm>
              <a:custGeom>
                <a:rect b="b" l="l" r="r" t="t"/>
                <a:pathLst>
                  <a:path extrusionOk="0" h="1966" w="1689">
                    <a:moveTo>
                      <a:pt x="276" y="1935"/>
                    </a:moveTo>
                    <a:lnTo>
                      <a:pt x="676" y="1965"/>
                    </a:lnTo>
                    <a:lnTo>
                      <a:pt x="983" y="1873"/>
                    </a:lnTo>
                    <a:lnTo>
                      <a:pt x="1105" y="1689"/>
                    </a:lnTo>
                    <a:lnTo>
                      <a:pt x="1320" y="1443"/>
                    </a:lnTo>
                    <a:lnTo>
                      <a:pt x="1413" y="1351"/>
                    </a:lnTo>
                    <a:lnTo>
                      <a:pt x="1535" y="1228"/>
                    </a:lnTo>
                    <a:lnTo>
                      <a:pt x="1658" y="1105"/>
                    </a:lnTo>
                    <a:lnTo>
                      <a:pt x="1689" y="983"/>
                    </a:lnTo>
                    <a:lnTo>
                      <a:pt x="1627" y="737"/>
                    </a:lnTo>
                    <a:lnTo>
                      <a:pt x="1535" y="737"/>
                    </a:lnTo>
                    <a:lnTo>
                      <a:pt x="1505" y="614"/>
                    </a:lnTo>
                    <a:lnTo>
                      <a:pt x="1382" y="553"/>
                    </a:lnTo>
                    <a:lnTo>
                      <a:pt x="1382" y="461"/>
                    </a:lnTo>
                    <a:lnTo>
                      <a:pt x="1320" y="369"/>
                    </a:lnTo>
                    <a:lnTo>
                      <a:pt x="1320" y="246"/>
                    </a:lnTo>
                    <a:lnTo>
                      <a:pt x="1228" y="184"/>
                    </a:lnTo>
                    <a:lnTo>
                      <a:pt x="1198" y="61"/>
                    </a:lnTo>
                    <a:lnTo>
                      <a:pt x="1105" y="31"/>
                    </a:lnTo>
                    <a:lnTo>
                      <a:pt x="1044" y="0"/>
                    </a:lnTo>
                    <a:lnTo>
                      <a:pt x="952" y="0"/>
                    </a:lnTo>
                    <a:lnTo>
                      <a:pt x="983" y="123"/>
                    </a:lnTo>
                    <a:lnTo>
                      <a:pt x="860" y="399"/>
                    </a:lnTo>
                    <a:lnTo>
                      <a:pt x="860" y="461"/>
                    </a:lnTo>
                    <a:lnTo>
                      <a:pt x="706" y="522"/>
                    </a:lnTo>
                    <a:lnTo>
                      <a:pt x="614" y="461"/>
                    </a:lnTo>
                    <a:lnTo>
                      <a:pt x="583" y="461"/>
                    </a:lnTo>
                    <a:lnTo>
                      <a:pt x="522" y="522"/>
                    </a:lnTo>
                    <a:lnTo>
                      <a:pt x="369" y="461"/>
                    </a:lnTo>
                    <a:lnTo>
                      <a:pt x="307" y="338"/>
                    </a:lnTo>
                    <a:lnTo>
                      <a:pt x="215" y="307"/>
                    </a:lnTo>
                    <a:lnTo>
                      <a:pt x="92" y="307"/>
                    </a:lnTo>
                    <a:lnTo>
                      <a:pt x="0" y="307"/>
                    </a:lnTo>
                    <a:lnTo>
                      <a:pt x="0" y="399"/>
                    </a:lnTo>
                    <a:lnTo>
                      <a:pt x="123" y="583"/>
                    </a:lnTo>
                    <a:lnTo>
                      <a:pt x="123" y="768"/>
                    </a:lnTo>
                    <a:lnTo>
                      <a:pt x="123" y="983"/>
                    </a:lnTo>
                    <a:close/>
                  </a:path>
                </a:pathLst>
              </a:custGeom>
              <a:solidFill>
                <a:srgbClr val="D9D9D9"/>
              </a:solidFill>
              <a:ln cap="flat" cmpd="sng" w="9525">
                <a:solidFill>
                  <a:schemeClr val="lt1"/>
                </a:solidFill>
                <a:prstDash val="solid"/>
                <a:round/>
                <a:headEnd len="sm" w="sm" type="none"/>
                <a:tailEnd len="sm" w="sm" type="none"/>
              </a:ln>
            </p:spPr>
          </p:sp>
          <p:sp>
            <p:nvSpPr>
              <p:cNvPr id="467" name="Google Shape;467;p54"/>
              <p:cNvSpPr/>
              <p:nvPr/>
            </p:nvSpPr>
            <p:spPr>
              <a:xfrm>
                <a:off x="5731560" y="3107880"/>
                <a:ext cx="301336" cy="298460"/>
              </a:xfrm>
              <a:custGeom>
                <a:rect b="b" l="l" r="r" t="t"/>
                <a:pathLst>
                  <a:path extrusionOk="0" h="15661" w="15814">
                    <a:moveTo>
                      <a:pt x="0" y="9335"/>
                    </a:moveTo>
                    <a:lnTo>
                      <a:pt x="154" y="9243"/>
                    </a:lnTo>
                    <a:lnTo>
                      <a:pt x="307" y="9212"/>
                    </a:lnTo>
                    <a:lnTo>
                      <a:pt x="399" y="9120"/>
                    </a:lnTo>
                    <a:lnTo>
                      <a:pt x="369" y="8813"/>
                    </a:lnTo>
                    <a:lnTo>
                      <a:pt x="461" y="8751"/>
                    </a:lnTo>
                    <a:lnTo>
                      <a:pt x="614" y="8598"/>
                    </a:lnTo>
                    <a:lnTo>
                      <a:pt x="798" y="8413"/>
                    </a:lnTo>
                    <a:lnTo>
                      <a:pt x="921" y="8444"/>
                    </a:lnTo>
                    <a:lnTo>
                      <a:pt x="1044" y="8383"/>
                    </a:lnTo>
                    <a:lnTo>
                      <a:pt x="1075" y="8444"/>
                    </a:lnTo>
                    <a:lnTo>
                      <a:pt x="1075" y="8536"/>
                    </a:lnTo>
                    <a:lnTo>
                      <a:pt x="1228" y="8536"/>
                    </a:lnTo>
                    <a:lnTo>
                      <a:pt x="1320" y="8413"/>
                    </a:lnTo>
                    <a:lnTo>
                      <a:pt x="1320" y="8260"/>
                    </a:lnTo>
                    <a:lnTo>
                      <a:pt x="1443" y="8229"/>
                    </a:lnTo>
                    <a:lnTo>
                      <a:pt x="1566" y="8260"/>
                    </a:lnTo>
                    <a:lnTo>
                      <a:pt x="1720" y="8106"/>
                    </a:lnTo>
                    <a:lnTo>
                      <a:pt x="1996" y="8045"/>
                    </a:lnTo>
                    <a:lnTo>
                      <a:pt x="1965" y="8106"/>
                    </a:lnTo>
                    <a:lnTo>
                      <a:pt x="1873" y="8291"/>
                    </a:lnTo>
                    <a:lnTo>
                      <a:pt x="1904" y="8321"/>
                    </a:lnTo>
                    <a:lnTo>
                      <a:pt x="1965" y="8475"/>
                    </a:lnTo>
                    <a:lnTo>
                      <a:pt x="2150" y="8598"/>
                    </a:lnTo>
                    <a:lnTo>
                      <a:pt x="2364" y="8506"/>
                    </a:lnTo>
                    <a:lnTo>
                      <a:pt x="2487" y="8321"/>
                    </a:lnTo>
                    <a:lnTo>
                      <a:pt x="2825" y="7984"/>
                    </a:lnTo>
                    <a:lnTo>
                      <a:pt x="2856" y="7861"/>
                    </a:lnTo>
                    <a:lnTo>
                      <a:pt x="3009" y="7799"/>
                    </a:lnTo>
                    <a:lnTo>
                      <a:pt x="3132" y="7738"/>
                    </a:lnTo>
                    <a:lnTo>
                      <a:pt x="3286" y="7523"/>
                    </a:lnTo>
                    <a:lnTo>
                      <a:pt x="3286" y="7369"/>
                    </a:lnTo>
                    <a:lnTo>
                      <a:pt x="3316" y="7155"/>
                    </a:lnTo>
                    <a:lnTo>
                      <a:pt x="3378" y="6694"/>
                    </a:lnTo>
                    <a:lnTo>
                      <a:pt x="3316" y="6633"/>
                    </a:lnTo>
                    <a:lnTo>
                      <a:pt x="3286" y="6387"/>
                    </a:lnTo>
                    <a:lnTo>
                      <a:pt x="3378" y="6233"/>
                    </a:lnTo>
                    <a:lnTo>
                      <a:pt x="3623" y="5957"/>
                    </a:lnTo>
                    <a:lnTo>
                      <a:pt x="3623" y="5773"/>
                    </a:lnTo>
                    <a:lnTo>
                      <a:pt x="3777" y="5589"/>
                    </a:lnTo>
                    <a:lnTo>
                      <a:pt x="3992" y="5466"/>
                    </a:lnTo>
                    <a:lnTo>
                      <a:pt x="4084" y="5496"/>
                    </a:lnTo>
                    <a:lnTo>
                      <a:pt x="4238" y="5374"/>
                    </a:lnTo>
                    <a:lnTo>
                      <a:pt x="4391" y="5312"/>
                    </a:lnTo>
                    <a:lnTo>
                      <a:pt x="4637" y="4882"/>
                    </a:lnTo>
                    <a:lnTo>
                      <a:pt x="4667" y="4606"/>
                    </a:lnTo>
                    <a:lnTo>
                      <a:pt x="4729" y="4330"/>
                    </a:lnTo>
                    <a:lnTo>
                      <a:pt x="4852" y="4299"/>
                    </a:lnTo>
                    <a:lnTo>
                      <a:pt x="4882" y="4053"/>
                    </a:lnTo>
                    <a:lnTo>
                      <a:pt x="4821" y="3992"/>
                    </a:lnTo>
                    <a:lnTo>
                      <a:pt x="4882" y="3746"/>
                    </a:lnTo>
                    <a:lnTo>
                      <a:pt x="4852" y="3654"/>
                    </a:lnTo>
                    <a:lnTo>
                      <a:pt x="4882" y="3408"/>
                    </a:lnTo>
                    <a:lnTo>
                      <a:pt x="5005" y="3255"/>
                    </a:lnTo>
                    <a:lnTo>
                      <a:pt x="5005" y="3071"/>
                    </a:lnTo>
                    <a:lnTo>
                      <a:pt x="5067" y="2886"/>
                    </a:lnTo>
                    <a:lnTo>
                      <a:pt x="4975" y="2610"/>
                    </a:lnTo>
                    <a:lnTo>
                      <a:pt x="5343" y="2149"/>
                    </a:lnTo>
                    <a:lnTo>
                      <a:pt x="5374" y="1996"/>
                    </a:lnTo>
                    <a:lnTo>
                      <a:pt x="5527" y="1904"/>
                    </a:lnTo>
                    <a:lnTo>
                      <a:pt x="5527" y="1597"/>
                    </a:lnTo>
                    <a:lnTo>
                      <a:pt x="5466" y="1413"/>
                    </a:lnTo>
                    <a:lnTo>
                      <a:pt x="5466" y="1259"/>
                    </a:lnTo>
                    <a:lnTo>
                      <a:pt x="5497" y="1136"/>
                    </a:lnTo>
                    <a:lnTo>
                      <a:pt x="5558" y="1044"/>
                    </a:lnTo>
                    <a:lnTo>
                      <a:pt x="5435" y="891"/>
                    </a:lnTo>
                    <a:lnTo>
                      <a:pt x="5435" y="798"/>
                    </a:lnTo>
                    <a:lnTo>
                      <a:pt x="5558" y="768"/>
                    </a:lnTo>
                    <a:lnTo>
                      <a:pt x="5619" y="706"/>
                    </a:lnTo>
                    <a:lnTo>
                      <a:pt x="5619" y="645"/>
                    </a:lnTo>
                    <a:lnTo>
                      <a:pt x="5681" y="553"/>
                    </a:lnTo>
                    <a:lnTo>
                      <a:pt x="5711" y="430"/>
                    </a:lnTo>
                    <a:lnTo>
                      <a:pt x="5773" y="369"/>
                    </a:lnTo>
                    <a:lnTo>
                      <a:pt x="5865" y="369"/>
                    </a:lnTo>
                    <a:lnTo>
                      <a:pt x="5988" y="246"/>
                    </a:lnTo>
                    <a:lnTo>
                      <a:pt x="6141" y="276"/>
                    </a:lnTo>
                    <a:lnTo>
                      <a:pt x="6141" y="184"/>
                    </a:lnTo>
                    <a:lnTo>
                      <a:pt x="6233" y="184"/>
                    </a:lnTo>
                    <a:lnTo>
                      <a:pt x="6356" y="276"/>
                    </a:lnTo>
                    <a:lnTo>
                      <a:pt x="6448" y="307"/>
                    </a:lnTo>
                    <a:lnTo>
                      <a:pt x="6694" y="491"/>
                    </a:lnTo>
                    <a:lnTo>
                      <a:pt x="6817" y="553"/>
                    </a:lnTo>
                    <a:lnTo>
                      <a:pt x="7032" y="737"/>
                    </a:lnTo>
                    <a:lnTo>
                      <a:pt x="7093" y="768"/>
                    </a:lnTo>
                    <a:lnTo>
                      <a:pt x="7277" y="768"/>
                    </a:lnTo>
                    <a:lnTo>
                      <a:pt x="7431" y="860"/>
                    </a:lnTo>
                    <a:lnTo>
                      <a:pt x="7646" y="891"/>
                    </a:lnTo>
                    <a:lnTo>
                      <a:pt x="7769" y="891"/>
                    </a:lnTo>
                    <a:lnTo>
                      <a:pt x="7861" y="860"/>
                    </a:lnTo>
                    <a:lnTo>
                      <a:pt x="7984" y="860"/>
                    </a:lnTo>
                    <a:lnTo>
                      <a:pt x="8107" y="921"/>
                    </a:lnTo>
                    <a:lnTo>
                      <a:pt x="8321" y="952"/>
                    </a:lnTo>
                    <a:lnTo>
                      <a:pt x="8383" y="983"/>
                    </a:lnTo>
                    <a:lnTo>
                      <a:pt x="8598" y="952"/>
                    </a:lnTo>
                    <a:lnTo>
                      <a:pt x="8629" y="891"/>
                    </a:lnTo>
                    <a:lnTo>
                      <a:pt x="8536" y="829"/>
                    </a:lnTo>
                    <a:lnTo>
                      <a:pt x="8506" y="706"/>
                    </a:lnTo>
                    <a:lnTo>
                      <a:pt x="8659" y="583"/>
                    </a:lnTo>
                    <a:lnTo>
                      <a:pt x="8751" y="430"/>
                    </a:lnTo>
                    <a:lnTo>
                      <a:pt x="8936" y="430"/>
                    </a:lnTo>
                    <a:lnTo>
                      <a:pt x="9089" y="461"/>
                    </a:lnTo>
                    <a:lnTo>
                      <a:pt x="9181" y="583"/>
                    </a:lnTo>
                    <a:lnTo>
                      <a:pt x="9273" y="522"/>
                    </a:lnTo>
                    <a:lnTo>
                      <a:pt x="9642" y="491"/>
                    </a:lnTo>
                    <a:lnTo>
                      <a:pt x="9703" y="399"/>
                    </a:lnTo>
                    <a:lnTo>
                      <a:pt x="9826" y="369"/>
                    </a:lnTo>
                    <a:lnTo>
                      <a:pt x="10164" y="215"/>
                    </a:lnTo>
                    <a:lnTo>
                      <a:pt x="10287" y="215"/>
                    </a:lnTo>
                    <a:lnTo>
                      <a:pt x="10317" y="276"/>
                    </a:lnTo>
                    <a:lnTo>
                      <a:pt x="10348" y="276"/>
                    </a:lnTo>
                    <a:lnTo>
                      <a:pt x="10409" y="369"/>
                    </a:lnTo>
                    <a:lnTo>
                      <a:pt x="10471" y="399"/>
                    </a:lnTo>
                    <a:lnTo>
                      <a:pt x="10563" y="307"/>
                    </a:lnTo>
                    <a:lnTo>
                      <a:pt x="10778" y="307"/>
                    </a:lnTo>
                    <a:lnTo>
                      <a:pt x="10870" y="276"/>
                    </a:lnTo>
                    <a:lnTo>
                      <a:pt x="10993" y="276"/>
                    </a:lnTo>
                    <a:lnTo>
                      <a:pt x="11085" y="123"/>
                    </a:lnTo>
                    <a:lnTo>
                      <a:pt x="11054" y="62"/>
                    </a:lnTo>
                    <a:lnTo>
                      <a:pt x="11054" y="0"/>
                    </a:lnTo>
                    <a:lnTo>
                      <a:pt x="11177" y="0"/>
                    </a:lnTo>
                    <a:lnTo>
                      <a:pt x="11269" y="62"/>
                    </a:lnTo>
                    <a:lnTo>
                      <a:pt x="11453" y="92"/>
                    </a:lnTo>
                    <a:lnTo>
                      <a:pt x="11546" y="92"/>
                    </a:lnTo>
                    <a:lnTo>
                      <a:pt x="11607" y="123"/>
                    </a:lnTo>
                    <a:lnTo>
                      <a:pt x="11730" y="154"/>
                    </a:lnTo>
                    <a:lnTo>
                      <a:pt x="11853" y="246"/>
                    </a:lnTo>
                    <a:lnTo>
                      <a:pt x="12160" y="246"/>
                    </a:lnTo>
                    <a:lnTo>
                      <a:pt x="12221" y="276"/>
                    </a:lnTo>
                    <a:lnTo>
                      <a:pt x="12467" y="154"/>
                    </a:lnTo>
                    <a:lnTo>
                      <a:pt x="12651" y="154"/>
                    </a:lnTo>
                    <a:lnTo>
                      <a:pt x="12805" y="246"/>
                    </a:lnTo>
                    <a:lnTo>
                      <a:pt x="12866" y="276"/>
                    </a:lnTo>
                    <a:lnTo>
                      <a:pt x="12897" y="399"/>
                    </a:lnTo>
                    <a:lnTo>
                      <a:pt x="12989" y="522"/>
                    </a:lnTo>
                    <a:lnTo>
                      <a:pt x="13081" y="522"/>
                    </a:lnTo>
                    <a:lnTo>
                      <a:pt x="13173" y="645"/>
                    </a:lnTo>
                    <a:lnTo>
                      <a:pt x="13327" y="768"/>
                    </a:lnTo>
                    <a:lnTo>
                      <a:pt x="13511" y="829"/>
                    </a:lnTo>
                    <a:lnTo>
                      <a:pt x="13603" y="829"/>
                    </a:lnTo>
                    <a:lnTo>
                      <a:pt x="13664" y="706"/>
                    </a:lnTo>
                    <a:lnTo>
                      <a:pt x="13756" y="645"/>
                    </a:lnTo>
                    <a:lnTo>
                      <a:pt x="13941" y="645"/>
                    </a:lnTo>
                    <a:lnTo>
                      <a:pt x="14063" y="676"/>
                    </a:lnTo>
                    <a:lnTo>
                      <a:pt x="14094" y="706"/>
                    </a:lnTo>
                    <a:lnTo>
                      <a:pt x="14156" y="706"/>
                    </a:lnTo>
                    <a:lnTo>
                      <a:pt x="14340" y="676"/>
                    </a:lnTo>
                    <a:lnTo>
                      <a:pt x="14401" y="583"/>
                    </a:lnTo>
                    <a:lnTo>
                      <a:pt x="14493" y="461"/>
                    </a:lnTo>
                    <a:lnTo>
                      <a:pt x="14678" y="461"/>
                    </a:lnTo>
                    <a:lnTo>
                      <a:pt x="14739" y="522"/>
                    </a:lnTo>
                    <a:lnTo>
                      <a:pt x="14831" y="706"/>
                    </a:lnTo>
                    <a:lnTo>
                      <a:pt x="14923" y="829"/>
                    </a:lnTo>
                    <a:lnTo>
                      <a:pt x="14985" y="891"/>
                    </a:lnTo>
                    <a:lnTo>
                      <a:pt x="15200" y="983"/>
                    </a:lnTo>
                    <a:lnTo>
                      <a:pt x="15292" y="1044"/>
                    </a:lnTo>
                    <a:lnTo>
                      <a:pt x="15353" y="1198"/>
                    </a:lnTo>
                    <a:lnTo>
                      <a:pt x="15384" y="1259"/>
                    </a:lnTo>
                    <a:lnTo>
                      <a:pt x="15445" y="1382"/>
                    </a:lnTo>
                    <a:lnTo>
                      <a:pt x="15445" y="1474"/>
                    </a:lnTo>
                    <a:lnTo>
                      <a:pt x="15476" y="1474"/>
                    </a:lnTo>
                    <a:lnTo>
                      <a:pt x="15691" y="1474"/>
                    </a:lnTo>
                    <a:lnTo>
                      <a:pt x="15752" y="1505"/>
                    </a:lnTo>
                    <a:lnTo>
                      <a:pt x="15722" y="1658"/>
                    </a:lnTo>
                    <a:lnTo>
                      <a:pt x="15629" y="1781"/>
                    </a:lnTo>
                    <a:lnTo>
                      <a:pt x="15629" y="1996"/>
                    </a:lnTo>
                    <a:lnTo>
                      <a:pt x="15568" y="2272"/>
                    </a:lnTo>
                    <a:lnTo>
                      <a:pt x="15568" y="2487"/>
                    </a:lnTo>
                    <a:lnTo>
                      <a:pt x="15660" y="2549"/>
                    </a:lnTo>
                    <a:lnTo>
                      <a:pt x="15752" y="2671"/>
                    </a:lnTo>
                    <a:lnTo>
                      <a:pt x="15814" y="2794"/>
                    </a:lnTo>
                    <a:lnTo>
                      <a:pt x="15783" y="2886"/>
                    </a:lnTo>
                    <a:lnTo>
                      <a:pt x="15353" y="3470"/>
                    </a:lnTo>
                    <a:lnTo>
                      <a:pt x="15107" y="3746"/>
                    </a:lnTo>
                    <a:lnTo>
                      <a:pt x="15015" y="3869"/>
                    </a:lnTo>
                    <a:lnTo>
                      <a:pt x="14708" y="4452"/>
                    </a:lnTo>
                    <a:lnTo>
                      <a:pt x="14647" y="4545"/>
                    </a:lnTo>
                    <a:lnTo>
                      <a:pt x="14647" y="4759"/>
                    </a:lnTo>
                    <a:lnTo>
                      <a:pt x="14616" y="5067"/>
                    </a:lnTo>
                    <a:lnTo>
                      <a:pt x="14524" y="5374"/>
                    </a:lnTo>
                    <a:lnTo>
                      <a:pt x="14524" y="5558"/>
                    </a:lnTo>
                    <a:lnTo>
                      <a:pt x="14309" y="5773"/>
                    </a:lnTo>
                    <a:lnTo>
                      <a:pt x="14156" y="5957"/>
                    </a:lnTo>
                    <a:lnTo>
                      <a:pt x="14033" y="6448"/>
                    </a:lnTo>
                    <a:lnTo>
                      <a:pt x="14002" y="6663"/>
                    </a:lnTo>
                    <a:lnTo>
                      <a:pt x="14125" y="6847"/>
                    </a:lnTo>
                    <a:lnTo>
                      <a:pt x="14125" y="7032"/>
                    </a:lnTo>
                    <a:lnTo>
                      <a:pt x="14125" y="7247"/>
                    </a:lnTo>
                    <a:lnTo>
                      <a:pt x="14371" y="8905"/>
                    </a:lnTo>
                    <a:lnTo>
                      <a:pt x="14585" y="9887"/>
                    </a:lnTo>
                    <a:lnTo>
                      <a:pt x="15169" y="10686"/>
                    </a:lnTo>
                    <a:lnTo>
                      <a:pt x="15353" y="11331"/>
                    </a:lnTo>
                    <a:lnTo>
                      <a:pt x="15261" y="11300"/>
                    </a:lnTo>
                    <a:lnTo>
                      <a:pt x="13910" y="11607"/>
                    </a:lnTo>
                    <a:lnTo>
                      <a:pt x="13572" y="12252"/>
                    </a:lnTo>
                    <a:lnTo>
                      <a:pt x="13603" y="12436"/>
                    </a:lnTo>
                    <a:lnTo>
                      <a:pt x="13695" y="12528"/>
                    </a:lnTo>
                    <a:lnTo>
                      <a:pt x="13787" y="12559"/>
                    </a:lnTo>
                    <a:lnTo>
                      <a:pt x="13756" y="12651"/>
                    </a:lnTo>
                    <a:lnTo>
                      <a:pt x="13726" y="12712"/>
                    </a:lnTo>
                    <a:lnTo>
                      <a:pt x="13726" y="12835"/>
                    </a:lnTo>
                    <a:lnTo>
                      <a:pt x="13726" y="12958"/>
                    </a:lnTo>
                    <a:lnTo>
                      <a:pt x="13726" y="13081"/>
                    </a:lnTo>
                    <a:lnTo>
                      <a:pt x="13726" y="13234"/>
                    </a:lnTo>
                    <a:lnTo>
                      <a:pt x="13634" y="13296"/>
                    </a:lnTo>
                    <a:lnTo>
                      <a:pt x="13664" y="13326"/>
                    </a:lnTo>
                    <a:lnTo>
                      <a:pt x="13634" y="13419"/>
                    </a:lnTo>
                    <a:lnTo>
                      <a:pt x="13449" y="13572"/>
                    </a:lnTo>
                    <a:lnTo>
                      <a:pt x="13449" y="13695"/>
                    </a:lnTo>
                    <a:lnTo>
                      <a:pt x="13449" y="14125"/>
                    </a:lnTo>
                    <a:lnTo>
                      <a:pt x="13480" y="14340"/>
                    </a:lnTo>
                    <a:lnTo>
                      <a:pt x="13572" y="14432"/>
                    </a:lnTo>
                    <a:lnTo>
                      <a:pt x="13787" y="14677"/>
                    </a:lnTo>
                    <a:lnTo>
                      <a:pt x="13849" y="14800"/>
                    </a:lnTo>
                    <a:lnTo>
                      <a:pt x="13910" y="14892"/>
                    </a:lnTo>
                    <a:lnTo>
                      <a:pt x="14248" y="14923"/>
                    </a:lnTo>
                    <a:lnTo>
                      <a:pt x="14309" y="14892"/>
                    </a:lnTo>
                    <a:lnTo>
                      <a:pt x="14248" y="14800"/>
                    </a:lnTo>
                    <a:lnTo>
                      <a:pt x="14248" y="14708"/>
                    </a:lnTo>
                    <a:lnTo>
                      <a:pt x="14401" y="14677"/>
                    </a:lnTo>
                    <a:lnTo>
                      <a:pt x="14524" y="14739"/>
                    </a:lnTo>
                    <a:lnTo>
                      <a:pt x="14555" y="15599"/>
                    </a:lnTo>
                    <a:lnTo>
                      <a:pt x="14524" y="15660"/>
                    </a:lnTo>
                    <a:lnTo>
                      <a:pt x="14371" y="15660"/>
                    </a:lnTo>
                    <a:lnTo>
                      <a:pt x="14371" y="15599"/>
                    </a:lnTo>
                    <a:lnTo>
                      <a:pt x="14309" y="15599"/>
                    </a:lnTo>
                    <a:lnTo>
                      <a:pt x="14186" y="15629"/>
                    </a:lnTo>
                    <a:lnTo>
                      <a:pt x="14063" y="15660"/>
                    </a:lnTo>
                    <a:lnTo>
                      <a:pt x="13941" y="15660"/>
                    </a:lnTo>
                    <a:lnTo>
                      <a:pt x="13756" y="15507"/>
                    </a:lnTo>
                    <a:lnTo>
                      <a:pt x="13603" y="15322"/>
                    </a:lnTo>
                    <a:lnTo>
                      <a:pt x="13449" y="15199"/>
                    </a:lnTo>
                    <a:lnTo>
                      <a:pt x="13296" y="14954"/>
                    </a:lnTo>
                    <a:lnTo>
                      <a:pt x="13112" y="14831"/>
                    </a:lnTo>
                    <a:lnTo>
                      <a:pt x="12805" y="14739"/>
                    </a:lnTo>
                    <a:lnTo>
                      <a:pt x="12590" y="14616"/>
                    </a:lnTo>
                    <a:lnTo>
                      <a:pt x="12590" y="14524"/>
                    </a:lnTo>
                    <a:lnTo>
                      <a:pt x="12467" y="14401"/>
                    </a:lnTo>
                    <a:lnTo>
                      <a:pt x="12467" y="14155"/>
                    </a:lnTo>
                    <a:lnTo>
                      <a:pt x="12375" y="14125"/>
                    </a:lnTo>
                    <a:lnTo>
                      <a:pt x="12313" y="14155"/>
                    </a:lnTo>
                    <a:lnTo>
                      <a:pt x="12190" y="14186"/>
                    </a:lnTo>
                    <a:lnTo>
                      <a:pt x="12129" y="14401"/>
                    </a:lnTo>
                    <a:lnTo>
                      <a:pt x="12129" y="14493"/>
                    </a:lnTo>
                    <a:lnTo>
                      <a:pt x="11883" y="14585"/>
                    </a:lnTo>
                    <a:lnTo>
                      <a:pt x="11730" y="14585"/>
                    </a:lnTo>
                    <a:lnTo>
                      <a:pt x="11730" y="14524"/>
                    </a:lnTo>
                    <a:lnTo>
                      <a:pt x="11515" y="14493"/>
                    </a:lnTo>
                    <a:lnTo>
                      <a:pt x="11361" y="14463"/>
                    </a:lnTo>
                    <a:lnTo>
                      <a:pt x="11177" y="14340"/>
                    </a:lnTo>
                    <a:lnTo>
                      <a:pt x="11085" y="14340"/>
                    </a:lnTo>
                    <a:lnTo>
                      <a:pt x="10931" y="14248"/>
                    </a:lnTo>
                    <a:lnTo>
                      <a:pt x="10870" y="14248"/>
                    </a:lnTo>
                    <a:lnTo>
                      <a:pt x="10870" y="14186"/>
                    </a:lnTo>
                    <a:lnTo>
                      <a:pt x="10870" y="14063"/>
                    </a:lnTo>
                    <a:lnTo>
                      <a:pt x="10809" y="14002"/>
                    </a:lnTo>
                    <a:lnTo>
                      <a:pt x="10809" y="13818"/>
                    </a:lnTo>
                    <a:lnTo>
                      <a:pt x="10747" y="13818"/>
                    </a:lnTo>
                    <a:lnTo>
                      <a:pt x="10532" y="13879"/>
                    </a:lnTo>
                    <a:lnTo>
                      <a:pt x="10502" y="13941"/>
                    </a:lnTo>
                    <a:lnTo>
                      <a:pt x="10379" y="13941"/>
                    </a:lnTo>
                    <a:lnTo>
                      <a:pt x="10256" y="14002"/>
                    </a:lnTo>
                    <a:lnTo>
                      <a:pt x="10164" y="14063"/>
                    </a:lnTo>
                    <a:lnTo>
                      <a:pt x="10102" y="14063"/>
                    </a:lnTo>
                    <a:lnTo>
                      <a:pt x="10072" y="14002"/>
                    </a:lnTo>
                    <a:lnTo>
                      <a:pt x="10072" y="13848"/>
                    </a:lnTo>
                    <a:lnTo>
                      <a:pt x="10041" y="13787"/>
                    </a:lnTo>
                    <a:lnTo>
                      <a:pt x="9887" y="13756"/>
                    </a:lnTo>
                    <a:lnTo>
                      <a:pt x="9795" y="13756"/>
                    </a:lnTo>
                    <a:lnTo>
                      <a:pt x="9734" y="13695"/>
                    </a:lnTo>
                    <a:lnTo>
                      <a:pt x="9734" y="13695"/>
                    </a:lnTo>
                    <a:lnTo>
                      <a:pt x="9580" y="13695"/>
                    </a:lnTo>
                    <a:lnTo>
                      <a:pt x="9458" y="13756"/>
                    </a:lnTo>
                    <a:lnTo>
                      <a:pt x="9304" y="13818"/>
                    </a:lnTo>
                    <a:lnTo>
                      <a:pt x="9243" y="13848"/>
                    </a:lnTo>
                    <a:lnTo>
                      <a:pt x="9151" y="13879"/>
                    </a:lnTo>
                    <a:lnTo>
                      <a:pt x="9058" y="13848"/>
                    </a:lnTo>
                    <a:lnTo>
                      <a:pt x="8843" y="13848"/>
                    </a:lnTo>
                    <a:lnTo>
                      <a:pt x="8782" y="13818"/>
                    </a:lnTo>
                    <a:lnTo>
                      <a:pt x="8659" y="13726"/>
                    </a:lnTo>
                    <a:lnTo>
                      <a:pt x="8567" y="13726"/>
                    </a:lnTo>
                    <a:lnTo>
                      <a:pt x="8536" y="13756"/>
                    </a:lnTo>
                    <a:lnTo>
                      <a:pt x="8444" y="13787"/>
                    </a:lnTo>
                    <a:lnTo>
                      <a:pt x="8414" y="13848"/>
                    </a:lnTo>
                    <a:lnTo>
                      <a:pt x="8321" y="13848"/>
                    </a:lnTo>
                    <a:lnTo>
                      <a:pt x="8291" y="13818"/>
                    </a:lnTo>
                    <a:lnTo>
                      <a:pt x="8291" y="13633"/>
                    </a:lnTo>
                    <a:lnTo>
                      <a:pt x="8352" y="13603"/>
                    </a:lnTo>
                    <a:lnTo>
                      <a:pt x="8352" y="13541"/>
                    </a:lnTo>
                    <a:lnTo>
                      <a:pt x="8383" y="13419"/>
                    </a:lnTo>
                    <a:lnTo>
                      <a:pt x="8291" y="13357"/>
                    </a:lnTo>
                    <a:lnTo>
                      <a:pt x="8260" y="13173"/>
                    </a:lnTo>
                    <a:lnTo>
                      <a:pt x="8291" y="13111"/>
                    </a:lnTo>
                    <a:lnTo>
                      <a:pt x="8291" y="13050"/>
                    </a:lnTo>
                    <a:lnTo>
                      <a:pt x="8199" y="12927"/>
                    </a:lnTo>
                    <a:lnTo>
                      <a:pt x="8199" y="12835"/>
                    </a:lnTo>
                    <a:lnTo>
                      <a:pt x="8229" y="12743"/>
                    </a:lnTo>
                    <a:lnTo>
                      <a:pt x="8229" y="12651"/>
                    </a:lnTo>
                    <a:lnTo>
                      <a:pt x="8137" y="12620"/>
                    </a:lnTo>
                    <a:lnTo>
                      <a:pt x="8107" y="12528"/>
                    </a:lnTo>
                    <a:lnTo>
                      <a:pt x="8045" y="12497"/>
                    </a:lnTo>
                    <a:lnTo>
                      <a:pt x="8045" y="12405"/>
                    </a:lnTo>
                    <a:lnTo>
                      <a:pt x="7984" y="12313"/>
                    </a:lnTo>
                    <a:lnTo>
                      <a:pt x="7953" y="12221"/>
                    </a:lnTo>
                    <a:lnTo>
                      <a:pt x="7922" y="12129"/>
                    </a:lnTo>
                    <a:lnTo>
                      <a:pt x="7984" y="11975"/>
                    </a:lnTo>
                    <a:lnTo>
                      <a:pt x="7953" y="11668"/>
                    </a:lnTo>
                    <a:lnTo>
                      <a:pt x="7922" y="11576"/>
                    </a:lnTo>
                    <a:lnTo>
                      <a:pt x="7953" y="11515"/>
                    </a:lnTo>
                    <a:lnTo>
                      <a:pt x="7984" y="11453"/>
                    </a:lnTo>
                    <a:lnTo>
                      <a:pt x="7984" y="11331"/>
                    </a:lnTo>
                    <a:lnTo>
                      <a:pt x="7892" y="11208"/>
                    </a:lnTo>
                    <a:lnTo>
                      <a:pt x="7922" y="11054"/>
                    </a:lnTo>
                    <a:lnTo>
                      <a:pt x="8014" y="10931"/>
                    </a:lnTo>
                    <a:lnTo>
                      <a:pt x="8014" y="10809"/>
                    </a:lnTo>
                    <a:lnTo>
                      <a:pt x="8014" y="10686"/>
                    </a:lnTo>
                    <a:lnTo>
                      <a:pt x="7984" y="10594"/>
                    </a:lnTo>
                    <a:lnTo>
                      <a:pt x="7032" y="10532"/>
                    </a:lnTo>
                    <a:lnTo>
                      <a:pt x="7001" y="10440"/>
                    </a:lnTo>
                    <a:lnTo>
                      <a:pt x="7063" y="10348"/>
                    </a:lnTo>
                    <a:lnTo>
                      <a:pt x="7063" y="10256"/>
                    </a:lnTo>
                    <a:lnTo>
                      <a:pt x="6817" y="10225"/>
                    </a:lnTo>
                    <a:lnTo>
                      <a:pt x="6817" y="10317"/>
                    </a:lnTo>
                    <a:lnTo>
                      <a:pt x="6019" y="10317"/>
                    </a:lnTo>
                    <a:lnTo>
                      <a:pt x="5988" y="10563"/>
                    </a:lnTo>
                    <a:lnTo>
                      <a:pt x="5926" y="10686"/>
                    </a:lnTo>
                    <a:lnTo>
                      <a:pt x="5865" y="10716"/>
                    </a:lnTo>
                    <a:lnTo>
                      <a:pt x="5865" y="10870"/>
                    </a:lnTo>
                    <a:lnTo>
                      <a:pt x="5896" y="11116"/>
                    </a:lnTo>
                    <a:lnTo>
                      <a:pt x="5251" y="11146"/>
                    </a:lnTo>
                    <a:lnTo>
                      <a:pt x="5159" y="11208"/>
                    </a:lnTo>
                    <a:lnTo>
                      <a:pt x="4852" y="11177"/>
                    </a:lnTo>
                    <a:lnTo>
                      <a:pt x="4760" y="11146"/>
                    </a:lnTo>
                    <a:lnTo>
                      <a:pt x="4606" y="11177"/>
                    </a:lnTo>
                    <a:lnTo>
                      <a:pt x="4391" y="11208"/>
                    </a:lnTo>
                    <a:lnTo>
                      <a:pt x="4299" y="11146"/>
                    </a:lnTo>
                    <a:lnTo>
                      <a:pt x="4268" y="10870"/>
                    </a:lnTo>
                    <a:lnTo>
                      <a:pt x="4145" y="10686"/>
                    </a:lnTo>
                    <a:lnTo>
                      <a:pt x="4084" y="10594"/>
                    </a:lnTo>
                    <a:lnTo>
                      <a:pt x="4023" y="10532"/>
                    </a:lnTo>
                    <a:lnTo>
                      <a:pt x="3992" y="10440"/>
                    </a:lnTo>
                    <a:lnTo>
                      <a:pt x="3961" y="10379"/>
                    </a:lnTo>
                    <a:lnTo>
                      <a:pt x="3931" y="10164"/>
                    </a:lnTo>
                    <a:lnTo>
                      <a:pt x="3838" y="10041"/>
                    </a:lnTo>
                    <a:lnTo>
                      <a:pt x="3838" y="9918"/>
                    </a:lnTo>
                    <a:lnTo>
                      <a:pt x="3869" y="9826"/>
                    </a:lnTo>
                    <a:lnTo>
                      <a:pt x="3869" y="9734"/>
                    </a:lnTo>
                    <a:lnTo>
                      <a:pt x="3808" y="9642"/>
                    </a:lnTo>
                    <a:lnTo>
                      <a:pt x="3777" y="9550"/>
                    </a:lnTo>
                    <a:lnTo>
                      <a:pt x="3777" y="9519"/>
                    </a:lnTo>
                    <a:lnTo>
                      <a:pt x="3777" y="9396"/>
                    </a:lnTo>
                    <a:lnTo>
                      <a:pt x="2917" y="9396"/>
                    </a:lnTo>
                    <a:lnTo>
                      <a:pt x="2334" y="9396"/>
                    </a:lnTo>
                    <a:lnTo>
                      <a:pt x="2057" y="9396"/>
                    </a:lnTo>
                    <a:lnTo>
                      <a:pt x="1781" y="9396"/>
                    </a:lnTo>
                    <a:lnTo>
                      <a:pt x="1658" y="9396"/>
                    </a:lnTo>
                    <a:lnTo>
                      <a:pt x="1413" y="9396"/>
                    </a:lnTo>
                    <a:lnTo>
                      <a:pt x="1228" y="9396"/>
                    </a:lnTo>
                    <a:lnTo>
                      <a:pt x="1075" y="9396"/>
                    </a:lnTo>
                    <a:lnTo>
                      <a:pt x="952" y="9396"/>
                    </a:lnTo>
                    <a:lnTo>
                      <a:pt x="829" y="9365"/>
                    </a:lnTo>
                    <a:lnTo>
                      <a:pt x="706" y="9396"/>
                    </a:lnTo>
                    <a:lnTo>
                      <a:pt x="553" y="9457"/>
                    </a:lnTo>
                    <a:lnTo>
                      <a:pt x="491" y="9488"/>
                    </a:lnTo>
                    <a:lnTo>
                      <a:pt x="430" y="9488"/>
                    </a:lnTo>
                    <a:lnTo>
                      <a:pt x="399" y="9519"/>
                    </a:lnTo>
                    <a:lnTo>
                      <a:pt x="399" y="9519"/>
                    </a:lnTo>
                    <a:lnTo>
                      <a:pt x="369" y="9519"/>
                    </a:lnTo>
                    <a:lnTo>
                      <a:pt x="369" y="9519"/>
                    </a:lnTo>
                    <a:lnTo>
                      <a:pt x="276" y="9457"/>
                    </a:lnTo>
                    <a:lnTo>
                      <a:pt x="31" y="9427"/>
                    </a:lnTo>
                    <a:close/>
                  </a:path>
                </a:pathLst>
              </a:custGeom>
              <a:solidFill>
                <a:srgbClr val="D9D9D9"/>
              </a:solidFill>
              <a:ln cap="flat" cmpd="sng" w="9525">
                <a:solidFill>
                  <a:schemeClr val="lt1"/>
                </a:solidFill>
                <a:prstDash val="solid"/>
                <a:round/>
                <a:headEnd len="sm" w="sm" type="none"/>
                <a:tailEnd len="sm" w="sm" type="none"/>
              </a:ln>
            </p:spPr>
          </p:sp>
          <p:sp>
            <p:nvSpPr>
              <p:cNvPr id="468" name="Google Shape;468;p54"/>
              <p:cNvSpPr/>
              <p:nvPr/>
            </p:nvSpPr>
            <p:spPr>
              <a:xfrm>
                <a:off x="6056280" y="3341520"/>
                <a:ext cx="49322" cy="127439"/>
              </a:xfrm>
              <a:custGeom>
                <a:rect b="b" l="l" r="r" t="t"/>
                <a:pathLst>
                  <a:path extrusionOk="0" h="6695" w="2611">
                    <a:moveTo>
                      <a:pt x="246" y="31"/>
                    </a:moveTo>
                    <a:lnTo>
                      <a:pt x="307" y="1"/>
                    </a:lnTo>
                    <a:lnTo>
                      <a:pt x="369" y="31"/>
                    </a:lnTo>
                    <a:lnTo>
                      <a:pt x="430" y="124"/>
                    </a:lnTo>
                    <a:lnTo>
                      <a:pt x="522" y="124"/>
                    </a:lnTo>
                    <a:lnTo>
                      <a:pt x="584" y="185"/>
                    </a:lnTo>
                    <a:lnTo>
                      <a:pt x="614" y="154"/>
                    </a:lnTo>
                    <a:lnTo>
                      <a:pt x="706" y="154"/>
                    </a:lnTo>
                    <a:lnTo>
                      <a:pt x="768" y="216"/>
                    </a:lnTo>
                    <a:lnTo>
                      <a:pt x="829" y="216"/>
                    </a:lnTo>
                    <a:lnTo>
                      <a:pt x="860" y="277"/>
                    </a:lnTo>
                    <a:lnTo>
                      <a:pt x="952" y="338"/>
                    </a:lnTo>
                    <a:lnTo>
                      <a:pt x="1044" y="431"/>
                    </a:lnTo>
                    <a:lnTo>
                      <a:pt x="1321" y="738"/>
                    </a:lnTo>
                    <a:lnTo>
                      <a:pt x="1351" y="1045"/>
                    </a:lnTo>
                    <a:lnTo>
                      <a:pt x="1351" y="2426"/>
                    </a:lnTo>
                    <a:lnTo>
                      <a:pt x="1321" y="2580"/>
                    </a:lnTo>
                    <a:lnTo>
                      <a:pt x="1443" y="3348"/>
                    </a:lnTo>
                    <a:lnTo>
                      <a:pt x="1720" y="3470"/>
                    </a:lnTo>
                    <a:lnTo>
                      <a:pt x="1812" y="3593"/>
                    </a:lnTo>
                    <a:lnTo>
                      <a:pt x="1873" y="3685"/>
                    </a:lnTo>
                    <a:lnTo>
                      <a:pt x="1965" y="3685"/>
                    </a:lnTo>
                    <a:lnTo>
                      <a:pt x="2242" y="3992"/>
                    </a:lnTo>
                    <a:lnTo>
                      <a:pt x="2303" y="4115"/>
                    </a:lnTo>
                    <a:lnTo>
                      <a:pt x="2487" y="4361"/>
                    </a:lnTo>
                    <a:lnTo>
                      <a:pt x="2580" y="4576"/>
                    </a:lnTo>
                    <a:lnTo>
                      <a:pt x="2610" y="4668"/>
                    </a:lnTo>
                    <a:lnTo>
                      <a:pt x="2610" y="4760"/>
                    </a:lnTo>
                    <a:lnTo>
                      <a:pt x="2518" y="4791"/>
                    </a:lnTo>
                    <a:lnTo>
                      <a:pt x="2487" y="4883"/>
                    </a:lnTo>
                    <a:lnTo>
                      <a:pt x="2395" y="4914"/>
                    </a:lnTo>
                    <a:lnTo>
                      <a:pt x="2365" y="4975"/>
                    </a:lnTo>
                    <a:lnTo>
                      <a:pt x="2395" y="5036"/>
                    </a:lnTo>
                    <a:lnTo>
                      <a:pt x="2395" y="5098"/>
                    </a:lnTo>
                    <a:lnTo>
                      <a:pt x="2457" y="5190"/>
                    </a:lnTo>
                    <a:lnTo>
                      <a:pt x="2457" y="5497"/>
                    </a:lnTo>
                    <a:lnTo>
                      <a:pt x="2426" y="5620"/>
                    </a:lnTo>
                    <a:lnTo>
                      <a:pt x="2303" y="5743"/>
                    </a:lnTo>
                    <a:lnTo>
                      <a:pt x="2119" y="5773"/>
                    </a:lnTo>
                    <a:lnTo>
                      <a:pt x="2058" y="5988"/>
                    </a:lnTo>
                    <a:lnTo>
                      <a:pt x="2027" y="6142"/>
                    </a:lnTo>
                    <a:lnTo>
                      <a:pt x="1935" y="6295"/>
                    </a:lnTo>
                    <a:lnTo>
                      <a:pt x="1996" y="6480"/>
                    </a:lnTo>
                    <a:lnTo>
                      <a:pt x="1965" y="6664"/>
                    </a:lnTo>
                    <a:lnTo>
                      <a:pt x="1812" y="6695"/>
                    </a:lnTo>
                    <a:lnTo>
                      <a:pt x="1751" y="6572"/>
                    </a:lnTo>
                    <a:lnTo>
                      <a:pt x="1812" y="6480"/>
                    </a:lnTo>
                    <a:lnTo>
                      <a:pt x="1720" y="6326"/>
                    </a:lnTo>
                    <a:lnTo>
                      <a:pt x="1628" y="6234"/>
                    </a:lnTo>
                    <a:lnTo>
                      <a:pt x="1505" y="6173"/>
                    </a:lnTo>
                    <a:lnTo>
                      <a:pt x="1382" y="6050"/>
                    </a:lnTo>
                    <a:lnTo>
                      <a:pt x="1228" y="5866"/>
                    </a:lnTo>
                    <a:lnTo>
                      <a:pt x="1198" y="5743"/>
                    </a:lnTo>
                    <a:lnTo>
                      <a:pt x="1136" y="5558"/>
                    </a:lnTo>
                    <a:lnTo>
                      <a:pt x="1106" y="5436"/>
                    </a:lnTo>
                    <a:lnTo>
                      <a:pt x="1228" y="5282"/>
                    </a:lnTo>
                    <a:lnTo>
                      <a:pt x="1259" y="5098"/>
                    </a:lnTo>
                    <a:lnTo>
                      <a:pt x="1443" y="4914"/>
                    </a:lnTo>
                    <a:lnTo>
                      <a:pt x="1443" y="4699"/>
                    </a:lnTo>
                    <a:lnTo>
                      <a:pt x="1443" y="4484"/>
                    </a:lnTo>
                    <a:lnTo>
                      <a:pt x="1382" y="4361"/>
                    </a:lnTo>
                    <a:lnTo>
                      <a:pt x="1167" y="4300"/>
                    </a:lnTo>
                    <a:lnTo>
                      <a:pt x="983" y="4300"/>
                    </a:lnTo>
                    <a:lnTo>
                      <a:pt x="921" y="4392"/>
                    </a:lnTo>
                    <a:lnTo>
                      <a:pt x="829" y="4392"/>
                    </a:lnTo>
                    <a:lnTo>
                      <a:pt x="737" y="4422"/>
                    </a:lnTo>
                    <a:lnTo>
                      <a:pt x="614" y="4330"/>
                    </a:lnTo>
                    <a:lnTo>
                      <a:pt x="614" y="4238"/>
                    </a:lnTo>
                    <a:lnTo>
                      <a:pt x="522" y="4146"/>
                    </a:lnTo>
                    <a:lnTo>
                      <a:pt x="492" y="4085"/>
                    </a:lnTo>
                    <a:lnTo>
                      <a:pt x="461" y="3992"/>
                    </a:lnTo>
                    <a:lnTo>
                      <a:pt x="215" y="4023"/>
                    </a:lnTo>
                    <a:lnTo>
                      <a:pt x="215" y="3962"/>
                    </a:lnTo>
                    <a:lnTo>
                      <a:pt x="123" y="3808"/>
                    </a:lnTo>
                    <a:lnTo>
                      <a:pt x="31" y="3655"/>
                    </a:lnTo>
                    <a:lnTo>
                      <a:pt x="0" y="3593"/>
                    </a:lnTo>
                    <a:lnTo>
                      <a:pt x="92" y="3532"/>
                    </a:lnTo>
                    <a:lnTo>
                      <a:pt x="215" y="3378"/>
                    </a:lnTo>
                    <a:lnTo>
                      <a:pt x="215" y="3256"/>
                    </a:lnTo>
                    <a:lnTo>
                      <a:pt x="246" y="3194"/>
                    </a:lnTo>
                    <a:lnTo>
                      <a:pt x="215" y="3133"/>
                    </a:lnTo>
                    <a:lnTo>
                      <a:pt x="215" y="3010"/>
                    </a:lnTo>
                    <a:lnTo>
                      <a:pt x="246" y="2918"/>
                    </a:lnTo>
                    <a:lnTo>
                      <a:pt x="430" y="2795"/>
                    </a:lnTo>
                    <a:lnTo>
                      <a:pt x="553" y="2734"/>
                    </a:lnTo>
                    <a:lnTo>
                      <a:pt x="584" y="2672"/>
                    </a:lnTo>
                    <a:lnTo>
                      <a:pt x="676" y="2641"/>
                    </a:lnTo>
                    <a:lnTo>
                      <a:pt x="645" y="2580"/>
                    </a:lnTo>
                    <a:lnTo>
                      <a:pt x="553" y="2519"/>
                    </a:lnTo>
                    <a:lnTo>
                      <a:pt x="553" y="2457"/>
                    </a:lnTo>
                    <a:lnTo>
                      <a:pt x="522" y="2334"/>
                    </a:lnTo>
                    <a:lnTo>
                      <a:pt x="553" y="2304"/>
                    </a:lnTo>
                    <a:lnTo>
                      <a:pt x="584" y="2212"/>
                    </a:lnTo>
                    <a:lnTo>
                      <a:pt x="522" y="2089"/>
                    </a:lnTo>
                    <a:lnTo>
                      <a:pt x="584" y="1966"/>
                    </a:lnTo>
                    <a:lnTo>
                      <a:pt x="553" y="1874"/>
                    </a:lnTo>
                    <a:lnTo>
                      <a:pt x="522" y="1751"/>
                    </a:lnTo>
                    <a:lnTo>
                      <a:pt x="492" y="1597"/>
                    </a:lnTo>
                    <a:lnTo>
                      <a:pt x="522" y="1475"/>
                    </a:lnTo>
                    <a:lnTo>
                      <a:pt x="706" y="1290"/>
                    </a:lnTo>
                    <a:lnTo>
                      <a:pt x="706" y="1229"/>
                    </a:lnTo>
                    <a:lnTo>
                      <a:pt x="737" y="1168"/>
                    </a:lnTo>
                    <a:lnTo>
                      <a:pt x="737" y="1014"/>
                    </a:lnTo>
                    <a:lnTo>
                      <a:pt x="676" y="891"/>
                    </a:lnTo>
                    <a:lnTo>
                      <a:pt x="522" y="768"/>
                    </a:lnTo>
                    <a:lnTo>
                      <a:pt x="522" y="707"/>
                    </a:lnTo>
                    <a:lnTo>
                      <a:pt x="614" y="492"/>
                    </a:lnTo>
                    <a:lnTo>
                      <a:pt x="614" y="431"/>
                    </a:lnTo>
                    <a:lnTo>
                      <a:pt x="522" y="400"/>
                    </a:lnTo>
                    <a:lnTo>
                      <a:pt x="399" y="338"/>
                    </a:lnTo>
                    <a:lnTo>
                      <a:pt x="369" y="216"/>
                    </a:lnTo>
                    <a:lnTo>
                      <a:pt x="307" y="154"/>
                    </a:lnTo>
                    <a:close/>
                  </a:path>
                </a:pathLst>
              </a:custGeom>
              <a:solidFill>
                <a:srgbClr val="D9D9D9"/>
              </a:solidFill>
              <a:ln cap="flat" cmpd="sng" w="9525">
                <a:solidFill>
                  <a:schemeClr val="lt1"/>
                </a:solidFill>
                <a:prstDash val="solid"/>
                <a:round/>
                <a:headEnd len="sm" w="sm" type="none"/>
                <a:tailEnd len="sm" w="sm" type="none"/>
              </a:ln>
            </p:spPr>
          </p:sp>
          <p:sp>
            <p:nvSpPr>
              <p:cNvPr id="469" name="Google Shape;469;p54"/>
              <p:cNvSpPr/>
              <p:nvPr/>
            </p:nvSpPr>
            <p:spPr>
              <a:xfrm>
                <a:off x="5883120" y="3323160"/>
                <a:ext cx="186486" cy="158407"/>
              </a:xfrm>
              <a:custGeom>
                <a:rect b="b" l="l" r="r" t="t"/>
                <a:pathLst>
                  <a:path extrusionOk="0" h="8323" w="9797">
                    <a:moveTo>
                      <a:pt x="1782" y="2396"/>
                    </a:moveTo>
                    <a:lnTo>
                      <a:pt x="1843" y="2457"/>
                    </a:lnTo>
                    <a:lnTo>
                      <a:pt x="1935" y="2457"/>
                    </a:lnTo>
                    <a:lnTo>
                      <a:pt x="2089" y="2488"/>
                    </a:lnTo>
                    <a:lnTo>
                      <a:pt x="2120" y="2549"/>
                    </a:lnTo>
                    <a:lnTo>
                      <a:pt x="2120" y="2703"/>
                    </a:lnTo>
                    <a:lnTo>
                      <a:pt x="2150" y="2764"/>
                    </a:lnTo>
                    <a:lnTo>
                      <a:pt x="2212" y="2764"/>
                    </a:lnTo>
                    <a:lnTo>
                      <a:pt x="2304" y="2703"/>
                    </a:lnTo>
                    <a:lnTo>
                      <a:pt x="2427" y="2642"/>
                    </a:lnTo>
                    <a:lnTo>
                      <a:pt x="2550" y="2642"/>
                    </a:lnTo>
                    <a:lnTo>
                      <a:pt x="2580" y="2580"/>
                    </a:lnTo>
                    <a:lnTo>
                      <a:pt x="2795" y="2519"/>
                    </a:lnTo>
                    <a:lnTo>
                      <a:pt x="2857" y="2519"/>
                    </a:lnTo>
                    <a:lnTo>
                      <a:pt x="2857" y="2703"/>
                    </a:lnTo>
                    <a:lnTo>
                      <a:pt x="2918" y="2764"/>
                    </a:lnTo>
                    <a:lnTo>
                      <a:pt x="2918" y="2887"/>
                    </a:lnTo>
                    <a:lnTo>
                      <a:pt x="2918" y="2949"/>
                    </a:lnTo>
                    <a:lnTo>
                      <a:pt x="2979" y="2949"/>
                    </a:lnTo>
                    <a:lnTo>
                      <a:pt x="3133" y="3041"/>
                    </a:lnTo>
                    <a:lnTo>
                      <a:pt x="3225" y="3041"/>
                    </a:lnTo>
                    <a:lnTo>
                      <a:pt x="3409" y="3164"/>
                    </a:lnTo>
                    <a:lnTo>
                      <a:pt x="3563" y="3194"/>
                    </a:lnTo>
                    <a:lnTo>
                      <a:pt x="3778" y="3225"/>
                    </a:lnTo>
                    <a:lnTo>
                      <a:pt x="3778" y="3286"/>
                    </a:lnTo>
                    <a:lnTo>
                      <a:pt x="3931" y="3286"/>
                    </a:lnTo>
                    <a:lnTo>
                      <a:pt x="4177" y="3194"/>
                    </a:lnTo>
                    <a:lnTo>
                      <a:pt x="4177" y="3102"/>
                    </a:lnTo>
                    <a:lnTo>
                      <a:pt x="4238" y="2887"/>
                    </a:lnTo>
                    <a:lnTo>
                      <a:pt x="4361" y="2856"/>
                    </a:lnTo>
                    <a:lnTo>
                      <a:pt x="4423" y="2826"/>
                    </a:lnTo>
                    <a:lnTo>
                      <a:pt x="4515" y="2856"/>
                    </a:lnTo>
                    <a:lnTo>
                      <a:pt x="4515" y="3102"/>
                    </a:lnTo>
                    <a:lnTo>
                      <a:pt x="4638" y="3225"/>
                    </a:lnTo>
                    <a:lnTo>
                      <a:pt x="4638" y="3317"/>
                    </a:lnTo>
                    <a:lnTo>
                      <a:pt x="4853" y="3440"/>
                    </a:lnTo>
                    <a:lnTo>
                      <a:pt x="5160" y="3532"/>
                    </a:lnTo>
                    <a:lnTo>
                      <a:pt x="5344" y="3655"/>
                    </a:lnTo>
                    <a:lnTo>
                      <a:pt x="5497" y="3900"/>
                    </a:lnTo>
                    <a:lnTo>
                      <a:pt x="5651" y="4023"/>
                    </a:lnTo>
                    <a:lnTo>
                      <a:pt x="5804" y="4208"/>
                    </a:lnTo>
                    <a:lnTo>
                      <a:pt x="5989" y="4361"/>
                    </a:lnTo>
                    <a:lnTo>
                      <a:pt x="6111" y="4361"/>
                    </a:lnTo>
                    <a:lnTo>
                      <a:pt x="6234" y="4330"/>
                    </a:lnTo>
                    <a:lnTo>
                      <a:pt x="6357" y="4300"/>
                    </a:lnTo>
                    <a:lnTo>
                      <a:pt x="6419" y="4300"/>
                    </a:lnTo>
                    <a:lnTo>
                      <a:pt x="6419" y="4361"/>
                    </a:lnTo>
                    <a:lnTo>
                      <a:pt x="6572" y="4361"/>
                    </a:lnTo>
                    <a:lnTo>
                      <a:pt x="6603" y="4300"/>
                    </a:lnTo>
                    <a:lnTo>
                      <a:pt x="6572" y="3440"/>
                    </a:lnTo>
                    <a:lnTo>
                      <a:pt x="6449" y="3378"/>
                    </a:lnTo>
                    <a:lnTo>
                      <a:pt x="6296" y="3409"/>
                    </a:lnTo>
                    <a:lnTo>
                      <a:pt x="6296" y="3501"/>
                    </a:lnTo>
                    <a:lnTo>
                      <a:pt x="6357" y="3593"/>
                    </a:lnTo>
                    <a:lnTo>
                      <a:pt x="6296" y="3624"/>
                    </a:lnTo>
                    <a:lnTo>
                      <a:pt x="5958" y="3593"/>
                    </a:lnTo>
                    <a:lnTo>
                      <a:pt x="5897" y="3501"/>
                    </a:lnTo>
                    <a:lnTo>
                      <a:pt x="5835" y="3378"/>
                    </a:lnTo>
                    <a:lnTo>
                      <a:pt x="5620" y="3133"/>
                    </a:lnTo>
                    <a:lnTo>
                      <a:pt x="5528" y="3041"/>
                    </a:lnTo>
                    <a:lnTo>
                      <a:pt x="5497" y="2826"/>
                    </a:lnTo>
                    <a:lnTo>
                      <a:pt x="5497" y="2396"/>
                    </a:lnTo>
                    <a:lnTo>
                      <a:pt x="5497" y="2273"/>
                    </a:lnTo>
                    <a:lnTo>
                      <a:pt x="5682" y="2120"/>
                    </a:lnTo>
                    <a:lnTo>
                      <a:pt x="5712" y="2027"/>
                    </a:lnTo>
                    <a:lnTo>
                      <a:pt x="5682" y="1997"/>
                    </a:lnTo>
                    <a:lnTo>
                      <a:pt x="5774" y="1935"/>
                    </a:lnTo>
                    <a:lnTo>
                      <a:pt x="5774" y="1782"/>
                    </a:lnTo>
                    <a:lnTo>
                      <a:pt x="5774" y="1659"/>
                    </a:lnTo>
                    <a:lnTo>
                      <a:pt x="5774" y="1536"/>
                    </a:lnTo>
                    <a:lnTo>
                      <a:pt x="5774" y="1413"/>
                    </a:lnTo>
                    <a:lnTo>
                      <a:pt x="5804" y="1352"/>
                    </a:lnTo>
                    <a:lnTo>
                      <a:pt x="5835" y="1260"/>
                    </a:lnTo>
                    <a:lnTo>
                      <a:pt x="5743" y="1229"/>
                    </a:lnTo>
                    <a:lnTo>
                      <a:pt x="5651" y="1137"/>
                    </a:lnTo>
                    <a:lnTo>
                      <a:pt x="5620" y="953"/>
                    </a:lnTo>
                    <a:lnTo>
                      <a:pt x="5958" y="308"/>
                    </a:lnTo>
                    <a:lnTo>
                      <a:pt x="7309" y="1"/>
                    </a:lnTo>
                    <a:lnTo>
                      <a:pt x="7677" y="185"/>
                    </a:lnTo>
                    <a:lnTo>
                      <a:pt x="7800" y="185"/>
                    </a:lnTo>
                    <a:lnTo>
                      <a:pt x="7923" y="216"/>
                    </a:lnTo>
                    <a:lnTo>
                      <a:pt x="8015" y="216"/>
                    </a:lnTo>
                    <a:lnTo>
                      <a:pt x="8138" y="308"/>
                    </a:lnTo>
                    <a:lnTo>
                      <a:pt x="8138" y="369"/>
                    </a:lnTo>
                    <a:lnTo>
                      <a:pt x="8261" y="461"/>
                    </a:lnTo>
                    <a:lnTo>
                      <a:pt x="8414" y="461"/>
                    </a:lnTo>
                    <a:lnTo>
                      <a:pt x="8783" y="615"/>
                    </a:lnTo>
                    <a:lnTo>
                      <a:pt x="8875" y="615"/>
                    </a:lnTo>
                    <a:lnTo>
                      <a:pt x="8936" y="676"/>
                    </a:lnTo>
                    <a:lnTo>
                      <a:pt x="9059" y="707"/>
                    </a:lnTo>
                    <a:lnTo>
                      <a:pt x="9090" y="830"/>
                    </a:lnTo>
                    <a:lnTo>
                      <a:pt x="9243" y="983"/>
                    </a:lnTo>
                    <a:lnTo>
                      <a:pt x="9305" y="983"/>
                    </a:lnTo>
                    <a:lnTo>
                      <a:pt x="9366" y="1106"/>
                    </a:lnTo>
                    <a:lnTo>
                      <a:pt x="9428" y="1168"/>
                    </a:lnTo>
                    <a:lnTo>
                      <a:pt x="9458" y="1290"/>
                    </a:lnTo>
                    <a:lnTo>
                      <a:pt x="9581" y="1352"/>
                    </a:lnTo>
                    <a:lnTo>
                      <a:pt x="9673" y="1383"/>
                    </a:lnTo>
                    <a:lnTo>
                      <a:pt x="9673" y="1444"/>
                    </a:lnTo>
                    <a:lnTo>
                      <a:pt x="9581" y="1659"/>
                    </a:lnTo>
                    <a:lnTo>
                      <a:pt x="9581" y="1720"/>
                    </a:lnTo>
                    <a:lnTo>
                      <a:pt x="9735" y="1843"/>
                    </a:lnTo>
                    <a:lnTo>
                      <a:pt x="9796" y="1966"/>
                    </a:lnTo>
                    <a:lnTo>
                      <a:pt x="9796" y="2120"/>
                    </a:lnTo>
                    <a:lnTo>
                      <a:pt x="9765" y="2181"/>
                    </a:lnTo>
                    <a:lnTo>
                      <a:pt x="9765" y="2242"/>
                    </a:lnTo>
                    <a:lnTo>
                      <a:pt x="9581" y="2427"/>
                    </a:lnTo>
                    <a:lnTo>
                      <a:pt x="9551" y="2549"/>
                    </a:lnTo>
                    <a:lnTo>
                      <a:pt x="9581" y="2703"/>
                    </a:lnTo>
                    <a:lnTo>
                      <a:pt x="9612" y="2826"/>
                    </a:lnTo>
                    <a:lnTo>
                      <a:pt x="9643" y="2918"/>
                    </a:lnTo>
                    <a:lnTo>
                      <a:pt x="9581" y="3041"/>
                    </a:lnTo>
                    <a:lnTo>
                      <a:pt x="9643" y="3164"/>
                    </a:lnTo>
                    <a:lnTo>
                      <a:pt x="9612" y="3256"/>
                    </a:lnTo>
                    <a:lnTo>
                      <a:pt x="9581" y="3286"/>
                    </a:lnTo>
                    <a:lnTo>
                      <a:pt x="9612" y="3409"/>
                    </a:lnTo>
                    <a:lnTo>
                      <a:pt x="9612" y="3471"/>
                    </a:lnTo>
                    <a:lnTo>
                      <a:pt x="9704" y="3532"/>
                    </a:lnTo>
                    <a:lnTo>
                      <a:pt x="9735" y="3593"/>
                    </a:lnTo>
                    <a:lnTo>
                      <a:pt x="9643" y="3624"/>
                    </a:lnTo>
                    <a:lnTo>
                      <a:pt x="9612" y="3686"/>
                    </a:lnTo>
                    <a:lnTo>
                      <a:pt x="9489" y="3747"/>
                    </a:lnTo>
                    <a:lnTo>
                      <a:pt x="9305" y="3870"/>
                    </a:lnTo>
                    <a:lnTo>
                      <a:pt x="9274" y="3962"/>
                    </a:lnTo>
                    <a:lnTo>
                      <a:pt x="9274" y="4085"/>
                    </a:lnTo>
                    <a:lnTo>
                      <a:pt x="9305" y="4146"/>
                    </a:lnTo>
                    <a:lnTo>
                      <a:pt x="9274" y="4208"/>
                    </a:lnTo>
                    <a:lnTo>
                      <a:pt x="9274" y="4330"/>
                    </a:lnTo>
                    <a:lnTo>
                      <a:pt x="9151" y="4484"/>
                    </a:lnTo>
                    <a:lnTo>
                      <a:pt x="9059" y="4545"/>
                    </a:lnTo>
                    <a:lnTo>
                      <a:pt x="9090" y="4607"/>
                    </a:lnTo>
                    <a:lnTo>
                      <a:pt x="9182" y="4760"/>
                    </a:lnTo>
                    <a:lnTo>
                      <a:pt x="9274" y="4914"/>
                    </a:lnTo>
                    <a:lnTo>
                      <a:pt x="9274" y="4975"/>
                    </a:lnTo>
                    <a:lnTo>
                      <a:pt x="9274" y="4975"/>
                    </a:lnTo>
                    <a:lnTo>
                      <a:pt x="9029" y="5067"/>
                    </a:lnTo>
                    <a:lnTo>
                      <a:pt x="8537" y="5282"/>
                    </a:lnTo>
                    <a:lnTo>
                      <a:pt x="8384" y="5313"/>
                    </a:lnTo>
                    <a:lnTo>
                      <a:pt x="7555" y="5651"/>
                    </a:lnTo>
                    <a:lnTo>
                      <a:pt x="7370" y="5651"/>
                    </a:lnTo>
                    <a:lnTo>
                      <a:pt x="7063" y="5804"/>
                    </a:lnTo>
                    <a:lnTo>
                      <a:pt x="6971" y="5927"/>
                    </a:lnTo>
                    <a:lnTo>
                      <a:pt x="7063" y="6203"/>
                    </a:lnTo>
                    <a:lnTo>
                      <a:pt x="7063" y="6296"/>
                    </a:lnTo>
                    <a:lnTo>
                      <a:pt x="7033" y="6296"/>
                    </a:lnTo>
                    <a:lnTo>
                      <a:pt x="6971" y="6296"/>
                    </a:lnTo>
                    <a:lnTo>
                      <a:pt x="6787" y="6265"/>
                    </a:lnTo>
                    <a:lnTo>
                      <a:pt x="6695" y="6296"/>
                    </a:lnTo>
                    <a:lnTo>
                      <a:pt x="6664" y="6234"/>
                    </a:lnTo>
                    <a:lnTo>
                      <a:pt x="6449" y="6234"/>
                    </a:lnTo>
                    <a:lnTo>
                      <a:pt x="6265" y="6296"/>
                    </a:lnTo>
                    <a:lnTo>
                      <a:pt x="6142" y="6357"/>
                    </a:lnTo>
                    <a:lnTo>
                      <a:pt x="6019" y="6388"/>
                    </a:lnTo>
                    <a:lnTo>
                      <a:pt x="5804" y="6510"/>
                    </a:lnTo>
                    <a:lnTo>
                      <a:pt x="5712" y="6633"/>
                    </a:lnTo>
                    <a:lnTo>
                      <a:pt x="5743" y="6695"/>
                    </a:lnTo>
                    <a:lnTo>
                      <a:pt x="5712" y="6787"/>
                    </a:lnTo>
                    <a:lnTo>
                      <a:pt x="5712" y="6848"/>
                    </a:lnTo>
                    <a:lnTo>
                      <a:pt x="5712" y="6910"/>
                    </a:lnTo>
                    <a:lnTo>
                      <a:pt x="5651" y="6971"/>
                    </a:lnTo>
                    <a:lnTo>
                      <a:pt x="5375" y="7063"/>
                    </a:lnTo>
                    <a:lnTo>
                      <a:pt x="4883" y="7401"/>
                    </a:lnTo>
                    <a:lnTo>
                      <a:pt x="4484" y="7892"/>
                    </a:lnTo>
                    <a:lnTo>
                      <a:pt x="4238" y="8230"/>
                    </a:lnTo>
                    <a:lnTo>
                      <a:pt x="4023" y="8322"/>
                    </a:lnTo>
                    <a:lnTo>
                      <a:pt x="3870" y="8291"/>
                    </a:lnTo>
                    <a:lnTo>
                      <a:pt x="3747" y="8199"/>
                    </a:lnTo>
                    <a:lnTo>
                      <a:pt x="3716" y="8169"/>
                    </a:lnTo>
                    <a:lnTo>
                      <a:pt x="3655" y="8169"/>
                    </a:lnTo>
                    <a:lnTo>
                      <a:pt x="3624" y="8169"/>
                    </a:lnTo>
                    <a:lnTo>
                      <a:pt x="3563" y="8107"/>
                    </a:lnTo>
                    <a:lnTo>
                      <a:pt x="3379" y="8138"/>
                    </a:lnTo>
                    <a:lnTo>
                      <a:pt x="3225" y="8230"/>
                    </a:lnTo>
                    <a:lnTo>
                      <a:pt x="3133" y="8230"/>
                    </a:lnTo>
                    <a:lnTo>
                      <a:pt x="3041" y="8169"/>
                    </a:lnTo>
                    <a:lnTo>
                      <a:pt x="2918" y="8107"/>
                    </a:lnTo>
                    <a:lnTo>
                      <a:pt x="2703" y="8076"/>
                    </a:lnTo>
                    <a:lnTo>
                      <a:pt x="2611" y="8076"/>
                    </a:lnTo>
                    <a:lnTo>
                      <a:pt x="2519" y="7923"/>
                    </a:lnTo>
                    <a:lnTo>
                      <a:pt x="2457" y="7923"/>
                    </a:lnTo>
                    <a:lnTo>
                      <a:pt x="2427" y="7892"/>
                    </a:lnTo>
                    <a:lnTo>
                      <a:pt x="2335" y="7892"/>
                    </a:lnTo>
                    <a:lnTo>
                      <a:pt x="2273" y="7831"/>
                    </a:lnTo>
                    <a:lnTo>
                      <a:pt x="2243" y="7831"/>
                    </a:lnTo>
                    <a:lnTo>
                      <a:pt x="2181" y="7800"/>
                    </a:lnTo>
                    <a:lnTo>
                      <a:pt x="1997" y="7862"/>
                    </a:lnTo>
                    <a:lnTo>
                      <a:pt x="1905" y="7831"/>
                    </a:lnTo>
                    <a:lnTo>
                      <a:pt x="1137" y="8015"/>
                    </a:lnTo>
                    <a:lnTo>
                      <a:pt x="1076" y="7892"/>
                    </a:lnTo>
                    <a:lnTo>
                      <a:pt x="984" y="7831"/>
                    </a:lnTo>
                    <a:lnTo>
                      <a:pt x="891" y="7739"/>
                    </a:lnTo>
                    <a:lnTo>
                      <a:pt x="830" y="7647"/>
                    </a:lnTo>
                    <a:lnTo>
                      <a:pt x="707" y="7585"/>
                    </a:lnTo>
                    <a:lnTo>
                      <a:pt x="584" y="7493"/>
                    </a:lnTo>
                    <a:lnTo>
                      <a:pt x="431" y="7278"/>
                    </a:lnTo>
                    <a:lnTo>
                      <a:pt x="308" y="7247"/>
                    </a:lnTo>
                    <a:lnTo>
                      <a:pt x="247" y="7155"/>
                    </a:lnTo>
                    <a:lnTo>
                      <a:pt x="155" y="7063"/>
                    </a:lnTo>
                    <a:lnTo>
                      <a:pt x="32" y="6910"/>
                    </a:lnTo>
                    <a:lnTo>
                      <a:pt x="1" y="6818"/>
                    </a:lnTo>
                    <a:lnTo>
                      <a:pt x="62" y="4054"/>
                    </a:lnTo>
                    <a:lnTo>
                      <a:pt x="1843" y="4054"/>
                    </a:lnTo>
                    <a:lnTo>
                      <a:pt x="1782" y="3962"/>
                    </a:lnTo>
                    <a:lnTo>
                      <a:pt x="1813" y="3747"/>
                    </a:lnTo>
                    <a:lnTo>
                      <a:pt x="1874" y="3655"/>
                    </a:lnTo>
                    <a:lnTo>
                      <a:pt x="1874" y="3532"/>
                    </a:lnTo>
                    <a:lnTo>
                      <a:pt x="1782" y="3378"/>
                    </a:lnTo>
                    <a:lnTo>
                      <a:pt x="1782" y="3194"/>
                    </a:lnTo>
                    <a:lnTo>
                      <a:pt x="1782" y="2887"/>
                    </a:lnTo>
                    <a:lnTo>
                      <a:pt x="1751" y="2549"/>
                    </a:lnTo>
                    <a:lnTo>
                      <a:pt x="1782" y="2488"/>
                    </a:lnTo>
                    <a:lnTo>
                      <a:pt x="1782" y="2427"/>
                    </a:lnTo>
                    <a:close/>
                  </a:path>
                </a:pathLst>
              </a:custGeom>
              <a:solidFill>
                <a:srgbClr val="D9D9D9"/>
              </a:solidFill>
              <a:ln cap="flat" cmpd="sng" w="9525">
                <a:solidFill>
                  <a:schemeClr val="lt1"/>
                </a:solidFill>
                <a:prstDash val="solid"/>
                <a:round/>
                <a:headEnd len="sm" w="sm" type="none"/>
                <a:tailEnd len="sm" w="sm" type="none"/>
              </a:ln>
            </p:spPr>
          </p:sp>
          <p:sp>
            <p:nvSpPr>
              <p:cNvPr id="470" name="Google Shape;470;p54"/>
              <p:cNvSpPr/>
              <p:nvPr/>
            </p:nvSpPr>
            <p:spPr>
              <a:xfrm>
                <a:off x="5721120" y="3286440"/>
                <a:ext cx="197635" cy="195473"/>
              </a:xfrm>
              <a:custGeom>
                <a:rect b="b" l="l" r="r" t="t"/>
                <a:pathLst>
                  <a:path extrusionOk="0" h="10257" w="10380">
                    <a:moveTo>
                      <a:pt x="9642" y="9949"/>
                    </a:moveTo>
                    <a:lnTo>
                      <a:pt x="9581" y="9826"/>
                    </a:lnTo>
                    <a:lnTo>
                      <a:pt x="9489" y="9765"/>
                    </a:lnTo>
                    <a:lnTo>
                      <a:pt x="9396" y="9673"/>
                    </a:lnTo>
                    <a:lnTo>
                      <a:pt x="9335" y="9581"/>
                    </a:lnTo>
                    <a:lnTo>
                      <a:pt x="9212" y="9519"/>
                    </a:lnTo>
                    <a:lnTo>
                      <a:pt x="9089" y="9427"/>
                    </a:lnTo>
                    <a:lnTo>
                      <a:pt x="8936" y="9212"/>
                    </a:lnTo>
                    <a:lnTo>
                      <a:pt x="8813" y="9181"/>
                    </a:lnTo>
                    <a:lnTo>
                      <a:pt x="8752" y="9089"/>
                    </a:lnTo>
                    <a:lnTo>
                      <a:pt x="8660" y="8997"/>
                    </a:lnTo>
                    <a:lnTo>
                      <a:pt x="8537" y="8844"/>
                    </a:lnTo>
                    <a:lnTo>
                      <a:pt x="8506" y="8752"/>
                    </a:lnTo>
                    <a:lnTo>
                      <a:pt x="8567" y="5988"/>
                    </a:lnTo>
                    <a:lnTo>
                      <a:pt x="10348" y="5988"/>
                    </a:lnTo>
                    <a:lnTo>
                      <a:pt x="10287" y="5896"/>
                    </a:lnTo>
                    <a:lnTo>
                      <a:pt x="10318" y="5681"/>
                    </a:lnTo>
                    <a:lnTo>
                      <a:pt x="10379" y="5589"/>
                    </a:lnTo>
                    <a:lnTo>
                      <a:pt x="10379" y="5466"/>
                    </a:lnTo>
                    <a:lnTo>
                      <a:pt x="10287" y="5312"/>
                    </a:lnTo>
                    <a:lnTo>
                      <a:pt x="10287" y="5128"/>
                    </a:lnTo>
                    <a:lnTo>
                      <a:pt x="10287" y="4821"/>
                    </a:lnTo>
                    <a:lnTo>
                      <a:pt x="10256" y="4483"/>
                    </a:lnTo>
                    <a:lnTo>
                      <a:pt x="10287" y="4422"/>
                    </a:lnTo>
                    <a:lnTo>
                      <a:pt x="10287" y="4361"/>
                    </a:lnTo>
                    <a:lnTo>
                      <a:pt x="10287" y="4330"/>
                    </a:lnTo>
                    <a:lnTo>
                      <a:pt x="10133" y="4330"/>
                    </a:lnTo>
                    <a:lnTo>
                      <a:pt x="10011" y="4391"/>
                    </a:lnTo>
                    <a:lnTo>
                      <a:pt x="9857" y="4453"/>
                    </a:lnTo>
                    <a:lnTo>
                      <a:pt x="9796" y="4483"/>
                    </a:lnTo>
                    <a:lnTo>
                      <a:pt x="9704" y="4514"/>
                    </a:lnTo>
                    <a:lnTo>
                      <a:pt x="9611" y="4483"/>
                    </a:lnTo>
                    <a:lnTo>
                      <a:pt x="9396" y="4483"/>
                    </a:lnTo>
                    <a:lnTo>
                      <a:pt x="9335" y="4453"/>
                    </a:lnTo>
                    <a:lnTo>
                      <a:pt x="9212" y="4361"/>
                    </a:lnTo>
                    <a:lnTo>
                      <a:pt x="9120" y="4361"/>
                    </a:lnTo>
                    <a:lnTo>
                      <a:pt x="9089" y="4391"/>
                    </a:lnTo>
                    <a:lnTo>
                      <a:pt x="8997" y="4422"/>
                    </a:lnTo>
                    <a:lnTo>
                      <a:pt x="8967" y="4483"/>
                    </a:lnTo>
                    <a:lnTo>
                      <a:pt x="8874" y="4483"/>
                    </a:lnTo>
                    <a:lnTo>
                      <a:pt x="8844" y="4453"/>
                    </a:lnTo>
                    <a:lnTo>
                      <a:pt x="8844" y="4268"/>
                    </a:lnTo>
                    <a:lnTo>
                      <a:pt x="8905" y="4238"/>
                    </a:lnTo>
                    <a:lnTo>
                      <a:pt x="8905" y="4176"/>
                    </a:lnTo>
                    <a:lnTo>
                      <a:pt x="8936" y="4054"/>
                    </a:lnTo>
                    <a:lnTo>
                      <a:pt x="8844" y="3992"/>
                    </a:lnTo>
                    <a:lnTo>
                      <a:pt x="8813" y="3808"/>
                    </a:lnTo>
                    <a:lnTo>
                      <a:pt x="8844" y="3746"/>
                    </a:lnTo>
                    <a:lnTo>
                      <a:pt x="8844" y="3685"/>
                    </a:lnTo>
                    <a:lnTo>
                      <a:pt x="8752" y="3562"/>
                    </a:lnTo>
                    <a:lnTo>
                      <a:pt x="8752" y="3470"/>
                    </a:lnTo>
                    <a:lnTo>
                      <a:pt x="8782" y="3378"/>
                    </a:lnTo>
                    <a:lnTo>
                      <a:pt x="8782" y="3286"/>
                    </a:lnTo>
                    <a:lnTo>
                      <a:pt x="8690" y="3255"/>
                    </a:lnTo>
                    <a:lnTo>
                      <a:pt x="8660" y="3163"/>
                    </a:lnTo>
                    <a:lnTo>
                      <a:pt x="8598" y="3132"/>
                    </a:lnTo>
                    <a:lnTo>
                      <a:pt x="8598" y="3040"/>
                    </a:lnTo>
                    <a:lnTo>
                      <a:pt x="8537" y="2948"/>
                    </a:lnTo>
                    <a:lnTo>
                      <a:pt x="8506" y="2856"/>
                    </a:lnTo>
                    <a:lnTo>
                      <a:pt x="8475" y="2764"/>
                    </a:lnTo>
                    <a:lnTo>
                      <a:pt x="8537" y="2610"/>
                    </a:lnTo>
                    <a:lnTo>
                      <a:pt x="8506" y="2303"/>
                    </a:lnTo>
                    <a:lnTo>
                      <a:pt x="8475" y="2211"/>
                    </a:lnTo>
                    <a:lnTo>
                      <a:pt x="8506" y="2150"/>
                    </a:lnTo>
                    <a:lnTo>
                      <a:pt x="8537" y="2088"/>
                    </a:lnTo>
                    <a:lnTo>
                      <a:pt x="8537" y="1966"/>
                    </a:lnTo>
                    <a:lnTo>
                      <a:pt x="8445" y="1843"/>
                    </a:lnTo>
                    <a:lnTo>
                      <a:pt x="8475" y="1689"/>
                    </a:lnTo>
                    <a:lnTo>
                      <a:pt x="8567" y="1566"/>
                    </a:lnTo>
                    <a:lnTo>
                      <a:pt x="8567" y="1444"/>
                    </a:lnTo>
                    <a:lnTo>
                      <a:pt x="8567" y="1321"/>
                    </a:lnTo>
                    <a:lnTo>
                      <a:pt x="8537" y="1229"/>
                    </a:lnTo>
                    <a:lnTo>
                      <a:pt x="7585" y="1167"/>
                    </a:lnTo>
                    <a:lnTo>
                      <a:pt x="7554" y="1075"/>
                    </a:lnTo>
                    <a:lnTo>
                      <a:pt x="7616" y="983"/>
                    </a:lnTo>
                    <a:lnTo>
                      <a:pt x="7616" y="891"/>
                    </a:lnTo>
                    <a:lnTo>
                      <a:pt x="7370" y="860"/>
                    </a:lnTo>
                    <a:lnTo>
                      <a:pt x="7370" y="952"/>
                    </a:lnTo>
                    <a:lnTo>
                      <a:pt x="6572" y="952"/>
                    </a:lnTo>
                    <a:lnTo>
                      <a:pt x="6541" y="1198"/>
                    </a:lnTo>
                    <a:lnTo>
                      <a:pt x="6479" y="1321"/>
                    </a:lnTo>
                    <a:lnTo>
                      <a:pt x="6418" y="1351"/>
                    </a:lnTo>
                    <a:lnTo>
                      <a:pt x="6418" y="1505"/>
                    </a:lnTo>
                    <a:lnTo>
                      <a:pt x="6449" y="1751"/>
                    </a:lnTo>
                    <a:lnTo>
                      <a:pt x="5804" y="1781"/>
                    </a:lnTo>
                    <a:lnTo>
                      <a:pt x="5712" y="1843"/>
                    </a:lnTo>
                    <a:lnTo>
                      <a:pt x="5405" y="1812"/>
                    </a:lnTo>
                    <a:lnTo>
                      <a:pt x="5313" y="1781"/>
                    </a:lnTo>
                    <a:lnTo>
                      <a:pt x="5159" y="1812"/>
                    </a:lnTo>
                    <a:lnTo>
                      <a:pt x="4944" y="1843"/>
                    </a:lnTo>
                    <a:lnTo>
                      <a:pt x="4852" y="1781"/>
                    </a:lnTo>
                    <a:lnTo>
                      <a:pt x="4821" y="1505"/>
                    </a:lnTo>
                    <a:lnTo>
                      <a:pt x="4698" y="1321"/>
                    </a:lnTo>
                    <a:lnTo>
                      <a:pt x="4637" y="1229"/>
                    </a:lnTo>
                    <a:lnTo>
                      <a:pt x="4576" y="1167"/>
                    </a:lnTo>
                    <a:lnTo>
                      <a:pt x="4545" y="1075"/>
                    </a:lnTo>
                    <a:lnTo>
                      <a:pt x="4514" y="1014"/>
                    </a:lnTo>
                    <a:lnTo>
                      <a:pt x="4484" y="799"/>
                    </a:lnTo>
                    <a:lnTo>
                      <a:pt x="4391" y="676"/>
                    </a:lnTo>
                    <a:lnTo>
                      <a:pt x="4391" y="553"/>
                    </a:lnTo>
                    <a:lnTo>
                      <a:pt x="4422" y="461"/>
                    </a:lnTo>
                    <a:lnTo>
                      <a:pt x="4422" y="369"/>
                    </a:lnTo>
                    <a:lnTo>
                      <a:pt x="4361" y="277"/>
                    </a:lnTo>
                    <a:lnTo>
                      <a:pt x="4330" y="185"/>
                    </a:lnTo>
                    <a:lnTo>
                      <a:pt x="4330" y="154"/>
                    </a:lnTo>
                    <a:lnTo>
                      <a:pt x="4330" y="31"/>
                    </a:lnTo>
                    <a:lnTo>
                      <a:pt x="3470" y="31"/>
                    </a:lnTo>
                    <a:lnTo>
                      <a:pt x="2887" y="31"/>
                    </a:lnTo>
                    <a:lnTo>
                      <a:pt x="2610" y="31"/>
                    </a:lnTo>
                    <a:lnTo>
                      <a:pt x="2334" y="31"/>
                    </a:lnTo>
                    <a:lnTo>
                      <a:pt x="2211" y="31"/>
                    </a:lnTo>
                    <a:lnTo>
                      <a:pt x="1966" y="31"/>
                    </a:lnTo>
                    <a:lnTo>
                      <a:pt x="1781" y="31"/>
                    </a:lnTo>
                    <a:lnTo>
                      <a:pt x="1628" y="31"/>
                    </a:lnTo>
                    <a:lnTo>
                      <a:pt x="1505" y="31"/>
                    </a:lnTo>
                    <a:lnTo>
                      <a:pt x="1382" y="0"/>
                    </a:lnTo>
                    <a:lnTo>
                      <a:pt x="1259" y="31"/>
                    </a:lnTo>
                    <a:lnTo>
                      <a:pt x="1106" y="92"/>
                    </a:lnTo>
                    <a:lnTo>
                      <a:pt x="1044" y="123"/>
                    </a:lnTo>
                    <a:lnTo>
                      <a:pt x="983" y="123"/>
                    </a:lnTo>
                    <a:lnTo>
                      <a:pt x="952" y="154"/>
                    </a:lnTo>
                    <a:lnTo>
                      <a:pt x="952" y="154"/>
                    </a:lnTo>
                    <a:lnTo>
                      <a:pt x="922" y="154"/>
                    </a:lnTo>
                    <a:lnTo>
                      <a:pt x="676" y="277"/>
                    </a:lnTo>
                    <a:lnTo>
                      <a:pt x="768" y="400"/>
                    </a:lnTo>
                    <a:lnTo>
                      <a:pt x="768" y="522"/>
                    </a:lnTo>
                    <a:lnTo>
                      <a:pt x="1229" y="1014"/>
                    </a:lnTo>
                    <a:lnTo>
                      <a:pt x="1259" y="1658"/>
                    </a:lnTo>
                    <a:lnTo>
                      <a:pt x="1505" y="2027"/>
                    </a:lnTo>
                    <a:lnTo>
                      <a:pt x="1474" y="2334"/>
                    </a:lnTo>
                    <a:lnTo>
                      <a:pt x="1198" y="2672"/>
                    </a:lnTo>
                    <a:lnTo>
                      <a:pt x="1351" y="2764"/>
                    </a:lnTo>
                    <a:lnTo>
                      <a:pt x="1351" y="3071"/>
                    </a:lnTo>
                    <a:lnTo>
                      <a:pt x="1474" y="3255"/>
                    </a:lnTo>
                    <a:lnTo>
                      <a:pt x="1474" y="3470"/>
                    </a:lnTo>
                    <a:lnTo>
                      <a:pt x="1781" y="3992"/>
                    </a:lnTo>
                    <a:lnTo>
                      <a:pt x="1781" y="4115"/>
                    </a:lnTo>
                    <a:lnTo>
                      <a:pt x="1873" y="4238"/>
                    </a:lnTo>
                    <a:lnTo>
                      <a:pt x="1873" y="4975"/>
                    </a:lnTo>
                    <a:lnTo>
                      <a:pt x="1566" y="5589"/>
                    </a:lnTo>
                    <a:lnTo>
                      <a:pt x="1444" y="5589"/>
                    </a:lnTo>
                    <a:lnTo>
                      <a:pt x="1075" y="5865"/>
                    </a:lnTo>
                    <a:lnTo>
                      <a:pt x="1075" y="6049"/>
                    </a:lnTo>
                    <a:lnTo>
                      <a:pt x="615" y="6479"/>
                    </a:lnTo>
                    <a:lnTo>
                      <a:pt x="615" y="6725"/>
                    </a:lnTo>
                    <a:lnTo>
                      <a:pt x="522" y="6817"/>
                    </a:lnTo>
                    <a:lnTo>
                      <a:pt x="522" y="7462"/>
                    </a:lnTo>
                    <a:lnTo>
                      <a:pt x="338" y="7738"/>
                    </a:lnTo>
                    <a:lnTo>
                      <a:pt x="277" y="8045"/>
                    </a:lnTo>
                    <a:lnTo>
                      <a:pt x="62" y="8322"/>
                    </a:lnTo>
                    <a:lnTo>
                      <a:pt x="62" y="8629"/>
                    </a:lnTo>
                    <a:lnTo>
                      <a:pt x="31" y="8874"/>
                    </a:lnTo>
                    <a:lnTo>
                      <a:pt x="31" y="9274"/>
                    </a:lnTo>
                    <a:lnTo>
                      <a:pt x="0" y="9550"/>
                    </a:lnTo>
                    <a:lnTo>
                      <a:pt x="0" y="9642"/>
                    </a:lnTo>
                    <a:lnTo>
                      <a:pt x="0" y="9642"/>
                    </a:lnTo>
                    <a:lnTo>
                      <a:pt x="123" y="9642"/>
                    </a:lnTo>
                    <a:lnTo>
                      <a:pt x="185" y="9703"/>
                    </a:lnTo>
                    <a:lnTo>
                      <a:pt x="246" y="9673"/>
                    </a:lnTo>
                    <a:lnTo>
                      <a:pt x="277" y="9550"/>
                    </a:lnTo>
                    <a:lnTo>
                      <a:pt x="338" y="9550"/>
                    </a:lnTo>
                    <a:lnTo>
                      <a:pt x="522" y="9581"/>
                    </a:lnTo>
                    <a:lnTo>
                      <a:pt x="645" y="9642"/>
                    </a:lnTo>
                    <a:lnTo>
                      <a:pt x="707" y="9581"/>
                    </a:lnTo>
                    <a:lnTo>
                      <a:pt x="737" y="9458"/>
                    </a:lnTo>
                    <a:lnTo>
                      <a:pt x="983" y="9274"/>
                    </a:lnTo>
                    <a:lnTo>
                      <a:pt x="1075" y="9274"/>
                    </a:lnTo>
                    <a:lnTo>
                      <a:pt x="1229" y="9335"/>
                    </a:lnTo>
                    <a:lnTo>
                      <a:pt x="1259" y="9366"/>
                    </a:lnTo>
                    <a:lnTo>
                      <a:pt x="1321" y="9335"/>
                    </a:lnTo>
                    <a:lnTo>
                      <a:pt x="1382" y="9304"/>
                    </a:lnTo>
                    <a:lnTo>
                      <a:pt x="1474" y="9366"/>
                    </a:lnTo>
                    <a:lnTo>
                      <a:pt x="1474" y="9427"/>
                    </a:lnTo>
                    <a:lnTo>
                      <a:pt x="1597" y="9458"/>
                    </a:lnTo>
                    <a:lnTo>
                      <a:pt x="1566" y="9519"/>
                    </a:lnTo>
                    <a:lnTo>
                      <a:pt x="1628" y="9550"/>
                    </a:lnTo>
                    <a:lnTo>
                      <a:pt x="1812" y="9703"/>
                    </a:lnTo>
                    <a:lnTo>
                      <a:pt x="1966" y="9765"/>
                    </a:lnTo>
                    <a:lnTo>
                      <a:pt x="2119" y="9703"/>
                    </a:lnTo>
                    <a:lnTo>
                      <a:pt x="2150" y="9703"/>
                    </a:lnTo>
                    <a:lnTo>
                      <a:pt x="2273" y="9642"/>
                    </a:lnTo>
                    <a:lnTo>
                      <a:pt x="2334" y="9642"/>
                    </a:lnTo>
                    <a:lnTo>
                      <a:pt x="2395" y="9673"/>
                    </a:lnTo>
                    <a:lnTo>
                      <a:pt x="5497" y="9642"/>
                    </a:lnTo>
                    <a:lnTo>
                      <a:pt x="5528" y="9703"/>
                    </a:lnTo>
                    <a:lnTo>
                      <a:pt x="5620" y="9857"/>
                    </a:lnTo>
                    <a:lnTo>
                      <a:pt x="5681" y="9918"/>
                    </a:lnTo>
                    <a:lnTo>
                      <a:pt x="5865" y="9980"/>
                    </a:lnTo>
                    <a:lnTo>
                      <a:pt x="6019" y="10010"/>
                    </a:lnTo>
                    <a:lnTo>
                      <a:pt x="6142" y="10010"/>
                    </a:lnTo>
                    <a:lnTo>
                      <a:pt x="6234" y="10041"/>
                    </a:lnTo>
                    <a:lnTo>
                      <a:pt x="6264" y="10103"/>
                    </a:lnTo>
                    <a:lnTo>
                      <a:pt x="6387" y="10133"/>
                    </a:lnTo>
                    <a:lnTo>
                      <a:pt x="6510" y="10072"/>
                    </a:lnTo>
                    <a:lnTo>
                      <a:pt x="6633" y="10041"/>
                    </a:lnTo>
                    <a:lnTo>
                      <a:pt x="6848" y="10072"/>
                    </a:lnTo>
                    <a:lnTo>
                      <a:pt x="6971" y="10072"/>
                    </a:lnTo>
                    <a:lnTo>
                      <a:pt x="6971" y="9980"/>
                    </a:lnTo>
                    <a:lnTo>
                      <a:pt x="7032" y="9980"/>
                    </a:lnTo>
                    <a:lnTo>
                      <a:pt x="7124" y="10010"/>
                    </a:lnTo>
                    <a:lnTo>
                      <a:pt x="7308" y="10164"/>
                    </a:lnTo>
                    <a:lnTo>
                      <a:pt x="7431" y="10225"/>
                    </a:lnTo>
                    <a:lnTo>
                      <a:pt x="7616" y="10256"/>
                    </a:lnTo>
                    <a:lnTo>
                      <a:pt x="7677" y="10195"/>
                    </a:lnTo>
                    <a:lnTo>
                      <a:pt x="7677" y="10164"/>
                    </a:lnTo>
                    <a:lnTo>
                      <a:pt x="7769" y="10133"/>
                    </a:lnTo>
                    <a:lnTo>
                      <a:pt x="7861" y="10133"/>
                    </a:lnTo>
                    <a:lnTo>
                      <a:pt x="7923" y="10195"/>
                    </a:lnTo>
                    <a:lnTo>
                      <a:pt x="7984" y="10164"/>
                    </a:lnTo>
                    <a:lnTo>
                      <a:pt x="8045" y="10225"/>
                    </a:lnTo>
                    <a:lnTo>
                      <a:pt x="8107" y="10225"/>
                    </a:lnTo>
                    <a:lnTo>
                      <a:pt x="8138" y="10256"/>
                    </a:lnTo>
                    <a:lnTo>
                      <a:pt x="8230" y="10256"/>
                    </a:lnTo>
                    <a:lnTo>
                      <a:pt x="8291" y="10256"/>
                    </a:lnTo>
                    <a:lnTo>
                      <a:pt x="8352" y="10256"/>
                    </a:lnTo>
                    <a:close/>
                  </a:path>
                </a:pathLst>
              </a:custGeom>
              <a:solidFill>
                <a:srgbClr val="D9D9D9"/>
              </a:solidFill>
              <a:ln cap="flat" cmpd="sng" w="9525">
                <a:solidFill>
                  <a:schemeClr val="lt1"/>
                </a:solidFill>
                <a:prstDash val="solid"/>
                <a:round/>
                <a:headEnd len="sm" w="sm" type="none"/>
                <a:tailEnd len="sm" w="sm" type="none"/>
              </a:ln>
            </p:spPr>
          </p:sp>
          <p:sp>
            <p:nvSpPr>
              <p:cNvPr id="471" name="Google Shape;471;p54"/>
              <p:cNvSpPr/>
              <p:nvPr/>
            </p:nvSpPr>
            <p:spPr>
              <a:xfrm>
                <a:off x="5933160" y="3442320"/>
                <a:ext cx="123836" cy="112319"/>
              </a:xfrm>
              <a:custGeom>
                <a:rect b="b" l="l" r="r" t="t"/>
                <a:pathLst>
                  <a:path extrusionOk="0" h="5896" w="6510">
                    <a:moveTo>
                      <a:pt x="0" y="1842"/>
                    </a:moveTo>
                    <a:lnTo>
                      <a:pt x="92" y="1842"/>
                    </a:lnTo>
                    <a:lnTo>
                      <a:pt x="307" y="1873"/>
                    </a:lnTo>
                    <a:lnTo>
                      <a:pt x="430" y="1935"/>
                    </a:lnTo>
                    <a:lnTo>
                      <a:pt x="522" y="1996"/>
                    </a:lnTo>
                    <a:lnTo>
                      <a:pt x="614" y="1996"/>
                    </a:lnTo>
                    <a:lnTo>
                      <a:pt x="768" y="1904"/>
                    </a:lnTo>
                    <a:lnTo>
                      <a:pt x="952" y="1873"/>
                    </a:lnTo>
                    <a:lnTo>
                      <a:pt x="1013" y="1935"/>
                    </a:lnTo>
                    <a:lnTo>
                      <a:pt x="1044" y="1935"/>
                    </a:lnTo>
                    <a:lnTo>
                      <a:pt x="1105" y="1935"/>
                    </a:lnTo>
                    <a:lnTo>
                      <a:pt x="1136" y="1965"/>
                    </a:lnTo>
                    <a:lnTo>
                      <a:pt x="1259" y="2057"/>
                    </a:lnTo>
                    <a:lnTo>
                      <a:pt x="1412" y="2088"/>
                    </a:lnTo>
                    <a:lnTo>
                      <a:pt x="1627" y="1996"/>
                    </a:lnTo>
                    <a:lnTo>
                      <a:pt x="1873" y="1658"/>
                    </a:lnTo>
                    <a:lnTo>
                      <a:pt x="2272" y="1167"/>
                    </a:lnTo>
                    <a:lnTo>
                      <a:pt x="2764" y="829"/>
                    </a:lnTo>
                    <a:lnTo>
                      <a:pt x="3040" y="737"/>
                    </a:lnTo>
                    <a:lnTo>
                      <a:pt x="3101" y="676"/>
                    </a:lnTo>
                    <a:lnTo>
                      <a:pt x="3101" y="614"/>
                    </a:lnTo>
                    <a:lnTo>
                      <a:pt x="3101" y="553"/>
                    </a:lnTo>
                    <a:lnTo>
                      <a:pt x="3132" y="461"/>
                    </a:lnTo>
                    <a:lnTo>
                      <a:pt x="3101" y="399"/>
                    </a:lnTo>
                    <a:lnTo>
                      <a:pt x="3193" y="276"/>
                    </a:lnTo>
                    <a:lnTo>
                      <a:pt x="3408" y="154"/>
                    </a:lnTo>
                    <a:lnTo>
                      <a:pt x="3531" y="123"/>
                    </a:lnTo>
                    <a:lnTo>
                      <a:pt x="3654" y="62"/>
                    </a:lnTo>
                    <a:lnTo>
                      <a:pt x="3838" y="0"/>
                    </a:lnTo>
                    <a:lnTo>
                      <a:pt x="4053" y="0"/>
                    </a:lnTo>
                    <a:lnTo>
                      <a:pt x="4084" y="62"/>
                    </a:lnTo>
                    <a:lnTo>
                      <a:pt x="4176" y="31"/>
                    </a:lnTo>
                    <a:lnTo>
                      <a:pt x="4360" y="62"/>
                    </a:lnTo>
                    <a:lnTo>
                      <a:pt x="4422" y="62"/>
                    </a:lnTo>
                    <a:lnTo>
                      <a:pt x="4452" y="62"/>
                    </a:lnTo>
                    <a:lnTo>
                      <a:pt x="4452" y="338"/>
                    </a:lnTo>
                    <a:lnTo>
                      <a:pt x="4759" y="369"/>
                    </a:lnTo>
                    <a:lnTo>
                      <a:pt x="4882" y="369"/>
                    </a:lnTo>
                    <a:lnTo>
                      <a:pt x="4913" y="461"/>
                    </a:lnTo>
                    <a:lnTo>
                      <a:pt x="5005" y="461"/>
                    </a:lnTo>
                    <a:lnTo>
                      <a:pt x="5066" y="369"/>
                    </a:lnTo>
                    <a:lnTo>
                      <a:pt x="5281" y="430"/>
                    </a:lnTo>
                    <a:lnTo>
                      <a:pt x="5527" y="553"/>
                    </a:lnTo>
                    <a:lnTo>
                      <a:pt x="5681" y="737"/>
                    </a:lnTo>
                    <a:lnTo>
                      <a:pt x="5803" y="768"/>
                    </a:lnTo>
                    <a:lnTo>
                      <a:pt x="6080" y="798"/>
                    </a:lnTo>
                    <a:lnTo>
                      <a:pt x="6233" y="921"/>
                    </a:lnTo>
                    <a:lnTo>
                      <a:pt x="6325" y="1013"/>
                    </a:lnTo>
                    <a:lnTo>
                      <a:pt x="6510" y="1044"/>
                    </a:lnTo>
                    <a:lnTo>
                      <a:pt x="6510" y="1167"/>
                    </a:lnTo>
                    <a:lnTo>
                      <a:pt x="6418" y="1290"/>
                    </a:lnTo>
                    <a:lnTo>
                      <a:pt x="6448" y="1413"/>
                    </a:lnTo>
                    <a:lnTo>
                      <a:pt x="6418" y="1535"/>
                    </a:lnTo>
                    <a:lnTo>
                      <a:pt x="6448" y="1628"/>
                    </a:lnTo>
                    <a:lnTo>
                      <a:pt x="6448" y="1750"/>
                    </a:lnTo>
                    <a:lnTo>
                      <a:pt x="6387" y="1842"/>
                    </a:lnTo>
                    <a:lnTo>
                      <a:pt x="6356" y="2119"/>
                    </a:lnTo>
                    <a:lnTo>
                      <a:pt x="6264" y="2242"/>
                    </a:lnTo>
                    <a:lnTo>
                      <a:pt x="6325" y="2334"/>
                    </a:lnTo>
                    <a:lnTo>
                      <a:pt x="6479" y="2303"/>
                    </a:lnTo>
                    <a:lnTo>
                      <a:pt x="6418" y="2426"/>
                    </a:lnTo>
                    <a:lnTo>
                      <a:pt x="6295" y="2518"/>
                    </a:lnTo>
                    <a:lnTo>
                      <a:pt x="6295" y="2672"/>
                    </a:lnTo>
                    <a:lnTo>
                      <a:pt x="6264" y="2825"/>
                    </a:lnTo>
                    <a:lnTo>
                      <a:pt x="6172" y="2856"/>
                    </a:lnTo>
                    <a:lnTo>
                      <a:pt x="6172" y="2979"/>
                    </a:lnTo>
                    <a:lnTo>
                      <a:pt x="6295" y="3071"/>
                    </a:lnTo>
                    <a:lnTo>
                      <a:pt x="6356" y="3224"/>
                    </a:lnTo>
                    <a:lnTo>
                      <a:pt x="6264" y="3286"/>
                    </a:lnTo>
                    <a:lnTo>
                      <a:pt x="6264" y="3439"/>
                    </a:lnTo>
                    <a:lnTo>
                      <a:pt x="6356" y="3531"/>
                    </a:lnTo>
                    <a:lnTo>
                      <a:pt x="6387" y="3623"/>
                    </a:lnTo>
                    <a:lnTo>
                      <a:pt x="6295" y="3777"/>
                    </a:lnTo>
                    <a:lnTo>
                      <a:pt x="6110" y="3900"/>
                    </a:lnTo>
                    <a:lnTo>
                      <a:pt x="6080" y="3992"/>
                    </a:lnTo>
                    <a:lnTo>
                      <a:pt x="5957" y="4023"/>
                    </a:lnTo>
                    <a:lnTo>
                      <a:pt x="5926" y="4115"/>
                    </a:lnTo>
                    <a:lnTo>
                      <a:pt x="5988" y="4268"/>
                    </a:lnTo>
                    <a:lnTo>
                      <a:pt x="5926" y="4360"/>
                    </a:lnTo>
                    <a:lnTo>
                      <a:pt x="5926" y="4606"/>
                    </a:lnTo>
                    <a:lnTo>
                      <a:pt x="5865" y="4729"/>
                    </a:lnTo>
                    <a:lnTo>
                      <a:pt x="5865" y="5005"/>
                    </a:lnTo>
                    <a:lnTo>
                      <a:pt x="4944" y="5896"/>
                    </a:lnTo>
                    <a:lnTo>
                      <a:pt x="4821" y="5804"/>
                    </a:lnTo>
                    <a:lnTo>
                      <a:pt x="4544" y="5742"/>
                    </a:lnTo>
                    <a:lnTo>
                      <a:pt x="4299" y="5773"/>
                    </a:lnTo>
                    <a:lnTo>
                      <a:pt x="4176" y="5804"/>
                    </a:lnTo>
                    <a:lnTo>
                      <a:pt x="4145" y="5773"/>
                    </a:lnTo>
                    <a:lnTo>
                      <a:pt x="3961" y="5681"/>
                    </a:lnTo>
                    <a:lnTo>
                      <a:pt x="3838" y="5681"/>
                    </a:lnTo>
                    <a:lnTo>
                      <a:pt x="3777" y="5589"/>
                    </a:lnTo>
                    <a:lnTo>
                      <a:pt x="3593" y="5558"/>
                    </a:lnTo>
                    <a:lnTo>
                      <a:pt x="3286" y="5589"/>
                    </a:lnTo>
                    <a:lnTo>
                      <a:pt x="3224" y="5496"/>
                    </a:lnTo>
                    <a:lnTo>
                      <a:pt x="3163" y="5435"/>
                    </a:lnTo>
                    <a:lnTo>
                      <a:pt x="3163" y="5343"/>
                    </a:lnTo>
                    <a:lnTo>
                      <a:pt x="3101" y="5282"/>
                    </a:lnTo>
                    <a:lnTo>
                      <a:pt x="2978" y="5282"/>
                    </a:lnTo>
                    <a:lnTo>
                      <a:pt x="2825" y="5159"/>
                    </a:lnTo>
                    <a:lnTo>
                      <a:pt x="2733" y="5159"/>
                    </a:lnTo>
                    <a:lnTo>
                      <a:pt x="2518" y="5097"/>
                    </a:lnTo>
                    <a:lnTo>
                      <a:pt x="2395" y="5128"/>
                    </a:lnTo>
                    <a:lnTo>
                      <a:pt x="2211" y="5097"/>
                    </a:lnTo>
                    <a:lnTo>
                      <a:pt x="2149" y="4944"/>
                    </a:lnTo>
                    <a:lnTo>
                      <a:pt x="1996" y="4821"/>
                    </a:lnTo>
                    <a:lnTo>
                      <a:pt x="1934" y="4698"/>
                    </a:lnTo>
                    <a:lnTo>
                      <a:pt x="1934" y="4575"/>
                    </a:lnTo>
                    <a:lnTo>
                      <a:pt x="1873" y="4391"/>
                    </a:lnTo>
                    <a:lnTo>
                      <a:pt x="1934" y="4268"/>
                    </a:lnTo>
                    <a:lnTo>
                      <a:pt x="1812" y="4176"/>
                    </a:lnTo>
                    <a:lnTo>
                      <a:pt x="1658" y="4115"/>
                    </a:lnTo>
                    <a:lnTo>
                      <a:pt x="1627" y="4023"/>
                    </a:lnTo>
                    <a:lnTo>
                      <a:pt x="1627" y="3992"/>
                    </a:lnTo>
                    <a:lnTo>
                      <a:pt x="1627" y="3930"/>
                    </a:lnTo>
                    <a:lnTo>
                      <a:pt x="1505" y="3869"/>
                    </a:lnTo>
                    <a:lnTo>
                      <a:pt x="1443" y="3808"/>
                    </a:lnTo>
                    <a:lnTo>
                      <a:pt x="1290" y="3685"/>
                    </a:lnTo>
                    <a:lnTo>
                      <a:pt x="1136" y="3593"/>
                    </a:lnTo>
                    <a:lnTo>
                      <a:pt x="890" y="3224"/>
                    </a:lnTo>
                    <a:lnTo>
                      <a:pt x="829" y="3101"/>
                    </a:lnTo>
                    <a:lnTo>
                      <a:pt x="798" y="3132"/>
                    </a:lnTo>
                    <a:lnTo>
                      <a:pt x="706" y="3040"/>
                    </a:lnTo>
                    <a:lnTo>
                      <a:pt x="676" y="2917"/>
                    </a:lnTo>
                    <a:lnTo>
                      <a:pt x="583" y="2856"/>
                    </a:lnTo>
                    <a:lnTo>
                      <a:pt x="553" y="2702"/>
                    </a:lnTo>
                    <a:lnTo>
                      <a:pt x="461" y="2549"/>
                    </a:lnTo>
                    <a:lnTo>
                      <a:pt x="430" y="2518"/>
                    </a:lnTo>
                    <a:lnTo>
                      <a:pt x="399" y="2457"/>
                    </a:lnTo>
                    <a:lnTo>
                      <a:pt x="338" y="2364"/>
                    </a:lnTo>
                    <a:lnTo>
                      <a:pt x="215" y="2272"/>
                    </a:lnTo>
                    <a:lnTo>
                      <a:pt x="184" y="2211"/>
                    </a:lnTo>
                    <a:lnTo>
                      <a:pt x="61" y="2119"/>
                    </a:lnTo>
                    <a:lnTo>
                      <a:pt x="61" y="2027"/>
                    </a:lnTo>
                    <a:lnTo>
                      <a:pt x="31" y="1996"/>
                    </a:lnTo>
                    <a:lnTo>
                      <a:pt x="61" y="1904"/>
                    </a:lnTo>
                    <a:lnTo>
                      <a:pt x="31" y="1842"/>
                    </a:lnTo>
                    <a:close/>
                  </a:path>
                </a:pathLst>
              </a:custGeom>
              <a:solidFill>
                <a:srgbClr val="D9D9D9"/>
              </a:solidFill>
              <a:ln cap="flat" cmpd="sng" w="9525">
                <a:solidFill>
                  <a:schemeClr val="lt1"/>
                </a:solidFill>
                <a:prstDash val="solid"/>
                <a:round/>
                <a:headEnd len="sm" w="sm" type="none"/>
                <a:tailEnd len="sm" w="sm" type="none"/>
              </a:ln>
            </p:spPr>
          </p:sp>
          <p:sp>
            <p:nvSpPr>
              <p:cNvPr id="472" name="Google Shape;472;p54"/>
              <p:cNvSpPr/>
              <p:nvPr/>
            </p:nvSpPr>
            <p:spPr>
              <a:xfrm>
                <a:off x="5848200" y="3477600"/>
                <a:ext cx="147234" cy="147234"/>
              </a:xfrm>
              <a:custGeom>
                <a:rect b="b" l="l" r="r" t="t"/>
                <a:pathLst>
                  <a:path extrusionOk="0" h="7739" w="7739">
                    <a:moveTo>
                      <a:pt x="4484" y="0"/>
                    </a:moveTo>
                    <a:lnTo>
                      <a:pt x="4514" y="62"/>
                    </a:lnTo>
                    <a:lnTo>
                      <a:pt x="4484" y="154"/>
                    </a:lnTo>
                    <a:lnTo>
                      <a:pt x="4514" y="185"/>
                    </a:lnTo>
                    <a:lnTo>
                      <a:pt x="4514" y="277"/>
                    </a:lnTo>
                    <a:lnTo>
                      <a:pt x="4637" y="369"/>
                    </a:lnTo>
                    <a:lnTo>
                      <a:pt x="4668" y="430"/>
                    </a:lnTo>
                    <a:lnTo>
                      <a:pt x="4791" y="522"/>
                    </a:lnTo>
                    <a:lnTo>
                      <a:pt x="4852" y="615"/>
                    </a:lnTo>
                    <a:lnTo>
                      <a:pt x="4883" y="676"/>
                    </a:lnTo>
                    <a:lnTo>
                      <a:pt x="4914" y="707"/>
                    </a:lnTo>
                    <a:lnTo>
                      <a:pt x="5006" y="860"/>
                    </a:lnTo>
                    <a:lnTo>
                      <a:pt x="5036" y="1014"/>
                    </a:lnTo>
                    <a:lnTo>
                      <a:pt x="5129" y="1075"/>
                    </a:lnTo>
                    <a:lnTo>
                      <a:pt x="5159" y="1198"/>
                    </a:lnTo>
                    <a:lnTo>
                      <a:pt x="5251" y="1290"/>
                    </a:lnTo>
                    <a:lnTo>
                      <a:pt x="5282" y="1259"/>
                    </a:lnTo>
                    <a:lnTo>
                      <a:pt x="5343" y="1382"/>
                    </a:lnTo>
                    <a:lnTo>
                      <a:pt x="5589" y="1751"/>
                    </a:lnTo>
                    <a:lnTo>
                      <a:pt x="5743" y="1843"/>
                    </a:lnTo>
                    <a:lnTo>
                      <a:pt x="5896" y="1966"/>
                    </a:lnTo>
                    <a:lnTo>
                      <a:pt x="5958" y="2027"/>
                    </a:lnTo>
                    <a:lnTo>
                      <a:pt x="6080" y="2088"/>
                    </a:lnTo>
                    <a:lnTo>
                      <a:pt x="6080" y="2150"/>
                    </a:lnTo>
                    <a:lnTo>
                      <a:pt x="6080" y="2181"/>
                    </a:lnTo>
                    <a:lnTo>
                      <a:pt x="6111" y="2273"/>
                    </a:lnTo>
                    <a:lnTo>
                      <a:pt x="6265" y="2334"/>
                    </a:lnTo>
                    <a:lnTo>
                      <a:pt x="6387" y="2426"/>
                    </a:lnTo>
                    <a:lnTo>
                      <a:pt x="6326" y="2549"/>
                    </a:lnTo>
                    <a:lnTo>
                      <a:pt x="6387" y="2733"/>
                    </a:lnTo>
                    <a:lnTo>
                      <a:pt x="6387" y="2856"/>
                    </a:lnTo>
                    <a:lnTo>
                      <a:pt x="6449" y="2979"/>
                    </a:lnTo>
                    <a:lnTo>
                      <a:pt x="6602" y="3102"/>
                    </a:lnTo>
                    <a:lnTo>
                      <a:pt x="6664" y="3255"/>
                    </a:lnTo>
                    <a:lnTo>
                      <a:pt x="6848" y="3286"/>
                    </a:lnTo>
                    <a:lnTo>
                      <a:pt x="6971" y="3255"/>
                    </a:lnTo>
                    <a:lnTo>
                      <a:pt x="7186" y="3317"/>
                    </a:lnTo>
                    <a:lnTo>
                      <a:pt x="7278" y="3317"/>
                    </a:lnTo>
                    <a:lnTo>
                      <a:pt x="7431" y="3440"/>
                    </a:lnTo>
                    <a:lnTo>
                      <a:pt x="7554" y="3440"/>
                    </a:lnTo>
                    <a:lnTo>
                      <a:pt x="7616" y="3501"/>
                    </a:lnTo>
                    <a:lnTo>
                      <a:pt x="7616" y="3593"/>
                    </a:lnTo>
                    <a:lnTo>
                      <a:pt x="7677" y="3654"/>
                    </a:lnTo>
                    <a:lnTo>
                      <a:pt x="7739" y="3747"/>
                    </a:lnTo>
                    <a:lnTo>
                      <a:pt x="7646" y="3747"/>
                    </a:lnTo>
                    <a:lnTo>
                      <a:pt x="7585" y="3808"/>
                    </a:lnTo>
                    <a:lnTo>
                      <a:pt x="7431" y="3808"/>
                    </a:lnTo>
                    <a:lnTo>
                      <a:pt x="7339" y="3900"/>
                    </a:lnTo>
                    <a:lnTo>
                      <a:pt x="7370" y="3992"/>
                    </a:lnTo>
                    <a:lnTo>
                      <a:pt x="7309" y="4115"/>
                    </a:lnTo>
                    <a:lnTo>
                      <a:pt x="7186" y="4115"/>
                    </a:lnTo>
                    <a:lnTo>
                      <a:pt x="7094" y="4238"/>
                    </a:lnTo>
                    <a:lnTo>
                      <a:pt x="6940" y="4238"/>
                    </a:lnTo>
                    <a:lnTo>
                      <a:pt x="6879" y="4269"/>
                    </a:lnTo>
                    <a:lnTo>
                      <a:pt x="6817" y="4238"/>
                    </a:lnTo>
                    <a:lnTo>
                      <a:pt x="6664" y="4238"/>
                    </a:lnTo>
                    <a:lnTo>
                      <a:pt x="6480" y="4391"/>
                    </a:lnTo>
                    <a:lnTo>
                      <a:pt x="6387" y="4484"/>
                    </a:lnTo>
                    <a:lnTo>
                      <a:pt x="6295" y="4545"/>
                    </a:lnTo>
                    <a:lnTo>
                      <a:pt x="6265" y="4637"/>
                    </a:lnTo>
                    <a:lnTo>
                      <a:pt x="6142" y="4668"/>
                    </a:lnTo>
                    <a:lnTo>
                      <a:pt x="6050" y="4729"/>
                    </a:lnTo>
                    <a:lnTo>
                      <a:pt x="5988" y="4760"/>
                    </a:lnTo>
                    <a:lnTo>
                      <a:pt x="5865" y="4821"/>
                    </a:lnTo>
                    <a:lnTo>
                      <a:pt x="5651" y="5128"/>
                    </a:lnTo>
                    <a:lnTo>
                      <a:pt x="5620" y="5313"/>
                    </a:lnTo>
                    <a:lnTo>
                      <a:pt x="5651" y="5374"/>
                    </a:lnTo>
                    <a:lnTo>
                      <a:pt x="5651" y="5528"/>
                    </a:lnTo>
                    <a:lnTo>
                      <a:pt x="5558" y="5528"/>
                    </a:lnTo>
                    <a:lnTo>
                      <a:pt x="5497" y="5620"/>
                    </a:lnTo>
                    <a:lnTo>
                      <a:pt x="5405" y="5620"/>
                    </a:lnTo>
                    <a:lnTo>
                      <a:pt x="5282" y="5742"/>
                    </a:lnTo>
                    <a:lnTo>
                      <a:pt x="5251" y="5835"/>
                    </a:lnTo>
                    <a:lnTo>
                      <a:pt x="5190" y="5865"/>
                    </a:lnTo>
                    <a:lnTo>
                      <a:pt x="5129" y="5957"/>
                    </a:lnTo>
                    <a:lnTo>
                      <a:pt x="5036" y="5957"/>
                    </a:lnTo>
                    <a:lnTo>
                      <a:pt x="4914" y="6050"/>
                    </a:lnTo>
                    <a:lnTo>
                      <a:pt x="4729" y="6080"/>
                    </a:lnTo>
                    <a:lnTo>
                      <a:pt x="4668" y="6203"/>
                    </a:lnTo>
                    <a:lnTo>
                      <a:pt x="4668" y="6418"/>
                    </a:lnTo>
                    <a:lnTo>
                      <a:pt x="4607" y="6510"/>
                    </a:lnTo>
                    <a:lnTo>
                      <a:pt x="4607" y="6602"/>
                    </a:lnTo>
                    <a:lnTo>
                      <a:pt x="4545" y="6756"/>
                    </a:lnTo>
                    <a:lnTo>
                      <a:pt x="4607" y="6817"/>
                    </a:lnTo>
                    <a:lnTo>
                      <a:pt x="4422" y="6940"/>
                    </a:lnTo>
                    <a:lnTo>
                      <a:pt x="4330" y="6909"/>
                    </a:lnTo>
                    <a:lnTo>
                      <a:pt x="4269" y="6817"/>
                    </a:lnTo>
                    <a:lnTo>
                      <a:pt x="4115" y="6848"/>
                    </a:lnTo>
                    <a:lnTo>
                      <a:pt x="3931" y="6848"/>
                    </a:lnTo>
                    <a:lnTo>
                      <a:pt x="3747" y="6879"/>
                    </a:lnTo>
                    <a:lnTo>
                      <a:pt x="3624" y="6848"/>
                    </a:lnTo>
                    <a:lnTo>
                      <a:pt x="3470" y="6848"/>
                    </a:lnTo>
                    <a:lnTo>
                      <a:pt x="3163" y="6694"/>
                    </a:lnTo>
                    <a:lnTo>
                      <a:pt x="3071" y="6664"/>
                    </a:lnTo>
                    <a:lnTo>
                      <a:pt x="3010" y="6572"/>
                    </a:lnTo>
                    <a:lnTo>
                      <a:pt x="2733" y="6541"/>
                    </a:lnTo>
                    <a:lnTo>
                      <a:pt x="2519" y="6541"/>
                    </a:lnTo>
                    <a:lnTo>
                      <a:pt x="2304" y="6756"/>
                    </a:lnTo>
                    <a:lnTo>
                      <a:pt x="2150" y="7063"/>
                    </a:lnTo>
                    <a:lnTo>
                      <a:pt x="2027" y="7247"/>
                    </a:lnTo>
                    <a:lnTo>
                      <a:pt x="1751" y="7339"/>
                    </a:lnTo>
                    <a:lnTo>
                      <a:pt x="1689" y="7431"/>
                    </a:lnTo>
                    <a:lnTo>
                      <a:pt x="1536" y="7585"/>
                    </a:lnTo>
                    <a:lnTo>
                      <a:pt x="1352" y="7616"/>
                    </a:lnTo>
                    <a:lnTo>
                      <a:pt x="1229" y="7708"/>
                    </a:lnTo>
                    <a:lnTo>
                      <a:pt x="1014" y="7677"/>
                    </a:lnTo>
                    <a:lnTo>
                      <a:pt x="891" y="7738"/>
                    </a:lnTo>
                    <a:lnTo>
                      <a:pt x="676" y="7677"/>
                    </a:lnTo>
                    <a:lnTo>
                      <a:pt x="461" y="7708"/>
                    </a:lnTo>
                    <a:lnTo>
                      <a:pt x="461" y="7554"/>
                    </a:lnTo>
                    <a:lnTo>
                      <a:pt x="584" y="7308"/>
                    </a:lnTo>
                    <a:lnTo>
                      <a:pt x="584" y="7063"/>
                    </a:lnTo>
                    <a:lnTo>
                      <a:pt x="369" y="6602"/>
                    </a:lnTo>
                    <a:lnTo>
                      <a:pt x="277" y="6387"/>
                    </a:lnTo>
                    <a:lnTo>
                      <a:pt x="1" y="6172"/>
                    </a:lnTo>
                    <a:lnTo>
                      <a:pt x="1" y="6203"/>
                    </a:lnTo>
                    <a:lnTo>
                      <a:pt x="1" y="6172"/>
                    </a:lnTo>
                    <a:lnTo>
                      <a:pt x="1" y="6172"/>
                    </a:lnTo>
                    <a:lnTo>
                      <a:pt x="154" y="3562"/>
                    </a:lnTo>
                    <a:lnTo>
                      <a:pt x="891" y="3532"/>
                    </a:lnTo>
                    <a:lnTo>
                      <a:pt x="1045" y="584"/>
                    </a:lnTo>
                    <a:lnTo>
                      <a:pt x="1659" y="584"/>
                    </a:lnTo>
                    <a:lnTo>
                      <a:pt x="2457" y="400"/>
                    </a:lnTo>
                    <a:lnTo>
                      <a:pt x="2703" y="338"/>
                    </a:lnTo>
                    <a:lnTo>
                      <a:pt x="2795" y="338"/>
                    </a:lnTo>
                    <a:lnTo>
                      <a:pt x="2826" y="308"/>
                    </a:lnTo>
                    <a:lnTo>
                      <a:pt x="2887" y="338"/>
                    </a:lnTo>
                    <a:lnTo>
                      <a:pt x="2948" y="461"/>
                    </a:lnTo>
                    <a:lnTo>
                      <a:pt x="3010" y="522"/>
                    </a:lnTo>
                    <a:lnTo>
                      <a:pt x="2948" y="584"/>
                    </a:lnTo>
                    <a:lnTo>
                      <a:pt x="2948" y="707"/>
                    </a:lnTo>
                    <a:lnTo>
                      <a:pt x="3010" y="707"/>
                    </a:lnTo>
                    <a:lnTo>
                      <a:pt x="3286" y="522"/>
                    </a:lnTo>
                    <a:lnTo>
                      <a:pt x="3440" y="308"/>
                    </a:lnTo>
                    <a:lnTo>
                      <a:pt x="3593" y="154"/>
                    </a:lnTo>
                    <a:lnTo>
                      <a:pt x="3777" y="123"/>
                    </a:lnTo>
                    <a:lnTo>
                      <a:pt x="3808" y="185"/>
                    </a:lnTo>
                    <a:lnTo>
                      <a:pt x="3931" y="215"/>
                    </a:lnTo>
                    <a:lnTo>
                      <a:pt x="4023" y="123"/>
                    </a:lnTo>
                    <a:lnTo>
                      <a:pt x="4299" y="31"/>
                    </a:lnTo>
                    <a:lnTo>
                      <a:pt x="4453" y="0"/>
                    </a:lnTo>
                    <a:lnTo>
                      <a:pt x="4453" y="0"/>
                    </a:lnTo>
                    <a:close/>
                  </a:path>
                </a:pathLst>
              </a:custGeom>
              <a:solidFill>
                <a:srgbClr val="D9D9D9"/>
              </a:solidFill>
              <a:ln cap="flat" cmpd="sng" w="9525">
                <a:solidFill>
                  <a:schemeClr val="lt1"/>
                </a:solidFill>
                <a:prstDash val="solid"/>
                <a:round/>
                <a:headEnd len="sm" w="sm" type="none"/>
                <a:tailEnd len="sm" w="sm" type="none"/>
              </a:ln>
            </p:spPr>
          </p:sp>
          <p:sp>
            <p:nvSpPr>
              <p:cNvPr id="473" name="Google Shape;473;p54"/>
              <p:cNvSpPr/>
              <p:nvPr/>
            </p:nvSpPr>
            <p:spPr>
              <a:xfrm>
                <a:off x="5721120" y="3463200"/>
                <a:ext cx="211676" cy="198718"/>
              </a:xfrm>
              <a:custGeom>
                <a:rect b="b" l="l" r="r" t="t"/>
                <a:pathLst>
                  <a:path extrusionOk="0" h="10441" w="11116">
                    <a:moveTo>
                      <a:pt x="6664" y="6909"/>
                    </a:moveTo>
                    <a:lnTo>
                      <a:pt x="6664" y="6909"/>
                    </a:lnTo>
                    <a:lnTo>
                      <a:pt x="6817" y="4299"/>
                    </a:lnTo>
                    <a:lnTo>
                      <a:pt x="7554" y="4269"/>
                    </a:lnTo>
                    <a:lnTo>
                      <a:pt x="7708" y="1321"/>
                    </a:lnTo>
                    <a:lnTo>
                      <a:pt x="8322" y="1321"/>
                    </a:lnTo>
                    <a:lnTo>
                      <a:pt x="9120" y="1137"/>
                    </a:lnTo>
                    <a:lnTo>
                      <a:pt x="9366" y="1075"/>
                    </a:lnTo>
                    <a:lnTo>
                      <a:pt x="9458" y="1075"/>
                    </a:lnTo>
                    <a:lnTo>
                      <a:pt x="9489" y="1045"/>
                    </a:lnTo>
                    <a:lnTo>
                      <a:pt x="9550" y="1075"/>
                    </a:lnTo>
                    <a:lnTo>
                      <a:pt x="9611" y="1198"/>
                    </a:lnTo>
                    <a:lnTo>
                      <a:pt x="9673" y="1259"/>
                    </a:lnTo>
                    <a:lnTo>
                      <a:pt x="9611" y="1321"/>
                    </a:lnTo>
                    <a:lnTo>
                      <a:pt x="9611" y="1444"/>
                    </a:lnTo>
                    <a:lnTo>
                      <a:pt x="9673" y="1444"/>
                    </a:lnTo>
                    <a:lnTo>
                      <a:pt x="9949" y="1259"/>
                    </a:lnTo>
                    <a:lnTo>
                      <a:pt x="10103" y="1045"/>
                    </a:lnTo>
                    <a:lnTo>
                      <a:pt x="10256" y="891"/>
                    </a:lnTo>
                    <a:lnTo>
                      <a:pt x="10440" y="860"/>
                    </a:lnTo>
                    <a:lnTo>
                      <a:pt x="10471" y="922"/>
                    </a:lnTo>
                    <a:lnTo>
                      <a:pt x="10594" y="952"/>
                    </a:lnTo>
                    <a:lnTo>
                      <a:pt x="10686" y="860"/>
                    </a:lnTo>
                    <a:lnTo>
                      <a:pt x="10962" y="768"/>
                    </a:lnTo>
                    <a:lnTo>
                      <a:pt x="11116" y="737"/>
                    </a:lnTo>
                    <a:lnTo>
                      <a:pt x="11024" y="584"/>
                    </a:lnTo>
                    <a:lnTo>
                      <a:pt x="10962" y="584"/>
                    </a:lnTo>
                    <a:lnTo>
                      <a:pt x="10932" y="553"/>
                    </a:lnTo>
                    <a:lnTo>
                      <a:pt x="10840" y="553"/>
                    </a:lnTo>
                    <a:lnTo>
                      <a:pt x="10778" y="492"/>
                    </a:lnTo>
                    <a:lnTo>
                      <a:pt x="10748" y="492"/>
                    </a:lnTo>
                    <a:lnTo>
                      <a:pt x="10686" y="461"/>
                    </a:lnTo>
                    <a:lnTo>
                      <a:pt x="10502" y="523"/>
                    </a:lnTo>
                    <a:lnTo>
                      <a:pt x="10410" y="492"/>
                    </a:lnTo>
                    <a:lnTo>
                      <a:pt x="8352" y="983"/>
                    </a:lnTo>
                    <a:lnTo>
                      <a:pt x="8291" y="983"/>
                    </a:lnTo>
                    <a:lnTo>
                      <a:pt x="8230" y="983"/>
                    </a:lnTo>
                    <a:lnTo>
                      <a:pt x="8138" y="983"/>
                    </a:lnTo>
                    <a:lnTo>
                      <a:pt x="8107" y="952"/>
                    </a:lnTo>
                    <a:lnTo>
                      <a:pt x="8045" y="952"/>
                    </a:lnTo>
                    <a:lnTo>
                      <a:pt x="7984" y="891"/>
                    </a:lnTo>
                    <a:lnTo>
                      <a:pt x="7923" y="922"/>
                    </a:lnTo>
                    <a:lnTo>
                      <a:pt x="7861" y="860"/>
                    </a:lnTo>
                    <a:lnTo>
                      <a:pt x="7769" y="860"/>
                    </a:lnTo>
                    <a:lnTo>
                      <a:pt x="7677" y="891"/>
                    </a:lnTo>
                    <a:lnTo>
                      <a:pt x="7677" y="922"/>
                    </a:lnTo>
                    <a:lnTo>
                      <a:pt x="7616" y="983"/>
                    </a:lnTo>
                    <a:lnTo>
                      <a:pt x="7431" y="952"/>
                    </a:lnTo>
                    <a:lnTo>
                      <a:pt x="7308" y="891"/>
                    </a:lnTo>
                    <a:lnTo>
                      <a:pt x="7124" y="737"/>
                    </a:lnTo>
                    <a:lnTo>
                      <a:pt x="7032" y="707"/>
                    </a:lnTo>
                    <a:lnTo>
                      <a:pt x="6971" y="707"/>
                    </a:lnTo>
                    <a:lnTo>
                      <a:pt x="6971" y="799"/>
                    </a:lnTo>
                    <a:lnTo>
                      <a:pt x="6848" y="799"/>
                    </a:lnTo>
                    <a:lnTo>
                      <a:pt x="6633" y="768"/>
                    </a:lnTo>
                    <a:lnTo>
                      <a:pt x="6510" y="799"/>
                    </a:lnTo>
                    <a:lnTo>
                      <a:pt x="6387" y="860"/>
                    </a:lnTo>
                    <a:lnTo>
                      <a:pt x="6264" y="830"/>
                    </a:lnTo>
                    <a:lnTo>
                      <a:pt x="6234" y="768"/>
                    </a:lnTo>
                    <a:lnTo>
                      <a:pt x="6142" y="737"/>
                    </a:lnTo>
                    <a:lnTo>
                      <a:pt x="6019" y="737"/>
                    </a:lnTo>
                    <a:lnTo>
                      <a:pt x="5865" y="707"/>
                    </a:lnTo>
                    <a:lnTo>
                      <a:pt x="5681" y="645"/>
                    </a:lnTo>
                    <a:lnTo>
                      <a:pt x="5620" y="584"/>
                    </a:lnTo>
                    <a:lnTo>
                      <a:pt x="5528" y="430"/>
                    </a:lnTo>
                    <a:lnTo>
                      <a:pt x="5497" y="369"/>
                    </a:lnTo>
                    <a:lnTo>
                      <a:pt x="2395" y="400"/>
                    </a:lnTo>
                    <a:lnTo>
                      <a:pt x="2334" y="369"/>
                    </a:lnTo>
                    <a:lnTo>
                      <a:pt x="2273" y="369"/>
                    </a:lnTo>
                    <a:lnTo>
                      <a:pt x="2150" y="430"/>
                    </a:lnTo>
                    <a:lnTo>
                      <a:pt x="2119" y="430"/>
                    </a:lnTo>
                    <a:lnTo>
                      <a:pt x="1966" y="492"/>
                    </a:lnTo>
                    <a:lnTo>
                      <a:pt x="1812" y="430"/>
                    </a:lnTo>
                    <a:lnTo>
                      <a:pt x="1628" y="277"/>
                    </a:lnTo>
                    <a:lnTo>
                      <a:pt x="1566" y="246"/>
                    </a:lnTo>
                    <a:lnTo>
                      <a:pt x="1597" y="185"/>
                    </a:lnTo>
                    <a:lnTo>
                      <a:pt x="1474" y="154"/>
                    </a:lnTo>
                    <a:lnTo>
                      <a:pt x="1474" y="93"/>
                    </a:lnTo>
                    <a:lnTo>
                      <a:pt x="1382" y="31"/>
                    </a:lnTo>
                    <a:lnTo>
                      <a:pt x="1321" y="62"/>
                    </a:lnTo>
                    <a:lnTo>
                      <a:pt x="1259" y="93"/>
                    </a:lnTo>
                    <a:lnTo>
                      <a:pt x="1229" y="62"/>
                    </a:lnTo>
                    <a:lnTo>
                      <a:pt x="1075" y="1"/>
                    </a:lnTo>
                    <a:lnTo>
                      <a:pt x="983" y="1"/>
                    </a:lnTo>
                    <a:lnTo>
                      <a:pt x="737" y="185"/>
                    </a:lnTo>
                    <a:lnTo>
                      <a:pt x="707" y="308"/>
                    </a:lnTo>
                    <a:lnTo>
                      <a:pt x="645" y="369"/>
                    </a:lnTo>
                    <a:lnTo>
                      <a:pt x="522" y="308"/>
                    </a:lnTo>
                    <a:lnTo>
                      <a:pt x="338" y="277"/>
                    </a:lnTo>
                    <a:lnTo>
                      <a:pt x="277" y="277"/>
                    </a:lnTo>
                    <a:lnTo>
                      <a:pt x="246" y="400"/>
                    </a:lnTo>
                    <a:lnTo>
                      <a:pt x="185" y="430"/>
                    </a:lnTo>
                    <a:lnTo>
                      <a:pt x="123" y="369"/>
                    </a:lnTo>
                    <a:lnTo>
                      <a:pt x="0" y="369"/>
                    </a:lnTo>
                    <a:lnTo>
                      <a:pt x="0" y="369"/>
                    </a:lnTo>
                    <a:lnTo>
                      <a:pt x="62" y="1045"/>
                    </a:lnTo>
                    <a:lnTo>
                      <a:pt x="522" y="1567"/>
                    </a:lnTo>
                    <a:lnTo>
                      <a:pt x="799" y="1996"/>
                    </a:lnTo>
                    <a:lnTo>
                      <a:pt x="1198" y="2918"/>
                    </a:lnTo>
                    <a:lnTo>
                      <a:pt x="1259" y="3286"/>
                    </a:lnTo>
                    <a:lnTo>
                      <a:pt x="1689" y="3900"/>
                    </a:lnTo>
                    <a:lnTo>
                      <a:pt x="1689" y="4115"/>
                    </a:lnTo>
                    <a:lnTo>
                      <a:pt x="2119" y="4760"/>
                    </a:lnTo>
                    <a:lnTo>
                      <a:pt x="2119" y="5098"/>
                    </a:lnTo>
                    <a:lnTo>
                      <a:pt x="2027" y="5128"/>
                    </a:lnTo>
                    <a:lnTo>
                      <a:pt x="2119" y="5558"/>
                    </a:lnTo>
                    <a:lnTo>
                      <a:pt x="2150" y="6203"/>
                    </a:lnTo>
                    <a:lnTo>
                      <a:pt x="2395" y="6848"/>
                    </a:lnTo>
                    <a:lnTo>
                      <a:pt x="2365" y="7186"/>
                    </a:lnTo>
                    <a:lnTo>
                      <a:pt x="2457" y="7431"/>
                    </a:lnTo>
                    <a:lnTo>
                      <a:pt x="2334" y="7523"/>
                    </a:lnTo>
                    <a:lnTo>
                      <a:pt x="2426" y="7646"/>
                    </a:lnTo>
                    <a:lnTo>
                      <a:pt x="2488" y="8076"/>
                    </a:lnTo>
                    <a:lnTo>
                      <a:pt x="2610" y="8138"/>
                    </a:lnTo>
                    <a:lnTo>
                      <a:pt x="2672" y="8260"/>
                    </a:lnTo>
                    <a:lnTo>
                      <a:pt x="2580" y="8353"/>
                    </a:lnTo>
                    <a:lnTo>
                      <a:pt x="2580" y="8506"/>
                    </a:lnTo>
                    <a:lnTo>
                      <a:pt x="2733" y="8660"/>
                    </a:lnTo>
                    <a:lnTo>
                      <a:pt x="2733" y="8967"/>
                    </a:lnTo>
                    <a:lnTo>
                      <a:pt x="2887" y="9182"/>
                    </a:lnTo>
                    <a:lnTo>
                      <a:pt x="3102" y="9581"/>
                    </a:lnTo>
                    <a:lnTo>
                      <a:pt x="3286" y="9765"/>
                    </a:lnTo>
                    <a:lnTo>
                      <a:pt x="3347" y="9888"/>
                    </a:lnTo>
                    <a:lnTo>
                      <a:pt x="3624" y="10103"/>
                    </a:lnTo>
                    <a:lnTo>
                      <a:pt x="3747" y="10011"/>
                    </a:lnTo>
                    <a:lnTo>
                      <a:pt x="3900" y="9980"/>
                    </a:lnTo>
                    <a:lnTo>
                      <a:pt x="3900" y="9888"/>
                    </a:lnTo>
                    <a:lnTo>
                      <a:pt x="3869" y="9826"/>
                    </a:lnTo>
                    <a:lnTo>
                      <a:pt x="3931" y="9673"/>
                    </a:lnTo>
                    <a:lnTo>
                      <a:pt x="4146" y="9611"/>
                    </a:lnTo>
                    <a:lnTo>
                      <a:pt x="4238" y="9765"/>
                    </a:lnTo>
                    <a:lnTo>
                      <a:pt x="4391" y="9796"/>
                    </a:lnTo>
                    <a:lnTo>
                      <a:pt x="4330" y="9949"/>
                    </a:lnTo>
                    <a:lnTo>
                      <a:pt x="4453" y="10195"/>
                    </a:lnTo>
                    <a:lnTo>
                      <a:pt x="4729" y="10256"/>
                    </a:lnTo>
                    <a:lnTo>
                      <a:pt x="4913" y="10348"/>
                    </a:lnTo>
                    <a:lnTo>
                      <a:pt x="5036" y="10348"/>
                    </a:lnTo>
                    <a:lnTo>
                      <a:pt x="5128" y="10379"/>
                    </a:lnTo>
                    <a:lnTo>
                      <a:pt x="5282" y="10379"/>
                    </a:lnTo>
                    <a:lnTo>
                      <a:pt x="5343" y="10318"/>
                    </a:lnTo>
                    <a:lnTo>
                      <a:pt x="5466" y="10318"/>
                    </a:lnTo>
                    <a:lnTo>
                      <a:pt x="5528" y="10440"/>
                    </a:lnTo>
                    <a:lnTo>
                      <a:pt x="5650" y="10410"/>
                    </a:lnTo>
                    <a:lnTo>
                      <a:pt x="5742" y="10440"/>
                    </a:lnTo>
                    <a:lnTo>
                      <a:pt x="5742" y="10287"/>
                    </a:lnTo>
                    <a:lnTo>
                      <a:pt x="5804" y="10195"/>
                    </a:lnTo>
                    <a:lnTo>
                      <a:pt x="5927" y="10164"/>
                    </a:lnTo>
                    <a:lnTo>
                      <a:pt x="5988" y="10011"/>
                    </a:lnTo>
                    <a:lnTo>
                      <a:pt x="6203" y="9888"/>
                    </a:lnTo>
                    <a:lnTo>
                      <a:pt x="6479" y="9918"/>
                    </a:lnTo>
                    <a:lnTo>
                      <a:pt x="6572" y="9918"/>
                    </a:lnTo>
                    <a:lnTo>
                      <a:pt x="6664" y="6940"/>
                    </a:lnTo>
                    <a:close/>
                  </a:path>
                </a:pathLst>
              </a:custGeom>
              <a:solidFill>
                <a:srgbClr val="D9D9D9"/>
              </a:solidFill>
              <a:ln cap="flat" cmpd="sng" w="9525">
                <a:solidFill>
                  <a:schemeClr val="lt1"/>
                </a:solidFill>
                <a:prstDash val="solid"/>
                <a:round/>
                <a:headEnd len="sm" w="sm" type="none"/>
                <a:tailEnd len="sm" w="sm" type="none"/>
              </a:ln>
            </p:spPr>
          </p:sp>
          <p:sp>
            <p:nvSpPr>
              <p:cNvPr id="474" name="Google Shape;474;p54"/>
              <p:cNvSpPr/>
              <p:nvPr/>
            </p:nvSpPr>
            <p:spPr>
              <a:xfrm>
                <a:off x="8121600" y="3545280"/>
                <a:ext cx="62280" cy="45362"/>
              </a:xfrm>
              <a:custGeom>
                <a:rect b="b" l="l" r="r" t="t"/>
                <a:pathLst>
                  <a:path extrusionOk="0" h="2396" w="3287">
                    <a:moveTo>
                      <a:pt x="32" y="0"/>
                    </a:moveTo>
                    <a:lnTo>
                      <a:pt x="247" y="277"/>
                    </a:lnTo>
                    <a:lnTo>
                      <a:pt x="308" y="154"/>
                    </a:lnTo>
                    <a:lnTo>
                      <a:pt x="400" y="277"/>
                    </a:lnTo>
                    <a:lnTo>
                      <a:pt x="431" y="400"/>
                    </a:lnTo>
                    <a:lnTo>
                      <a:pt x="676" y="553"/>
                    </a:lnTo>
                    <a:lnTo>
                      <a:pt x="738" y="707"/>
                    </a:lnTo>
                    <a:lnTo>
                      <a:pt x="830" y="737"/>
                    </a:lnTo>
                    <a:lnTo>
                      <a:pt x="1168" y="1167"/>
                    </a:lnTo>
                    <a:lnTo>
                      <a:pt x="1321" y="1474"/>
                    </a:lnTo>
                    <a:lnTo>
                      <a:pt x="1413" y="1413"/>
                    </a:lnTo>
                    <a:lnTo>
                      <a:pt x="1567" y="1536"/>
                    </a:lnTo>
                    <a:lnTo>
                      <a:pt x="1751" y="1873"/>
                    </a:lnTo>
                    <a:lnTo>
                      <a:pt x="2058" y="2088"/>
                    </a:lnTo>
                    <a:lnTo>
                      <a:pt x="2181" y="2119"/>
                    </a:lnTo>
                    <a:lnTo>
                      <a:pt x="2181" y="2395"/>
                    </a:lnTo>
                    <a:lnTo>
                      <a:pt x="2058" y="2303"/>
                    </a:lnTo>
                    <a:lnTo>
                      <a:pt x="1966" y="2334"/>
                    </a:lnTo>
                    <a:lnTo>
                      <a:pt x="1813" y="2211"/>
                    </a:lnTo>
                    <a:lnTo>
                      <a:pt x="1659" y="2273"/>
                    </a:lnTo>
                    <a:lnTo>
                      <a:pt x="1505" y="2150"/>
                    </a:lnTo>
                    <a:lnTo>
                      <a:pt x="1475" y="1996"/>
                    </a:lnTo>
                    <a:lnTo>
                      <a:pt x="1260" y="1966"/>
                    </a:lnTo>
                    <a:lnTo>
                      <a:pt x="1198" y="1720"/>
                    </a:lnTo>
                    <a:lnTo>
                      <a:pt x="1106" y="1720"/>
                    </a:lnTo>
                    <a:lnTo>
                      <a:pt x="1014" y="1781"/>
                    </a:lnTo>
                    <a:lnTo>
                      <a:pt x="953" y="1536"/>
                    </a:lnTo>
                    <a:lnTo>
                      <a:pt x="707" y="1351"/>
                    </a:lnTo>
                    <a:lnTo>
                      <a:pt x="707" y="1259"/>
                    </a:lnTo>
                    <a:lnTo>
                      <a:pt x="554" y="1259"/>
                    </a:lnTo>
                    <a:lnTo>
                      <a:pt x="492" y="1106"/>
                    </a:lnTo>
                    <a:lnTo>
                      <a:pt x="492" y="983"/>
                    </a:lnTo>
                    <a:lnTo>
                      <a:pt x="308" y="860"/>
                    </a:lnTo>
                    <a:lnTo>
                      <a:pt x="93" y="430"/>
                    </a:lnTo>
                    <a:lnTo>
                      <a:pt x="93" y="246"/>
                    </a:lnTo>
                    <a:lnTo>
                      <a:pt x="1" y="154"/>
                    </a:lnTo>
                    <a:lnTo>
                      <a:pt x="32" y="0"/>
                    </a:lnTo>
                    <a:close/>
                    <a:moveTo>
                      <a:pt x="2949" y="1444"/>
                    </a:moveTo>
                    <a:lnTo>
                      <a:pt x="3164" y="1413"/>
                    </a:lnTo>
                    <a:lnTo>
                      <a:pt x="3286" y="1474"/>
                    </a:lnTo>
                    <a:lnTo>
                      <a:pt x="3286" y="1658"/>
                    </a:lnTo>
                    <a:lnTo>
                      <a:pt x="3194" y="1658"/>
                    </a:lnTo>
                    <a:lnTo>
                      <a:pt x="3102" y="1751"/>
                    </a:lnTo>
                    <a:lnTo>
                      <a:pt x="2979" y="1597"/>
                    </a:lnTo>
                    <a:lnTo>
                      <a:pt x="2949" y="1444"/>
                    </a:lnTo>
                    <a:close/>
                    <a:moveTo>
                      <a:pt x="2611" y="614"/>
                    </a:moveTo>
                    <a:lnTo>
                      <a:pt x="2457" y="737"/>
                    </a:lnTo>
                    <a:lnTo>
                      <a:pt x="2457" y="799"/>
                    </a:lnTo>
                    <a:lnTo>
                      <a:pt x="2427" y="891"/>
                    </a:lnTo>
                    <a:lnTo>
                      <a:pt x="2519" y="1044"/>
                    </a:lnTo>
                    <a:lnTo>
                      <a:pt x="2703" y="1136"/>
                    </a:lnTo>
                    <a:lnTo>
                      <a:pt x="2764" y="1075"/>
                    </a:lnTo>
                    <a:lnTo>
                      <a:pt x="2611" y="922"/>
                    </a:lnTo>
                    <a:lnTo>
                      <a:pt x="2672" y="799"/>
                    </a:lnTo>
                    <a:lnTo>
                      <a:pt x="2672" y="645"/>
                    </a:lnTo>
                    <a:lnTo>
                      <a:pt x="2611" y="614"/>
                    </a:lnTo>
                    <a:close/>
                    <a:moveTo>
                      <a:pt x="2058" y="400"/>
                    </a:moveTo>
                    <a:lnTo>
                      <a:pt x="2058" y="522"/>
                    </a:lnTo>
                    <a:lnTo>
                      <a:pt x="1966" y="645"/>
                    </a:lnTo>
                    <a:lnTo>
                      <a:pt x="2120" y="645"/>
                    </a:lnTo>
                    <a:lnTo>
                      <a:pt x="2212" y="492"/>
                    </a:lnTo>
                    <a:lnTo>
                      <a:pt x="2181" y="400"/>
                    </a:lnTo>
                    <a:close/>
                  </a:path>
                </a:pathLst>
              </a:custGeom>
              <a:solidFill>
                <a:srgbClr val="D9D9D9"/>
              </a:solidFill>
              <a:ln cap="flat" cmpd="sng" w="9525">
                <a:solidFill>
                  <a:schemeClr val="lt1"/>
                </a:solidFill>
                <a:prstDash val="solid"/>
                <a:round/>
                <a:headEnd len="sm" w="sm" type="none"/>
                <a:tailEnd len="sm" w="sm" type="none"/>
              </a:ln>
            </p:spPr>
          </p:sp>
          <p:sp>
            <p:nvSpPr>
              <p:cNvPr id="475" name="Google Shape;475;p54"/>
              <p:cNvSpPr/>
              <p:nvPr/>
            </p:nvSpPr>
            <p:spPr>
              <a:xfrm>
                <a:off x="6577200" y="4161960"/>
                <a:ext cx="5040" cy="5400"/>
              </a:xfrm>
              <a:custGeom>
                <a:rect b="b" l="l" r="r" t="t"/>
                <a:pathLst>
                  <a:path extrusionOk="0" h="308" w="278">
                    <a:moveTo>
                      <a:pt x="1" y="32"/>
                    </a:moveTo>
                    <a:lnTo>
                      <a:pt x="32" y="154"/>
                    </a:lnTo>
                    <a:lnTo>
                      <a:pt x="32" y="247"/>
                    </a:lnTo>
                    <a:lnTo>
                      <a:pt x="154" y="247"/>
                    </a:lnTo>
                    <a:lnTo>
                      <a:pt x="216" y="308"/>
                    </a:lnTo>
                    <a:lnTo>
                      <a:pt x="277" y="308"/>
                    </a:lnTo>
                    <a:lnTo>
                      <a:pt x="124" y="62"/>
                    </a:lnTo>
                    <a:lnTo>
                      <a:pt x="32" y="1"/>
                    </a:lnTo>
                    <a:close/>
                  </a:path>
                </a:pathLst>
              </a:custGeom>
              <a:solidFill>
                <a:srgbClr val="D9D9D9"/>
              </a:solidFill>
              <a:ln cap="flat" cmpd="sng" w="9525">
                <a:solidFill>
                  <a:schemeClr val="lt1"/>
                </a:solidFill>
                <a:prstDash val="solid"/>
                <a:round/>
                <a:headEnd len="sm" w="sm" type="none"/>
                <a:tailEnd len="sm" w="sm" type="none"/>
              </a:ln>
            </p:spPr>
          </p:sp>
          <p:sp>
            <p:nvSpPr>
              <p:cNvPr id="476" name="Google Shape;476;p54"/>
              <p:cNvSpPr/>
              <p:nvPr/>
            </p:nvSpPr>
            <p:spPr>
              <a:xfrm>
                <a:off x="6530040" y="4062960"/>
                <a:ext cx="25560" cy="20159"/>
              </a:xfrm>
              <a:custGeom>
                <a:rect b="b" l="l" r="r" t="t"/>
                <a:pathLst>
                  <a:path extrusionOk="0" h="1076" w="1352">
                    <a:moveTo>
                      <a:pt x="461" y="308"/>
                    </a:moveTo>
                    <a:lnTo>
                      <a:pt x="522" y="216"/>
                    </a:lnTo>
                    <a:lnTo>
                      <a:pt x="676" y="185"/>
                    </a:lnTo>
                    <a:lnTo>
                      <a:pt x="676" y="246"/>
                    </a:lnTo>
                    <a:lnTo>
                      <a:pt x="553" y="338"/>
                    </a:lnTo>
                    <a:lnTo>
                      <a:pt x="492" y="338"/>
                    </a:lnTo>
                    <a:lnTo>
                      <a:pt x="461" y="308"/>
                    </a:lnTo>
                    <a:close/>
                    <a:moveTo>
                      <a:pt x="62" y="1014"/>
                    </a:moveTo>
                    <a:lnTo>
                      <a:pt x="154" y="983"/>
                    </a:lnTo>
                    <a:lnTo>
                      <a:pt x="338" y="860"/>
                    </a:lnTo>
                    <a:lnTo>
                      <a:pt x="461" y="830"/>
                    </a:lnTo>
                    <a:lnTo>
                      <a:pt x="492" y="891"/>
                    </a:lnTo>
                    <a:lnTo>
                      <a:pt x="615" y="1014"/>
                    </a:lnTo>
                    <a:lnTo>
                      <a:pt x="707" y="1014"/>
                    </a:lnTo>
                    <a:lnTo>
                      <a:pt x="768" y="830"/>
                    </a:lnTo>
                    <a:lnTo>
                      <a:pt x="829" y="922"/>
                    </a:lnTo>
                    <a:lnTo>
                      <a:pt x="829" y="1014"/>
                    </a:lnTo>
                    <a:lnTo>
                      <a:pt x="922" y="1075"/>
                    </a:lnTo>
                    <a:lnTo>
                      <a:pt x="1075" y="1075"/>
                    </a:lnTo>
                    <a:lnTo>
                      <a:pt x="1229" y="983"/>
                    </a:lnTo>
                    <a:lnTo>
                      <a:pt x="1229" y="922"/>
                    </a:lnTo>
                    <a:lnTo>
                      <a:pt x="1014" y="952"/>
                    </a:lnTo>
                    <a:lnTo>
                      <a:pt x="922" y="830"/>
                    </a:lnTo>
                    <a:lnTo>
                      <a:pt x="1014" y="738"/>
                    </a:lnTo>
                    <a:lnTo>
                      <a:pt x="1106" y="676"/>
                    </a:lnTo>
                    <a:lnTo>
                      <a:pt x="1290" y="738"/>
                    </a:lnTo>
                    <a:lnTo>
                      <a:pt x="1351" y="615"/>
                    </a:lnTo>
                    <a:lnTo>
                      <a:pt x="1290" y="492"/>
                    </a:lnTo>
                    <a:lnTo>
                      <a:pt x="1198" y="523"/>
                    </a:lnTo>
                    <a:lnTo>
                      <a:pt x="1106" y="492"/>
                    </a:lnTo>
                    <a:lnTo>
                      <a:pt x="922" y="645"/>
                    </a:lnTo>
                    <a:lnTo>
                      <a:pt x="829" y="645"/>
                    </a:lnTo>
                    <a:lnTo>
                      <a:pt x="768" y="461"/>
                    </a:lnTo>
                    <a:lnTo>
                      <a:pt x="829" y="430"/>
                    </a:lnTo>
                    <a:lnTo>
                      <a:pt x="829" y="246"/>
                    </a:lnTo>
                    <a:lnTo>
                      <a:pt x="737" y="308"/>
                    </a:lnTo>
                    <a:lnTo>
                      <a:pt x="707" y="430"/>
                    </a:lnTo>
                    <a:lnTo>
                      <a:pt x="615" y="523"/>
                    </a:lnTo>
                    <a:lnTo>
                      <a:pt x="492" y="461"/>
                    </a:lnTo>
                    <a:lnTo>
                      <a:pt x="369" y="400"/>
                    </a:lnTo>
                    <a:lnTo>
                      <a:pt x="277" y="338"/>
                    </a:lnTo>
                    <a:lnTo>
                      <a:pt x="307" y="185"/>
                    </a:lnTo>
                    <a:lnTo>
                      <a:pt x="277" y="123"/>
                    </a:lnTo>
                    <a:lnTo>
                      <a:pt x="338" y="31"/>
                    </a:lnTo>
                    <a:lnTo>
                      <a:pt x="338" y="1"/>
                    </a:lnTo>
                    <a:lnTo>
                      <a:pt x="246" y="62"/>
                    </a:lnTo>
                    <a:lnTo>
                      <a:pt x="185" y="185"/>
                    </a:lnTo>
                    <a:lnTo>
                      <a:pt x="185" y="277"/>
                    </a:lnTo>
                    <a:lnTo>
                      <a:pt x="185" y="461"/>
                    </a:lnTo>
                    <a:lnTo>
                      <a:pt x="246" y="461"/>
                    </a:lnTo>
                    <a:lnTo>
                      <a:pt x="277" y="492"/>
                    </a:lnTo>
                    <a:lnTo>
                      <a:pt x="123" y="676"/>
                    </a:lnTo>
                    <a:lnTo>
                      <a:pt x="0" y="830"/>
                    </a:lnTo>
                    <a:close/>
                  </a:path>
                </a:pathLst>
              </a:custGeom>
              <a:solidFill>
                <a:srgbClr val="D9D9D9"/>
              </a:solidFill>
              <a:ln cap="flat" cmpd="sng" w="9525">
                <a:solidFill>
                  <a:schemeClr val="lt1"/>
                </a:solidFill>
                <a:prstDash val="solid"/>
                <a:round/>
                <a:headEnd len="sm" w="sm" type="none"/>
                <a:tailEnd len="sm" w="sm" type="none"/>
              </a:ln>
            </p:spPr>
          </p:sp>
          <p:sp>
            <p:nvSpPr>
              <p:cNvPr id="477" name="Google Shape;477;p54"/>
              <p:cNvSpPr/>
              <p:nvPr/>
            </p:nvSpPr>
            <p:spPr>
              <a:xfrm>
                <a:off x="6437520" y="3516120"/>
                <a:ext cx="9000" cy="10080"/>
              </a:xfrm>
              <a:custGeom>
                <a:rect b="b" l="l" r="r" t="t"/>
                <a:pathLst>
                  <a:path extrusionOk="0" h="553" w="493">
                    <a:moveTo>
                      <a:pt x="154" y="31"/>
                    </a:moveTo>
                    <a:lnTo>
                      <a:pt x="124" y="246"/>
                    </a:lnTo>
                    <a:lnTo>
                      <a:pt x="1" y="338"/>
                    </a:lnTo>
                    <a:lnTo>
                      <a:pt x="247" y="553"/>
                    </a:lnTo>
                    <a:lnTo>
                      <a:pt x="400" y="430"/>
                    </a:lnTo>
                    <a:lnTo>
                      <a:pt x="400" y="276"/>
                    </a:lnTo>
                    <a:lnTo>
                      <a:pt x="492" y="184"/>
                    </a:lnTo>
                    <a:lnTo>
                      <a:pt x="461" y="61"/>
                    </a:lnTo>
                    <a:lnTo>
                      <a:pt x="369" y="0"/>
                    </a:lnTo>
                    <a:lnTo>
                      <a:pt x="247" y="61"/>
                    </a:lnTo>
                    <a:close/>
                  </a:path>
                </a:pathLst>
              </a:custGeom>
              <a:solidFill>
                <a:srgbClr val="D9D9D9"/>
              </a:solidFill>
              <a:ln cap="flat" cmpd="sng" w="9525">
                <a:solidFill>
                  <a:schemeClr val="lt1"/>
                </a:solidFill>
                <a:prstDash val="solid"/>
                <a:round/>
                <a:headEnd len="sm" w="sm" type="none"/>
                <a:tailEnd len="sm" w="sm" type="none"/>
              </a:ln>
            </p:spPr>
          </p:sp>
          <p:sp>
            <p:nvSpPr>
              <p:cNvPr id="478" name="Google Shape;478;p54"/>
              <p:cNvSpPr/>
              <p:nvPr/>
            </p:nvSpPr>
            <p:spPr>
              <a:xfrm>
                <a:off x="6405840" y="3528360"/>
                <a:ext cx="9000" cy="10080"/>
              </a:xfrm>
              <a:custGeom>
                <a:rect b="b" l="l" r="r" t="t"/>
                <a:pathLst>
                  <a:path extrusionOk="0" h="554" w="493">
                    <a:moveTo>
                      <a:pt x="31" y="62"/>
                    </a:moveTo>
                    <a:lnTo>
                      <a:pt x="1" y="308"/>
                    </a:lnTo>
                    <a:lnTo>
                      <a:pt x="154" y="523"/>
                    </a:lnTo>
                    <a:lnTo>
                      <a:pt x="246" y="554"/>
                    </a:lnTo>
                    <a:lnTo>
                      <a:pt x="492" y="369"/>
                    </a:lnTo>
                    <a:lnTo>
                      <a:pt x="400" y="308"/>
                    </a:lnTo>
                    <a:lnTo>
                      <a:pt x="277" y="93"/>
                    </a:lnTo>
                    <a:lnTo>
                      <a:pt x="124" y="1"/>
                    </a:lnTo>
                    <a:close/>
                  </a:path>
                </a:pathLst>
              </a:custGeom>
              <a:solidFill>
                <a:srgbClr val="D9D9D9"/>
              </a:solidFill>
              <a:ln cap="flat" cmpd="sng" w="9525">
                <a:solidFill>
                  <a:schemeClr val="lt1"/>
                </a:solidFill>
                <a:prstDash val="solid"/>
                <a:round/>
                <a:headEnd len="sm" w="sm" type="none"/>
                <a:tailEnd len="sm" w="sm" type="none"/>
              </a:ln>
            </p:spPr>
          </p:sp>
          <p:sp>
            <p:nvSpPr>
              <p:cNvPr id="479" name="Google Shape;479;p54"/>
              <p:cNvSpPr/>
              <p:nvPr/>
            </p:nvSpPr>
            <p:spPr>
              <a:xfrm>
                <a:off x="6212520" y="3384360"/>
                <a:ext cx="118434" cy="224638"/>
              </a:xfrm>
              <a:custGeom>
                <a:rect b="b" l="l" r="r" t="t"/>
                <a:pathLst>
                  <a:path extrusionOk="0" h="11792" w="6235">
                    <a:moveTo>
                      <a:pt x="1260" y="11761"/>
                    </a:moveTo>
                    <a:lnTo>
                      <a:pt x="1383" y="11699"/>
                    </a:lnTo>
                    <a:lnTo>
                      <a:pt x="1536" y="11699"/>
                    </a:lnTo>
                    <a:lnTo>
                      <a:pt x="1751" y="11576"/>
                    </a:lnTo>
                    <a:lnTo>
                      <a:pt x="1905" y="11392"/>
                    </a:lnTo>
                    <a:lnTo>
                      <a:pt x="2427" y="11331"/>
                    </a:lnTo>
                    <a:lnTo>
                      <a:pt x="2580" y="11361"/>
                    </a:lnTo>
                    <a:lnTo>
                      <a:pt x="2856" y="11269"/>
                    </a:lnTo>
                    <a:lnTo>
                      <a:pt x="2918" y="11116"/>
                    </a:lnTo>
                    <a:lnTo>
                      <a:pt x="3071" y="11085"/>
                    </a:lnTo>
                    <a:lnTo>
                      <a:pt x="3133" y="10839"/>
                    </a:lnTo>
                    <a:lnTo>
                      <a:pt x="3286" y="10624"/>
                    </a:lnTo>
                    <a:lnTo>
                      <a:pt x="3286" y="10471"/>
                    </a:lnTo>
                    <a:lnTo>
                      <a:pt x="3440" y="10379"/>
                    </a:lnTo>
                    <a:lnTo>
                      <a:pt x="3440" y="10133"/>
                    </a:lnTo>
                    <a:lnTo>
                      <a:pt x="3409" y="10102"/>
                    </a:lnTo>
                    <a:lnTo>
                      <a:pt x="3501" y="10010"/>
                    </a:lnTo>
                    <a:lnTo>
                      <a:pt x="3593" y="9734"/>
                    </a:lnTo>
                    <a:lnTo>
                      <a:pt x="3563" y="9703"/>
                    </a:lnTo>
                    <a:lnTo>
                      <a:pt x="3624" y="9703"/>
                    </a:lnTo>
                    <a:lnTo>
                      <a:pt x="3778" y="9458"/>
                    </a:lnTo>
                    <a:lnTo>
                      <a:pt x="3870" y="8905"/>
                    </a:lnTo>
                    <a:lnTo>
                      <a:pt x="3962" y="8598"/>
                    </a:lnTo>
                    <a:lnTo>
                      <a:pt x="4085" y="8475"/>
                    </a:lnTo>
                    <a:lnTo>
                      <a:pt x="4177" y="8137"/>
                    </a:lnTo>
                    <a:lnTo>
                      <a:pt x="4392" y="7738"/>
                    </a:lnTo>
                    <a:lnTo>
                      <a:pt x="4607" y="7063"/>
                    </a:lnTo>
                    <a:lnTo>
                      <a:pt x="4760" y="6848"/>
                    </a:lnTo>
                    <a:lnTo>
                      <a:pt x="4760" y="6541"/>
                    </a:lnTo>
                    <a:lnTo>
                      <a:pt x="4914" y="6234"/>
                    </a:lnTo>
                    <a:lnTo>
                      <a:pt x="4944" y="6111"/>
                    </a:lnTo>
                    <a:lnTo>
                      <a:pt x="5129" y="5834"/>
                    </a:lnTo>
                    <a:lnTo>
                      <a:pt x="5251" y="5374"/>
                    </a:lnTo>
                    <a:lnTo>
                      <a:pt x="5313" y="5036"/>
                    </a:lnTo>
                    <a:lnTo>
                      <a:pt x="5374" y="4944"/>
                    </a:lnTo>
                    <a:lnTo>
                      <a:pt x="5436" y="4698"/>
                    </a:lnTo>
                    <a:lnTo>
                      <a:pt x="5374" y="4575"/>
                    </a:lnTo>
                    <a:lnTo>
                      <a:pt x="5405" y="4360"/>
                    </a:lnTo>
                    <a:lnTo>
                      <a:pt x="5589" y="4146"/>
                    </a:lnTo>
                    <a:lnTo>
                      <a:pt x="5559" y="4023"/>
                    </a:lnTo>
                    <a:lnTo>
                      <a:pt x="5681" y="3869"/>
                    </a:lnTo>
                    <a:lnTo>
                      <a:pt x="5651" y="3685"/>
                    </a:lnTo>
                    <a:lnTo>
                      <a:pt x="5589" y="3624"/>
                    </a:lnTo>
                    <a:lnTo>
                      <a:pt x="5651" y="3470"/>
                    </a:lnTo>
                    <a:lnTo>
                      <a:pt x="5651" y="3255"/>
                    </a:lnTo>
                    <a:lnTo>
                      <a:pt x="5589" y="3224"/>
                    </a:lnTo>
                    <a:lnTo>
                      <a:pt x="5589" y="3040"/>
                    </a:lnTo>
                    <a:lnTo>
                      <a:pt x="5712" y="2979"/>
                    </a:lnTo>
                    <a:lnTo>
                      <a:pt x="5773" y="3040"/>
                    </a:lnTo>
                    <a:lnTo>
                      <a:pt x="5804" y="3224"/>
                    </a:lnTo>
                    <a:lnTo>
                      <a:pt x="5958" y="3409"/>
                    </a:lnTo>
                    <a:lnTo>
                      <a:pt x="6050" y="3409"/>
                    </a:lnTo>
                    <a:lnTo>
                      <a:pt x="6111" y="3316"/>
                    </a:lnTo>
                    <a:lnTo>
                      <a:pt x="6111" y="3163"/>
                    </a:lnTo>
                    <a:lnTo>
                      <a:pt x="6173" y="3132"/>
                    </a:lnTo>
                    <a:lnTo>
                      <a:pt x="6173" y="2979"/>
                    </a:lnTo>
                    <a:lnTo>
                      <a:pt x="6234" y="2917"/>
                    </a:lnTo>
                    <a:lnTo>
                      <a:pt x="6234" y="2733"/>
                    </a:lnTo>
                    <a:lnTo>
                      <a:pt x="6081" y="2518"/>
                    </a:lnTo>
                    <a:lnTo>
                      <a:pt x="6050" y="2365"/>
                    </a:lnTo>
                    <a:lnTo>
                      <a:pt x="6081" y="2303"/>
                    </a:lnTo>
                    <a:lnTo>
                      <a:pt x="6081" y="2119"/>
                    </a:lnTo>
                    <a:lnTo>
                      <a:pt x="6050" y="1904"/>
                    </a:lnTo>
                    <a:lnTo>
                      <a:pt x="6081" y="1812"/>
                    </a:lnTo>
                    <a:lnTo>
                      <a:pt x="6081" y="1382"/>
                    </a:lnTo>
                    <a:lnTo>
                      <a:pt x="5958" y="1228"/>
                    </a:lnTo>
                    <a:lnTo>
                      <a:pt x="5958" y="829"/>
                    </a:lnTo>
                    <a:lnTo>
                      <a:pt x="5896" y="706"/>
                    </a:lnTo>
                    <a:lnTo>
                      <a:pt x="5835" y="737"/>
                    </a:lnTo>
                    <a:lnTo>
                      <a:pt x="5681" y="553"/>
                    </a:lnTo>
                    <a:lnTo>
                      <a:pt x="5681" y="399"/>
                    </a:lnTo>
                    <a:lnTo>
                      <a:pt x="5559" y="338"/>
                    </a:lnTo>
                    <a:lnTo>
                      <a:pt x="5620" y="154"/>
                    </a:lnTo>
                    <a:lnTo>
                      <a:pt x="5589" y="0"/>
                    </a:lnTo>
                    <a:lnTo>
                      <a:pt x="5374" y="184"/>
                    </a:lnTo>
                    <a:lnTo>
                      <a:pt x="5405" y="307"/>
                    </a:lnTo>
                    <a:lnTo>
                      <a:pt x="5282" y="399"/>
                    </a:lnTo>
                    <a:lnTo>
                      <a:pt x="5129" y="307"/>
                    </a:lnTo>
                    <a:lnTo>
                      <a:pt x="5037" y="307"/>
                    </a:lnTo>
                    <a:lnTo>
                      <a:pt x="5190" y="492"/>
                    </a:lnTo>
                    <a:lnTo>
                      <a:pt x="5190" y="584"/>
                    </a:lnTo>
                    <a:lnTo>
                      <a:pt x="5282" y="706"/>
                    </a:lnTo>
                    <a:lnTo>
                      <a:pt x="5282" y="737"/>
                    </a:lnTo>
                    <a:lnTo>
                      <a:pt x="5098" y="891"/>
                    </a:lnTo>
                    <a:lnTo>
                      <a:pt x="5098" y="1136"/>
                    </a:lnTo>
                    <a:lnTo>
                      <a:pt x="5006" y="1290"/>
                    </a:lnTo>
                    <a:lnTo>
                      <a:pt x="4914" y="1259"/>
                    </a:lnTo>
                    <a:lnTo>
                      <a:pt x="4760" y="1413"/>
                    </a:lnTo>
                    <a:lnTo>
                      <a:pt x="4729" y="1566"/>
                    </a:lnTo>
                    <a:lnTo>
                      <a:pt x="4637" y="1628"/>
                    </a:lnTo>
                    <a:lnTo>
                      <a:pt x="4545" y="1566"/>
                    </a:lnTo>
                    <a:lnTo>
                      <a:pt x="4515" y="1413"/>
                    </a:lnTo>
                    <a:lnTo>
                      <a:pt x="4453" y="1382"/>
                    </a:lnTo>
                    <a:lnTo>
                      <a:pt x="4361" y="1474"/>
                    </a:lnTo>
                    <a:lnTo>
                      <a:pt x="4361" y="1658"/>
                    </a:lnTo>
                    <a:lnTo>
                      <a:pt x="4515" y="1843"/>
                    </a:lnTo>
                    <a:lnTo>
                      <a:pt x="4545" y="1904"/>
                    </a:lnTo>
                    <a:lnTo>
                      <a:pt x="4484" y="1965"/>
                    </a:lnTo>
                    <a:lnTo>
                      <a:pt x="4422" y="1935"/>
                    </a:lnTo>
                    <a:lnTo>
                      <a:pt x="4238" y="1965"/>
                    </a:lnTo>
                    <a:lnTo>
                      <a:pt x="4269" y="2119"/>
                    </a:lnTo>
                    <a:lnTo>
                      <a:pt x="4422" y="2180"/>
                    </a:lnTo>
                    <a:lnTo>
                      <a:pt x="4422" y="2272"/>
                    </a:lnTo>
                    <a:lnTo>
                      <a:pt x="4361" y="2365"/>
                    </a:lnTo>
                    <a:lnTo>
                      <a:pt x="4269" y="2272"/>
                    </a:lnTo>
                    <a:lnTo>
                      <a:pt x="4146" y="2334"/>
                    </a:lnTo>
                    <a:lnTo>
                      <a:pt x="4146" y="2426"/>
                    </a:lnTo>
                    <a:lnTo>
                      <a:pt x="3900" y="2610"/>
                    </a:lnTo>
                    <a:lnTo>
                      <a:pt x="3900" y="2426"/>
                    </a:lnTo>
                    <a:lnTo>
                      <a:pt x="3931" y="2365"/>
                    </a:lnTo>
                    <a:lnTo>
                      <a:pt x="3870" y="2272"/>
                    </a:lnTo>
                    <a:lnTo>
                      <a:pt x="3716" y="2426"/>
                    </a:lnTo>
                    <a:lnTo>
                      <a:pt x="3839" y="2487"/>
                    </a:lnTo>
                    <a:lnTo>
                      <a:pt x="3778" y="2549"/>
                    </a:lnTo>
                    <a:lnTo>
                      <a:pt x="3593" y="2672"/>
                    </a:lnTo>
                    <a:lnTo>
                      <a:pt x="3685" y="2825"/>
                    </a:lnTo>
                    <a:lnTo>
                      <a:pt x="3778" y="2856"/>
                    </a:lnTo>
                    <a:lnTo>
                      <a:pt x="3778" y="2948"/>
                    </a:lnTo>
                    <a:lnTo>
                      <a:pt x="3685" y="2948"/>
                    </a:lnTo>
                    <a:lnTo>
                      <a:pt x="3563" y="3040"/>
                    </a:lnTo>
                    <a:lnTo>
                      <a:pt x="3532" y="2948"/>
                    </a:lnTo>
                    <a:lnTo>
                      <a:pt x="3440" y="2948"/>
                    </a:lnTo>
                    <a:lnTo>
                      <a:pt x="3532" y="2825"/>
                    </a:lnTo>
                    <a:lnTo>
                      <a:pt x="3471" y="2764"/>
                    </a:lnTo>
                    <a:lnTo>
                      <a:pt x="3163" y="3009"/>
                    </a:lnTo>
                    <a:lnTo>
                      <a:pt x="3102" y="3255"/>
                    </a:lnTo>
                    <a:lnTo>
                      <a:pt x="3133" y="3347"/>
                    </a:lnTo>
                    <a:lnTo>
                      <a:pt x="3102" y="3439"/>
                    </a:lnTo>
                    <a:lnTo>
                      <a:pt x="3010" y="3409"/>
                    </a:lnTo>
                    <a:lnTo>
                      <a:pt x="2918" y="3347"/>
                    </a:lnTo>
                    <a:lnTo>
                      <a:pt x="2918" y="3163"/>
                    </a:lnTo>
                    <a:lnTo>
                      <a:pt x="2856" y="3163"/>
                    </a:lnTo>
                    <a:lnTo>
                      <a:pt x="2641" y="3347"/>
                    </a:lnTo>
                    <a:lnTo>
                      <a:pt x="2457" y="3224"/>
                    </a:lnTo>
                    <a:lnTo>
                      <a:pt x="2396" y="3286"/>
                    </a:lnTo>
                    <a:lnTo>
                      <a:pt x="2334" y="3286"/>
                    </a:lnTo>
                    <a:lnTo>
                      <a:pt x="2365" y="3501"/>
                    </a:lnTo>
                    <a:lnTo>
                      <a:pt x="2273" y="3501"/>
                    </a:lnTo>
                    <a:lnTo>
                      <a:pt x="2242" y="3531"/>
                    </a:lnTo>
                    <a:lnTo>
                      <a:pt x="2242" y="3409"/>
                    </a:lnTo>
                    <a:lnTo>
                      <a:pt x="2150" y="3378"/>
                    </a:lnTo>
                    <a:lnTo>
                      <a:pt x="2058" y="3501"/>
                    </a:lnTo>
                    <a:lnTo>
                      <a:pt x="1966" y="3378"/>
                    </a:lnTo>
                    <a:lnTo>
                      <a:pt x="1659" y="3654"/>
                    </a:lnTo>
                    <a:lnTo>
                      <a:pt x="1567" y="3654"/>
                    </a:lnTo>
                    <a:lnTo>
                      <a:pt x="1505" y="3593"/>
                    </a:lnTo>
                    <a:lnTo>
                      <a:pt x="1321" y="3593"/>
                    </a:lnTo>
                    <a:lnTo>
                      <a:pt x="1260" y="3716"/>
                    </a:lnTo>
                    <a:lnTo>
                      <a:pt x="1290" y="3992"/>
                    </a:lnTo>
                    <a:lnTo>
                      <a:pt x="1045" y="4360"/>
                    </a:lnTo>
                    <a:lnTo>
                      <a:pt x="1045" y="4422"/>
                    </a:lnTo>
                    <a:lnTo>
                      <a:pt x="799" y="4668"/>
                    </a:lnTo>
                    <a:lnTo>
                      <a:pt x="799" y="4790"/>
                    </a:lnTo>
                    <a:lnTo>
                      <a:pt x="922" y="4913"/>
                    </a:lnTo>
                    <a:lnTo>
                      <a:pt x="830" y="5067"/>
                    </a:lnTo>
                    <a:lnTo>
                      <a:pt x="891" y="5312"/>
                    </a:lnTo>
                    <a:lnTo>
                      <a:pt x="891" y="5497"/>
                    </a:lnTo>
                    <a:lnTo>
                      <a:pt x="1137" y="5926"/>
                    </a:lnTo>
                    <a:lnTo>
                      <a:pt x="1106" y="6049"/>
                    </a:lnTo>
                    <a:lnTo>
                      <a:pt x="1260" y="6234"/>
                    </a:lnTo>
                    <a:lnTo>
                      <a:pt x="1260" y="6295"/>
                    </a:lnTo>
                    <a:lnTo>
                      <a:pt x="1137" y="6418"/>
                    </a:lnTo>
                    <a:lnTo>
                      <a:pt x="1168" y="6510"/>
                    </a:lnTo>
                    <a:lnTo>
                      <a:pt x="1106" y="6909"/>
                    </a:lnTo>
                    <a:lnTo>
                      <a:pt x="953" y="7001"/>
                    </a:lnTo>
                    <a:lnTo>
                      <a:pt x="891" y="7216"/>
                    </a:lnTo>
                    <a:lnTo>
                      <a:pt x="799" y="7247"/>
                    </a:lnTo>
                    <a:lnTo>
                      <a:pt x="738" y="7370"/>
                    </a:lnTo>
                    <a:lnTo>
                      <a:pt x="584" y="7492"/>
                    </a:lnTo>
                    <a:lnTo>
                      <a:pt x="584" y="7830"/>
                    </a:lnTo>
                    <a:lnTo>
                      <a:pt x="492" y="7922"/>
                    </a:lnTo>
                    <a:lnTo>
                      <a:pt x="246" y="7984"/>
                    </a:lnTo>
                    <a:lnTo>
                      <a:pt x="185" y="8045"/>
                    </a:lnTo>
                    <a:lnTo>
                      <a:pt x="216" y="8322"/>
                    </a:lnTo>
                    <a:lnTo>
                      <a:pt x="31" y="8506"/>
                    </a:lnTo>
                    <a:lnTo>
                      <a:pt x="62" y="8751"/>
                    </a:lnTo>
                    <a:lnTo>
                      <a:pt x="1" y="8874"/>
                    </a:lnTo>
                    <a:lnTo>
                      <a:pt x="31" y="8966"/>
                    </a:lnTo>
                    <a:lnTo>
                      <a:pt x="31" y="9243"/>
                    </a:lnTo>
                    <a:lnTo>
                      <a:pt x="246" y="9488"/>
                    </a:lnTo>
                    <a:lnTo>
                      <a:pt x="216" y="9673"/>
                    </a:lnTo>
                    <a:lnTo>
                      <a:pt x="277" y="9795"/>
                    </a:lnTo>
                    <a:lnTo>
                      <a:pt x="369" y="9857"/>
                    </a:lnTo>
                    <a:lnTo>
                      <a:pt x="431" y="9857"/>
                    </a:lnTo>
                    <a:lnTo>
                      <a:pt x="369" y="9918"/>
                    </a:lnTo>
                    <a:lnTo>
                      <a:pt x="216" y="9949"/>
                    </a:lnTo>
                    <a:lnTo>
                      <a:pt x="216" y="10133"/>
                    </a:lnTo>
                    <a:lnTo>
                      <a:pt x="216" y="10379"/>
                    </a:lnTo>
                    <a:lnTo>
                      <a:pt x="216" y="10747"/>
                    </a:lnTo>
                    <a:lnTo>
                      <a:pt x="277" y="10809"/>
                    </a:lnTo>
                    <a:lnTo>
                      <a:pt x="277" y="10932"/>
                    </a:lnTo>
                    <a:lnTo>
                      <a:pt x="369" y="10962"/>
                    </a:lnTo>
                    <a:lnTo>
                      <a:pt x="461" y="11146"/>
                    </a:lnTo>
                    <a:lnTo>
                      <a:pt x="553" y="11177"/>
                    </a:lnTo>
                    <a:lnTo>
                      <a:pt x="646" y="11300"/>
                    </a:lnTo>
                    <a:lnTo>
                      <a:pt x="738" y="11423"/>
                    </a:lnTo>
                    <a:lnTo>
                      <a:pt x="861" y="11392"/>
                    </a:lnTo>
                    <a:lnTo>
                      <a:pt x="891" y="11454"/>
                    </a:lnTo>
                    <a:lnTo>
                      <a:pt x="1014" y="11484"/>
                    </a:lnTo>
                    <a:lnTo>
                      <a:pt x="1168" y="11668"/>
                    </a:lnTo>
                    <a:lnTo>
                      <a:pt x="1260" y="11699"/>
                    </a:lnTo>
                    <a:lnTo>
                      <a:pt x="1260" y="11761"/>
                    </a:lnTo>
                    <a:lnTo>
                      <a:pt x="1321" y="11791"/>
                    </a:lnTo>
                    <a:close/>
                    <a:moveTo>
                      <a:pt x="4883" y="860"/>
                    </a:moveTo>
                    <a:lnTo>
                      <a:pt x="4822" y="799"/>
                    </a:lnTo>
                    <a:lnTo>
                      <a:pt x="4975" y="645"/>
                    </a:lnTo>
                    <a:lnTo>
                      <a:pt x="4975" y="706"/>
                    </a:lnTo>
                    <a:lnTo>
                      <a:pt x="4883" y="860"/>
                    </a:lnTo>
                    <a:close/>
                    <a:moveTo>
                      <a:pt x="4822" y="1136"/>
                    </a:moveTo>
                    <a:lnTo>
                      <a:pt x="4852" y="1075"/>
                    </a:lnTo>
                    <a:lnTo>
                      <a:pt x="4883" y="1136"/>
                    </a:lnTo>
                    <a:lnTo>
                      <a:pt x="4822" y="1198"/>
                    </a:lnTo>
                    <a:lnTo>
                      <a:pt x="4822" y="1136"/>
                    </a:lnTo>
                    <a:close/>
                    <a:moveTo>
                      <a:pt x="4545" y="1075"/>
                    </a:moveTo>
                    <a:lnTo>
                      <a:pt x="4576" y="1044"/>
                    </a:lnTo>
                    <a:lnTo>
                      <a:pt x="4607" y="1075"/>
                    </a:lnTo>
                    <a:lnTo>
                      <a:pt x="4699" y="1136"/>
                    </a:lnTo>
                    <a:lnTo>
                      <a:pt x="4668" y="1290"/>
                    </a:lnTo>
                    <a:lnTo>
                      <a:pt x="4576" y="1198"/>
                    </a:lnTo>
                    <a:lnTo>
                      <a:pt x="4484" y="1198"/>
                    </a:lnTo>
                    <a:lnTo>
                      <a:pt x="4545" y="1075"/>
                    </a:lnTo>
                    <a:close/>
                    <a:moveTo>
                      <a:pt x="5681" y="4391"/>
                    </a:moveTo>
                    <a:lnTo>
                      <a:pt x="5681" y="4268"/>
                    </a:lnTo>
                    <a:lnTo>
                      <a:pt x="5681" y="4176"/>
                    </a:lnTo>
                    <a:lnTo>
                      <a:pt x="5743" y="4084"/>
                    </a:lnTo>
                    <a:lnTo>
                      <a:pt x="5773" y="4084"/>
                    </a:lnTo>
                    <a:lnTo>
                      <a:pt x="5835" y="3992"/>
                    </a:lnTo>
                    <a:lnTo>
                      <a:pt x="5804" y="4146"/>
                    </a:lnTo>
                    <a:lnTo>
                      <a:pt x="5743" y="4238"/>
                    </a:lnTo>
                    <a:close/>
                  </a:path>
                </a:pathLst>
              </a:custGeom>
              <a:solidFill>
                <a:srgbClr val="D9D9D9"/>
              </a:solidFill>
              <a:ln cap="flat" cmpd="sng" w="9525">
                <a:solidFill>
                  <a:schemeClr val="lt1"/>
                </a:solidFill>
                <a:prstDash val="solid"/>
                <a:round/>
                <a:headEnd len="sm" w="sm" type="none"/>
                <a:tailEnd len="sm" w="sm" type="none"/>
              </a:ln>
            </p:spPr>
          </p:sp>
          <p:sp>
            <p:nvSpPr>
              <p:cNvPr id="480" name="Google Shape;480;p54"/>
              <p:cNvSpPr/>
              <p:nvPr/>
            </p:nvSpPr>
            <p:spPr>
              <a:xfrm>
                <a:off x="6016320" y="3360960"/>
                <a:ext cx="164886" cy="264588"/>
              </a:xfrm>
              <a:custGeom>
                <a:rect b="b" l="l" r="r" t="t"/>
                <a:pathLst>
                  <a:path extrusionOk="0" h="13880" w="8660">
                    <a:moveTo>
                      <a:pt x="584" y="10164"/>
                    </a:moveTo>
                    <a:lnTo>
                      <a:pt x="1505" y="9273"/>
                    </a:lnTo>
                    <a:lnTo>
                      <a:pt x="1505" y="8997"/>
                    </a:lnTo>
                    <a:lnTo>
                      <a:pt x="1566" y="8874"/>
                    </a:lnTo>
                    <a:lnTo>
                      <a:pt x="1566" y="8628"/>
                    </a:lnTo>
                    <a:lnTo>
                      <a:pt x="1628" y="8536"/>
                    </a:lnTo>
                    <a:lnTo>
                      <a:pt x="1566" y="8383"/>
                    </a:lnTo>
                    <a:lnTo>
                      <a:pt x="1597" y="8291"/>
                    </a:lnTo>
                    <a:lnTo>
                      <a:pt x="1720" y="8260"/>
                    </a:lnTo>
                    <a:lnTo>
                      <a:pt x="1750" y="8168"/>
                    </a:lnTo>
                    <a:lnTo>
                      <a:pt x="1935" y="8045"/>
                    </a:lnTo>
                    <a:lnTo>
                      <a:pt x="2027" y="7891"/>
                    </a:lnTo>
                    <a:lnTo>
                      <a:pt x="1996" y="7799"/>
                    </a:lnTo>
                    <a:lnTo>
                      <a:pt x="1904" y="7707"/>
                    </a:lnTo>
                    <a:lnTo>
                      <a:pt x="1904" y="7554"/>
                    </a:lnTo>
                    <a:lnTo>
                      <a:pt x="1996" y="7492"/>
                    </a:lnTo>
                    <a:lnTo>
                      <a:pt x="1935" y="7339"/>
                    </a:lnTo>
                    <a:lnTo>
                      <a:pt x="1812" y="7247"/>
                    </a:lnTo>
                    <a:lnTo>
                      <a:pt x="1812" y="7124"/>
                    </a:lnTo>
                    <a:lnTo>
                      <a:pt x="1904" y="7093"/>
                    </a:lnTo>
                    <a:lnTo>
                      <a:pt x="1935" y="6940"/>
                    </a:lnTo>
                    <a:lnTo>
                      <a:pt x="1935" y="6786"/>
                    </a:lnTo>
                    <a:lnTo>
                      <a:pt x="2058" y="6694"/>
                    </a:lnTo>
                    <a:lnTo>
                      <a:pt x="2119" y="6571"/>
                    </a:lnTo>
                    <a:lnTo>
                      <a:pt x="1965" y="6602"/>
                    </a:lnTo>
                    <a:lnTo>
                      <a:pt x="1904" y="6510"/>
                    </a:lnTo>
                    <a:lnTo>
                      <a:pt x="1996" y="6387"/>
                    </a:lnTo>
                    <a:lnTo>
                      <a:pt x="2027" y="6110"/>
                    </a:lnTo>
                    <a:lnTo>
                      <a:pt x="2088" y="6018"/>
                    </a:lnTo>
                    <a:lnTo>
                      <a:pt x="2088" y="5896"/>
                    </a:lnTo>
                    <a:lnTo>
                      <a:pt x="2058" y="5803"/>
                    </a:lnTo>
                    <a:lnTo>
                      <a:pt x="2088" y="5681"/>
                    </a:lnTo>
                    <a:lnTo>
                      <a:pt x="2058" y="5558"/>
                    </a:lnTo>
                    <a:lnTo>
                      <a:pt x="2150" y="5435"/>
                    </a:lnTo>
                    <a:lnTo>
                      <a:pt x="2150" y="5312"/>
                    </a:lnTo>
                    <a:lnTo>
                      <a:pt x="1965" y="5281"/>
                    </a:lnTo>
                    <a:lnTo>
                      <a:pt x="1873" y="5189"/>
                    </a:lnTo>
                    <a:lnTo>
                      <a:pt x="1720" y="5066"/>
                    </a:lnTo>
                    <a:lnTo>
                      <a:pt x="1443" y="5036"/>
                    </a:lnTo>
                    <a:lnTo>
                      <a:pt x="1321" y="5005"/>
                    </a:lnTo>
                    <a:lnTo>
                      <a:pt x="1167" y="4821"/>
                    </a:lnTo>
                    <a:lnTo>
                      <a:pt x="921" y="4698"/>
                    </a:lnTo>
                    <a:lnTo>
                      <a:pt x="706" y="4637"/>
                    </a:lnTo>
                    <a:lnTo>
                      <a:pt x="645" y="4729"/>
                    </a:lnTo>
                    <a:lnTo>
                      <a:pt x="553" y="4729"/>
                    </a:lnTo>
                    <a:lnTo>
                      <a:pt x="522" y="4637"/>
                    </a:lnTo>
                    <a:lnTo>
                      <a:pt x="399" y="4637"/>
                    </a:lnTo>
                    <a:lnTo>
                      <a:pt x="92" y="4606"/>
                    </a:lnTo>
                    <a:lnTo>
                      <a:pt x="92" y="4237"/>
                    </a:lnTo>
                    <a:lnTo>
                      <a:pt x="0" y="3961"/>
                    </a:lnTo>
                    <a:lnTo>
                      <a:pt x="92" y="3838"/>
                    </a:lnTo>
                    <a:lnTo>
                      <a:pt x="399" y="3685"/>
                    </a:lnTo>
                    <a:lnTo>
                      <a:pt x="584" y="3685"/>
                    </a:lnTo>
                    <a:lnTo>
                      <a:pt x="1413" y="3347"/>
                    </a:lnTo>
                    <a:lnTo>
                      <a:pt x="1566" y="3316"/>
                    </a:lnTo>
                    <a:lnTo>
                      <a:pt x="2058" y="3101"/>
                    </a:lnTo>
                    <a:lnTo>
                      <a:pt x="2303" y="3009"/>
                    </a:lnTo>
                    <a:lnTo>
                      <a:pt x="2549" y="2978"/>
                    </a:lnTo>
                    <a:lnTo>
                      <a:pt x="2580" y="3071"/>
                    </a:lnTo>
                    <a:lnTo>
                      <a:pt x="2610" y="3132"/>
                    </a:lnTo>
                    <a:lnTo>
                      <a:pt x="2702" y="3224"/>
                    </a:lnTo>
                    <a:lnTo>
                      <a:pt x="2702" y="3316"/>
                    </a:lnTo>
                    <a:lnTo>
                      <a:pt x="2825" y="3408"/>
                    </a:lnTo>
                    <a:lnTo>
                      <a:pt x="2917" y="3378"/>
                    </a:lnTo>
                    <a:lnTo>
                      <a:pt x="3009" y="3378"/>
                    </a:lnTo>
                    <a:lnTo>
                      <a:pt x="3071" y="3286"/>
                    </a:lnTo>
                    <a:lnTo>
                      <a:pt x="3255" y="3286"/>
                    </a:lnTo>
                    <a:lnTo>
                      <a:pt x="3470" y="3347"/>
                    </a:lnTo>
                    <a:lnTo>
                      <a:pt x="3531" y="3470"/>
                    </a:lnTo>
                    <a:lnTo>
                      <a:pt x="3531" y="3685"/>
                    </a:lnTo>
                    <a:lnTo>
                      <a:pt x="3531" y="3900"/>
                    </a:lnTo>
                    <a:lnTo>
                      <a:pt x="3347" y="4084"/>
                    </a:lnTo>
                    <a:lnTo>
                      <a:pt x="3316" y="4268"/>
                    </a:lnTo>
                    <a:lnTo>
                      <a:pt x="3194" y="4422"/>
                    </a:lnTo>
                    <a:lnTo>
                      <a:pt x="3224" y="4544"/>
                    </a:lnTo>
                    <a:lnTo>
                      <a:pt x="3286" y="4729"/>
                    </a:lnTo>
                    <a:lnTo>
                      <a:pt x="3316" y="4852"/>
                    </a:lnTo>
                    <a:lnTo>
                      <a:pt x="3470" y="5036"/>
                    </a:lnTo>
                    <a:lnTo>
                      <a:pt x="3593" y="5159"/>
                    </a:lnTo>
                    <a:lnTo>
                      <a:pt x="3716" y="5220"/>
                    </a:lnTo>
                    <a:lnTo>
                      <a:pt x="3808" y="5312"/>
                    </a:lnTo>
                    <a:lnTo>
                      <a:pt x="3900" y="5466"/>
                    </a:lnTo>
                    <a:lnTo>
                      <a:pt x="3839" y="5558"/>
                    </a:lnTo>
                    <a:lnTo>
                      <a:pt x="3900" y="5681"/>
                    </a:lnTo>
                    <a:lnTo>
                      <a:pt x="4053" y="5650"/>
                    </a:lnTo>
                    <a:lnTo>
                      <a:pt x="4084" y="5466"/>
                    </a:lnTo>
                    <a:lnTo>
                      <a:pt x="4023" y="5281"/>
                    </a:lnTo>
                    <a:lnTo>
                      <a:pt x="4115" y="5128"/>
                    </a:lnTo>
                    <a:lnTo>
                      <a:pt x="4146" y="4974"/>
                    </a:lnTo>
                    <a:lnTo>
                      <a:pt x="4207" y="4759"/>
                    </a:lnTo>
                    <a:lnTo>
                      <a:pt x="4391" y="4729"/>
                    </a:lnTo>
                    <a:lnTo>
                      <a:pt x="4514" y="4606"/>
                    </a:lnTo>
                    <a:lnTo>
                      <a:pt x="4545" y="4483"/>
                    </a:lnTo>
                    <a:lnTo>
                      <a:pt x="4545" y="4176"/>
                    </a:lnTo>
                    <a:lnTo>
                      <a:pt x="4483" y="4084"/>
                    </a:lnTo>
                    <a:lnTo>
                      <a:pt x="4483" y="4022"/>
                    </a:lnTo>
                    <a:lnTo>
                      <a:pt x="4453" y="3961"/>
                    </a:lnTo>
                    <a:lnTo>
                      <a:pt x="4483" y="3900"/>
                    </a:lnTo>
                    <a:lnTo>
                      <a:pt x="4575" y="3869"/>
                    </a:lnTo>
                    <a:lnTo>
                      <a:pt x="4606" y="3777"/>
                    </a:lnTo>
                    <a:lnTo>
                      <a:pt x="4698" y="3746"/>
                    </a:lnTo>
                    <a:lnTo>
                      <a:pt x="4698" y="3654"/>
                    </a:lnTo>
                    <a:lnTo>
                      <a:pt x="4668" y="3562"/>
                    </a:lnTo>
                    <a:lnTo>
                      <a:pt x="4575" y="3347"/>
                    </a:lnTo>
                    <a:lnTo>
                      <a:pt x="4391" y="3101"/>
                    </a:lnTo>
                    <a:lnTo>
                      <a:pt x="4330" y="2978"/>
                    </a:lnTo>
                    <a:lnTo>
                      <a:pt x="4053" y="2671"/>
                    </a:lnTo>
                    <a:lnTo>
                      <a:pt x="3961" y="2671"/>
                    </a:lnTo>
                    <a:lnTo>
                      <a:pt x="3900" y="2579"/>
                    </a:lnTo>
                    <a:lnTo>
                      <a:pt x="3808" y="2456"/>
                    </a:lnTo>
                    <a:lnTo>
                      <a:pt x="3531" y="2334"/>
                    </a:lnTo>
                    <a:lnTo>
                      <a:pt x="3409" y="1566"/>
                    </a:lnTo>
                    <a:lnTo>
                      <a:pt x="3593" y="829"/>
                    </a:lnTo>
                    <a:lnTo>
                      <a:pt x="4391" y="829"/>
                    </a:lnTo>
                    <a:lnTo>
                      <a:pt x="4514" y="798"/>
                    </a:lnTo>
                    <a:lnTo>
                      <a:pt x="4575" y="737"/>
                    </a:lnTo>
                    <a:lnTo>
                      <a:pt x="4698" y="706"/>
                    </a:lnTo>
                    <a:lnTo>
                      <a:pt x="4698" y="768"/>
                    </a:lnTo>
                    <a:lnTo>
                      <a:pt x="4790" y="798"/>
                    </a:lnTo>
                    <a:lnTo>
                      <a:pt x="4883" y="890"/>
                    </a:lnTo>
                    <a:lnTo>
                      <a:pt x="5005" y="890"/>
                    </a:lnTo>
                    <a:lnTo>
                      <a:pt x="5097" y="983"/>
                    </a:lnTo>
                    <a:lnTo>
                      <a:pt x="5067" y="1044"/>
                    </a:lnTo>
                    <a:lnTo>
                      <a:pt x="5312" y="983"/>
                    </a:lnTo>
                    <a:lnTo>
                      <a:pt x="5497" y="860"/>
                    </a:lnTo>
                    <a:lnTo>
                      <a:pt x="5589" y="829"/>
                    </a:lnTo>
                    <a:lnTo>
                      <a:pt x="5650" y="768"/>
                    </a:lnTo>
                    <a:lnTo>
                      <a:pt x="5742" y="829"/>
                    </a:lnTo>
                    <a:lnTo>
                      <a:pt x="5742" y="860"/>
                    </a:lnTo>
                    <a:lnTo>
                      <a:pt x="5865" y="890"/>
                    </a:lnTo>
                    <a:lnTo>
                      <a:pt x="5957" y="952"/>
                    </a:lnTo>
                    <a:lnTo>
                      <a:pt x="6141" y="890"/>
                    </a:lnTo>
                    <a:lnTo>
                      <a:pt x="6356" y="860"/>
                    </a:lnTo>
                    <a:lnTo>
                      <a:pt x="6418" y="737"/>
                    </a:lnTo>
                    <a:lnTo>
                      <a:pt x="6387" y="645"/>
                    </a:lnTo>
                    <a:lnTo>
                      <a:pt x="6449" y="583"/>
                    </a:lnTo>
                    <a:lnTo>
                      <a:pt x="6602" y="645"/>
                    </a:lnTo>
                    <a:lnTo>
                      <a:pt x="6694" y="614"/>
                    </a:lnTo>
                    <a:lnTo>
                      <a:pt x="6817" y="706"/>
                    </a:lnTo>
                    <a:lnTo>
                      <a:pt x="6971" y="676"/>
                    </a:lnTo>
                    <a:lnTo>
                      <a:pt x="7032" y="614"/>
                    </a:lnTo>
                    <a:lnTo>
                      <a:pt x="7339" y="522"/>
                    </a:lnTo>
                    <a:lnTo>
                      <a:pt x="7462" y="553"/>
                    </a:lnTo>
                    <a:lnTo>
                      <a:pt x="7615" y="522"/>
                    </a:lnTo>
                    <a:lnTo>
                      <a:pt x="7646" y="461"/>
                    </a:lnTo>
                    <a:lnTo>
                      <a:pt x="7861" y="430"/>
                    </a:lnTo>
                    <a:lnTo>
                      <a:pt x="7953" y="307"/>
                    </a:lnTo>
                    <a:lnTo>
                      <a:pt x="8137" y="276"/>
                    </a:lnTo>
                    <a:lnTo>
                      <a:pt x="8260" y="184"/>
                    </a:lnTo>
                    <a:lnTo>
                      <a:pt x="8352" y="61"/>
                    </a:lnTo>
                    <a:lnTo>
                      <a:pt x="8506" y="92"/>
                    </a:lnTo>
                    <a:lnTo>
                      <a:pt x="8598" y="0"/>
                    </a:lnTo>
                    <a:lnTo>
                      <a:pt x="8598" y="0"/>
                    </a:lnTo>
                    <a:lnTo>
                      <a:pt x="8659" y="31"/>
                    </a:lnTo>
                    <a:lnTo>
                      <a:pt x="8629" y="215"/>
                    </a:lnTo>
                    <a:lnTo>
                      <a:pt x="8598" y="338"/>
                    </a:lnTo>
                    <a:lnTo>
                      <a:pt x="8629" y="368"/>
                    </a:lnTo>
                    <a:lnTo>
                      <a:pt x="8475" y="614"/>
                    </a:lnTo>
                    <a:lnTo>
                      <a:pt x="8444" y="706"/>
                    </a:lnTo>
                    <a:lnTo>
                      <a:pt x="8475" y="768"/>
                    </a:lnTo>
                    <a:lnTo>
                      <a:pt x="8506" y="798"/>
                    </a:lnTo>
                    <a:lnTo>
                      <a:pt x="8444" y="860"/>
                    </a:lnTo>
                    <a:lnTo>
                      <a:pt x="8475" y="1167"/>
                    </a:lnTo>
                    <a:lnTo>
                      <a:pt x="8567" y="1351"/>
                    </a:lnTo>
                    <a:lnTo>
                      <a:pt x="8506" y="1382"/>
                    </a:lnTo>
                    <a:lnTo>
                      <a:pt x="8506" y="1597"/>
                    </a:lnTo>
                    <a:lnTo>
                      <a:pt x="8567" y="1658"/>
                    </a:lnTo>
                    <a:lnTo>
                      <a:pt x="8567" y="1873"/>
                    </a:lnTo>
                    <a:lnTo>
                      <a:pt x="8475" y="1934"/>
                    </a:lnTo>
                    <a:lnTo>
                      <a:pt x="8506" y="2149"/>
                    </a:lnTo>
                    <a:lnTo>
                      <a:pt x="8444" y="2579"/>
                    </a:lnTo>
                    <a:lnTo>
                      <a:pt x="8414" y="2579"/>
                    </a:lnTo>
                    <a:lnTo>
                      <a:pt x="8475" y="2641"/>
                    </a:lnTo>
                    <a:lnTo>
                      <a:pt x="8475" y="3009"/>
                    </a:lnTo>
                    <a:lnTo>
                      <a:pt x="8352" y="3040"/>
                    </a:lnTo>
                    <a:lnTo>
                      <a:pt x="8352" y="3071"/>
                    </a:lnTo>
                    <a:lnTo>
                      <a:pt x="8383" y="3132"/>
                    </a:lnTo>
                    <a:lnTo>
                      <a:pt x="8537" y="3132"/>
                    </a:lnTo>
                    <a:lnTo>
                      <a:pt x="8598" y="3193"/>
                    </a:lnTo>
                    <a:lnTo>
                      <a:pt x="8629" y="3500"/>
                    </a:lnTo>
                    <a:lnTo>
                      <a:pt x="8537" y="3623"/>
                    </a:lnTo>
                    <a:lnTo>
                      <a:pt x="8444" y="3654"/>
                    </a:lnTo>
                    <a:lnTo>
                      <a:pt x="8506" y="3746"/>
                    </a:lnTo>
                    <a:lnTo>
                      <a:pt x="8475" y="3808"/>
                    </a:lnTo>
                    <a:lnTo>
                      <a:pt x="8383" y="3808"/>
                    </a:lnTo>
                    <a:lnTo>
                      <a:pt x="8260" y="3930"/>
                    </a:lnTo>
                    <a:lnTo>
                      <a:pt x="8291" y="3992"/>
                    </a:lnTo>
                    <a:lnTo>
                      <a:pt x="8322" y="3961"/>
                    </a:lnTo>
                    <a:lnTo>
                      <a:pt x="8444" y="3961"/>
                    </a:lnTo>
                    <a:lnTo>
                      <a:pt x="8352" y="4084"/>
                    </a:lnTo>
                    <a:lnTo>
                      <a:pt x="8352" y="4237"/>
                    </a:lnTo>
                    <a:lnTo>
                      <a:pt x="8229" y="4268"/>
                    </a:lnTo>
                    <a:lnTo>
                      <a:pt x="8045" y="4483"/>
                    </a:lnTo>
                    <a:lnTo>
                      <a:pt x="8045" y="4575"/>
                    </a:lnTo>
                    <a:lnTo>
                      <a:pt x="7892" y="4821"/>
                    </a:lnTo>
                    <a:lnTo>
                      <a:pt x="7769" y="4821"/>
                    </a:lnTo>
                    <a:lnTo>
                      <a:pt x="7769" y="4974"/>
                    </a:lnTo>
                    <a:lnTo>
                      <a:pt x="7216" y="5281"/>
                    </a:lnTo>
                    <a:lnTo>
                      <a:pt x="7124" y="5281"/>
                    </a:lnTo>
                    <a:lnTo>
                      <a:pt x="7093" y="5404"/>
                    </a:lnTo>
                    <a:lnTo>
                      <a:pt x="6571" y="5681"/>
                    </a:lnTo>
                    <a:lnTo>
                      <a:pt x="6356" y="5681"/>
                    </a:lnTo>
                    <a:lnTo>
                      <a:pt x="6356" y="5711"/>
                    </a:lnTo>
                    <a:lnTo>
                      <a:pt x="6111" y="5834"/>
                    </a:lnTo>
                    <a:lnTo>
                      <a:pt x="5773" y="6049"/>
                    </a:lnTo>
                    <a:lnTo>
                      <a:pt x="5712" y="5988"/>
                    </a:lnTo>
                    <a:lnTo>
                      <a:pt x="5681" y="6080"/>
                    </a:lnTo>
                    <a:lnTo>
                      <a:pt x="5497" y="6325"/>
                    </a:lnTo>
                    <a:lnTo>
                      <a:pt x="5405" y="6387"/>
                    </a:lnTo>
                    <a:lnTo>
                      <a:pt x="5343" y="6264"/>
                    </a:lnTo>
                    <a:lnTo>
                      <a:pt x="5312" y="6479"/>
                    </a:lnTo>
                    <a:lnTo>
                      <a:pt x="5190" y="6479"/>
                    </a:lnTo>
                    <a:lnTo>
                      <a:pt x="5159" y="6602"/>
                    </a:lnTo>
                    <a:lnTo>
                      <a:pt x="4852" y="6817"/>
                    </a:lnTo>
                    <a:lnTo>
                      <a:pt x="4821" y="6909"/>
                    </a:lnTo>
                    <a:lnTo>
                      <a:pt x="4760" y="6970"/>
                    </a:lnTo>
                    <a:lnTo>
                      <a:pt x="4668" y="7001"/>
                    </a:lnTo>
                    <a:lnTo>
                      <a:pt x="4668" y="7124"/>
                    </a:lnTo>
                    <a:lnTo>
                      <a:pt x="4483" y="7124"/>
                    </a:lnTo>
                    <a:lnTo>
                      <a:pt x="4053" y="7400"/>
                    </a:lnTo>
                    <a:lnTo>
                      <a:pt x="4053" y="7615"/>
                    </a:lnTo>
                    <a:lnTo>
                      <a:pt x="3931" y="7707"/>
                    </a:lnTo>
                    <a:lnTo>
                      <a:pt x="3716" y="7707"/>
                    </a:lnTo>
                    <a:lnTo>
                      <a:pt x="3654" y="7799"/>
                    </a:lnTo>
                    <a:lnTo>
                      <a:pt x="3470" y="7707"/>
                    </a:lnTo>
                    <a:lnTo>
                      <a:pt x="3409" y="7738"/>
                    </a:lnTo>
                    <a:lnTo>
                      <a:pt x="3409" y="7799"/>
                    </a:lnTo>
                    <a:lnTo>
                      <a:pt x="3470" y="7891"/>
                    </a:lnTo>
                    <a:lnTo>
                      <a:pt x="3470" y="8014"/>
                    </a:lnTo>
                    <a:lnTo>
                      <a:pt x="3409" y="8106"/>
                    </a:lnTo>
                    <a:lnTo>
                      <a:pt x="3439" y="8229"/>
                    </a:lnTo>
                    <a:lnTo>
                      <a:pt x="3347" y="8352"/>
                    </a:lnTo>
                    <a:lnTo>
                      <a:pt x="3593" y="8690"/>
                    </a:lnTo>
                    <a:lnTo>
                      <a:pt x="3593" y="8782"/>
                    </a:lnTo>
                    <a:lnTo>
                      <a:pt x="3470" y="8874"/>
                    </a:lnTo>
                    <a:lnTo>
                      <a:pt x="3562" y="8905"/>
                    </a:lnTo>
                    <a:lnTo>
                      <a:pt x="3654" y="9058"/>
                    </a:lnTo>
                    <a:lnTo>
                      <a:pt x="3654" y="9242"/>
                    </a:lnTo>
                    <a:lnTo>
                      <a:pt x="3746" y="9427"/>
                    </a:lnTo>
                    <a:lnTo>
                      <a:pt x="3716" y="9949"/>
                    </a:lnTo>
                    <a:lnTo>
                      <a:pt x="3777" y="10133"/>
                    </a:lnTo>
                    <a:lnTo>
                      <a:pt x="3808" y="10133"/>
                    </a:lnTo>
                    <a:lnTo>
                      <a:pt x="3808" y="9979"/>
                    </a:lnTo>
                    <a:lnTo>
                      <a:pt x="3931" y="9795"/>
                    </a:lnTo>
                    <a:lnTo>
                      <a:pt x="3931" y="9949"/>
                    </a:lnTo>
                    <a:lnTo>
                      <a:pt x="3961" y="9949"/>
                    </a:lnTo>
                    <a:lnTo>
                      <a:pt x="3961" y="10164"/>
                    </a:lnTo>
                    <a:lnTo>
                      <a:pt x="3900" y="10256"/>
                    </a:lnTo>
                    <a:lnTo>
                      <a:pt x="3869" y="10471"/>
                    </a:lnTo>
                    <a:lnTo>
                      <a:pt x="3931" y="10501"/>
                    </a:lnTo>
                    <a:lnTo>
                      <a:pt x="3808" y="10778"/>
                    </a:lnTo>
                    <a:lnTo>
                      <a:pt x="3808" y="10901"/>
                    </a:lnTo>
                    <a:lnTo>
                      <a:pt x="3746" y="11023"/>
                    </a:lnTo>
                    <a:lnTo>
                      <a:pt x="3716" y="11177"/>
                    </a:lnTo>
                    <a:lnTo>
                      <a:pt x="3685" y="11177"/>
                    </a:lnTo>
                    <a:lnTo>
                      <a:pt x="3716" y="11330"/>
                    </a:lnTo>
                    <a:lnTo>
                      <a:pt x="3839" y="11238"/>
                    </a:lnTo>
                    <a:lnTo>
                      <a:pt x="3869" y="11330"/>
                    </a:lnTo>
                    <a:lnTo>
                      <a:pt x="3777" y="11484"/>
                    </a:lnTo>
                    <a:lnTo>
                      <a:pt x="3716" y="11699"/>
                    </a:lnTo>
                    <a:lnTo>
                      <a:pt x="3409" y="12037"/>
                    </a:lnTo>
                    <a:lnTo>
                      <a:pt x="2887" y="12282"/>
                    </a:lnTo>
                    <a:lnTo>
                      <a:pt x="2150" y="12405"/>
                    </a:lnTo>
                    <a:lnTo>
                      <a:pt x="1873" y="12682"/>
                    </a:lnTo>
                    <a:lnTo>
                      <a:pt x="1658" y="12743"/>
                    </a:lnTo>
                    <a:lnTo>
                      <a:pt x="1597" y="12835"/>
                    </a:lnTo>
                    <a:lnTo>
                      <a:pt x="1505" y="12927"/>
                    </a:lnTo>
                    <a:lnTo>
                      <a:pt x="1443" y="13111"/>
                    </a:lnTo>
                    <a:lnTo>
                      <a:pt x="1351" y="13111"/>
                    </a:lnTo>
                    <a:lnTo>
                      <a:pt x="1259" y="13173"/>
                    </a:lnTo>
                    <a:lnTo>
                      <a:pt x="1321" y="13204"/>
                    </a:lnTo>
                    <a:lnTo>
                      <a:pt x="1382" y="13357"/>
                    </a:lnTo>
                    <a:lnTo>
                      <a:pt x="1382" y="13511"/>
                    </a:lnTo>
                    <a:lnTo>
                      <a:pt x="1443" y="13418"/>
                    </a:lnTo>
                    <a:lnTo>
                      <a:pt x="1566" y="13449"/>
                    </a:lnTo>
                    <a:lnTo>
                      <a:pt x="1597" y="13326"/>
                    </a:lnTo>
                    <a:lnTo>
                      <a:pt x="1658" y="13296"/>
                    </a:lnTo>
                    <a:lnTo>
                      <a:pt x="1658" y="13388"/>
                    </a:lnTo>
                    <a:lnTo>
                      <a:pt x="1628" y="13603"/>
                    </a:lnTo>
                    <a:lnTo>
                      <a:pt x="1566" y="13756"/>
                    </a:lnTo>
                    <a:lnTo>
                      <a:pt x="1536" y="13879"/>
                    </a:lnTo>
                    <a:lnTo>
                      <a:pt x="1382" y="13879"/>
                    </a:lnTo>
                    <a:lnTo>
                      <a:pt x="1106" y="13818"/>
                    </a:lnTo>
                    <a:lnTo>
                      <a:pt x="1014" y="13848"/>
                    </a:lnTo>
                    <a:lnTo>
                      <a:pt x="1014" y="13756"/>
                    </a:lnTo>
                    <a:lnTo>
                      <a:pt x="1044" y="13633"/>
                    </a:lnTo>
                    <a:lnTo>
                      <a:pt x="1044" y="13511"/>
                    </a:lnTo>
                    <a:lnTo>
                      <a:pt x="1075" y="13449"/>
                    </a:lnTo>
                    <a:lnTo>
                      <a:pt x="1014" y="13357"/>
                    </a:lnTo>
                    <a:lnTo>
                      <a:pt x="921" y="13265"/>
                    </a:lnTo>
                    <a:lnTo>
                      <a:pt x="829" y="13204"/>
                    </a:lnTo>
                    <a:lnTo>
                      <a:pt x="829" y="13204"/>
                    </a:lnTo>
                    <a:lnTo>
                      <a:pt x="829" y="12927"/>
                    </a:lnTo>
                    <a:lnTo>
                      <a:pt x="829" y="12682"/>
                    </a:lnTo>
                    <a:lnTo>
                      <a:pt x="891" y="12405"/>
                    </a:lnTo>
                    <a:lnTo>
                      <a:pt x="891" y="11760"/>
                    </a:lnTo>
                    <a:lnTo>
                      <a:pt x="860" y="11576"/>
                    </a:lnTo>
                    <a:lnTo>
                      <a:pt x="799" y="11423"/>
                    </a:lnTo>
                    <a:lnTo>
                      <a:pt x="799" y="11269"/>
                    </a:lnTo>
                    <a:lnTo>
                      <a:pt x="799" y="11208"/>
                    </a:lnTo>
                    <a:lnTo>
                      <a:pt x="799" y="10839"/>
                    </a:lnTo>
                    <a:lnTo>
                      <a:pt x="706" y="10624"/>
                    </a:lnTo>
                    <a:lnTo>
                      <a:pt x="645" y="10409"/>
                    </a:lnTo>
                    <a:lnTo>
                      <a:pt x="614" y="10194"/>
                    </a:lnTo>
                    <a:close/>
                  </a:path>
                </a:pathLst>
              </a:custGeom>
              <a:solidFill>
                <a:srgbClr val="D9D9D9"/>
              </a:solidFill>
              <a:ln cap="flat" cmpd="sng" w="9525">
                <a:solidFill>
                  <a:schemeClr val="lt1"/>
                </a:solidFill>
                <a:prstDash val="solid"/>
                <a:round/>
                <a:headEnd len="sm" w="sm" type="none"/>
                <a:tailEnd len="sm" w="sm" type="none"/>
              </a:ln>
            </p:spPr>
          </p:sp>
          <p:sp>
            <p:nvSpPr>
              <p:cNvPr id="481" name="Google Shape;481;p54"/>
              <p:cNvSpPr/>
              <p:nvPr/>
            </p:nvSpPr>
            <p:spPr>
              <a:xfrm>
                <a:off x="6013800" y="3606840"/>
                <a:ext cx="22681" cy="24841"/>
              </a:xfrm>
              <a:custGeom>
                <a:rect b="b" l="l" r="r" t="t"/>
                <a:pathLst>
                  <a:path extrusionOk="0" h="1321" w="1198">
                    <a:moveTo>
                      <a:pt x="952" y="308"/>
                    </a:moveTo>
                    <a:lnTo>
                      <a:pt x="952" y="308"/>
                    </a:lnTo>
                    <a:lnTo>
                      <a:pt x="1044" y="369"/>
                    </a:lnTo>
                    <a:lnTo>
                      <a:pt x="1137" y="461"/>
                    </a:lnTo>
                    <a:lnTo>
                      <a:pt x="1198" y="553"/>
                    </a:lnTo>
                    <a:lnTo>
                      <a:pt x="1167" y="615"/>
                    </a:lnTo>
                    <a:lnTo>
                      <a:pt x="1167" y="737"/>
                    </a:lnTo>
                    <a:lnTo>
                      <a:pt x="1137" y="860"/>
                    </a:lnTo>
                    <a:lnTo>
                      <a:pt x="1137" y="952"/>
                    </a:lnTo>
                    <a:lnTo>
                      <a:pt x="1075" y="952"/>
                    </a:lnTo>
                    <a:lnTo>
                      <a:pt x="983" y="1014"/>
                    </a:lnTo>
                    <a:lnTo>
                      <a:pt x="1014" y="1137"/>
                    </a:lnTo>
                    <a:lnTo>
                      <a:pt x="952" y="1290"/>
                    </a:lnTo>
                    <a:lnTo>
                      <a:pt x="829" y="1321"/>
                    </a:lnTo>
                    <a:lnTo>
                      <a:pt x="522" y="1321"/>
                    </a:lnTo>
                    <a:lnTo>
                      <a:pt x="246" y="1167"/>
                    </a:lnTo>
                    <a:lnTo>
                      <a:pt x="154" y="983"/>
                    </a:lnTo>
                    <a:lnTo>
                      <a:pt x="62" y="922"/>
                    </a:lnTo>
                    <a:lnTo>
                      <a:pt x="0" y="799"/>
                    </a:lnTo>
                    <a:lnTo>
                      <a:pt x="93" y="615"/>
                    </a:lnTo>
                    <a:lnTo>
                      <a:pt x="277" y="246"/>
                    </a:lnTo>
                    <a:lnTo>
                      <a:pt x="307" y="62"/>
                    </a:lnTo>
                    <a:lnTo>
                      <a:pt x="461" y="0"/>
                    </a:lnTo>
                    <a:lnTo>
                      <a:pt x="676" y="123"/>
                    </a:lnTo>
                    <a:lnTo>
                      <a:pt x="799" y="246"/>
                    </a:lnTo>
                    <a:lnTo>
                      <a:pt x="952" y="308"/>
                    </a:lnTo>
                    <a:close/>
                  </a:path>
                </a:pathLst>
              </a:custGeom>
              <a:solidFill>
                <a:srgbClr val="D9D9D9"/>
              </a:solidFill>
              <a:ln cap="flat" cmpd="sng" w="9525">
                <a:solidFill>
                  <a:schemeClr val="lt1"/>
                </a:solidFill>
                <a:prstDash val="solid"/>
                <a:round/>
                <a:headEnd len="sm" w="sm" type="none"/>
                <a:tailEnd len="sm" w="sm" type="none"/>
              </a:ln>
            </p:spPr>
          </p:sp>
          <p:sp>
            <p:nvSpPr>
              <p:cNvPr id="482" name="Google Shape;482;p54"/>
              <p:cNvSpPr/>
              <p:nvPr/>
            </p:nvSpPr>
            <p:spPr>
              <a:xfrm>
                <a:off x="5790240" y="3548160"/>
                <a:ext cx="256323" cy="216352"/>
              </a:xfrm>
              <a:custGeom>
                <a:rect b="b" l="l" r="r" t="t"/>
                <a:pathLst>
                  <a:path extrusionOk="0" h="11363" w="13450">
                    <a:moveTo>
                      <a:pt x="1" y="5620"/>
                    </a:moveTo>
                    <a:lnTo>
                      <a:pt x="124" y="5559"/>
                    </a:lnTo>
                    <a:lnTo>
                      <a:pt x="277" y="5528"/>
                    </a:lnTo>
                    <a:lnTo>
                      <a:pt x="277" y="5436"/>
                    </a:lnTo>
                    <a:lnTo>
                      <a:pt x="246" y="5374"/>
                    </a:lnTo>
                    <a:lnTo>
                      <a:pt x="308" y="5221"/>
                    </a:lnTo>
                    <a:lnTo>
                      <a:pt x="523" y="5159"/>
                    </a:lnTo>
                    <a:lnTo>
                      <a:pt x="615" y="5344"/>
                    </a:lnTo>
                    <a:lnTo>
                      <a:pt x="768" y="5344"/>
                    </a:lnTo>
                    <a:lnTo>
                      <a:pt x="707" y="5497"/>
                    </a:lnTo>
                    <a:lnTo>
                      <a:pt x="830" y="5743"/>
                    </a:lnTo>
                    <a:lnTo>
                      <a:pt x="1106" y="5804"/>
                    </a:lnTo>
                    <a:lnTo>
                      <a:pt x="1290" y="5896"/>
                    </a:lnTo>
                    <a:lnTo>
                      <a:pt x="1413" y="5866"/>
                    </a:lnTo>
                    <a:lnTo>
                      <a:pt x="1505" y="5927"/>
                    </a:lnTo>
                    <a:lnTo>
                      <a:pt x="1628" y="5927"/>
                    </a:lnTo>
                    <a:lnTo>
                      <a:pt x="1720" y="5866"/>
                    </a:lnTo>
                    <a:lnTo>
                      <a:pt x="1843" y="5866"/>
                    </a:lnTo>
                    <a:lnTo>
                      <a:pt x="1905" y="5988"/>
                    </a:lnTo>
                    <a:lnTo>
                      <a:pt x="2027" y="5958"/>
                    </a:lnTo>
                    <a:lnTo>
                      <a:pt x="2119" y="5988"/>
                    </a:lnTo>
                    <a:lnTo>
                      <a:pt x="2119" y="5835"/>
                    </a:lnTo>
                    <a:lnTo>
                      <a:pt x="2181" y="5743"/>
                    </a:lnTo>
                    <a:lnTo>
                      <a:pt x="2304" y="5712"/>
                    </a:lnTo>
                    <a:lnTo>
                      <a:pt x="2365" y="5559"/>
                    </a:lnTo>
                    <a:lnTo>
                      <a:pt x="2580" y="5436"/>
                    </a:lnTo>
                    <a:lnTo>
                      <a:pt x="2856" y="5466"/>
                    </a:lnTo>
                    <a:lnTo>
                      <a:pt x="2918" y="5466"/>
                    </a:lnTo>
                    <a:lnTo>
                      <a:pt x="3041" y="2457"/>
                    </a:lnTo>
                    <a:lnTo>
                      <a:pt x="3317" y="2672"/>
                    </a:lnTo>
                    <a:lnTo>
                      <a:pt x="3409" y="2887"/>
                    </a:lnTo>
                    <a:lnTo>
                      <a:pt x="3624" y="3348"/>
                    </a:lnTo>
                    <a:lnTo>
                      <a:pt x="3624" y="3563"/>
                    </a:lnTo>
                    <a:lnTo>
                      <a:pt x="3501" y="3839"/>
                    </a:lnTo>
                    <a:lnTo>
                      <a:pt x="3501" y="3993"/>
                    </a:lnTo>
                    <a:lnTo>
                      <a:pt x="3716" y="3962"/>
                    </a:lnTo>
                    <a:lnTo>
                      <a:pt x="3931" y="4023"/>
                    </a:lnTo>
                    <a:lnTo>
                      <a:pt x="4054" y="3962"/>
                    </a:lnTo>
                    <a:lnTo>
                      <a:pt x="4269" y="3993"/>
                    </a:lnTo>
                    <a:lnTo>
                      <a:pt x="4392" y="3901"/>
                    </a:lnTo>
                    <a:lnTo>
                      <a:pt x="4576" y="3839"/>
                    </a:lnTo>
                    <a:lnTo>
                      <a:pt x="4729" y="3716"/>
                    </a:lnTo>
                    <a:lnTo>
                      <a:pt x="4791" y="3624"/>
                    </a:lnTo>
                    <a:lnTo>
                      <a:pt x="5067" y="3532"/>
                    </a:lnTo>
                    <a:lnTo>
                      <a:pt x="5221" y="3348"/>
                    </a:lnTo>
                    <a:lnTo>
                      <a:pt x="5344" y="3041"/>
                    </a:lnTo>
                    <a:lnTo>
                      <a:pt x="5559" y="2826"/>
                    </a:lnTo>
                    <a:lnTo>
                      <a:pt x="5773" y="2795"/>
                    </a:lnTo>
                    <a:lnTo>
                      <a:pt x="6050" y="2857"/>
                    </a:lnTo>
                    <a:lnTo>
                      <a:pt x="6142" y="2949"/>
                    </a:lnTo>
                    <a:lnTo>
                      <a:pt x="6234" y="2949"/>
                    </a:lnTo>
                    <a:lnTo>
                      <a:pt x="6541" y="3133"/>
                    </a:lnTo>
                    <a:lnTo>
                      <a:pt x="6664" y="3102"/>
                    </a:lnTo>
                    <a:lnTo>
                      <a:pt x="6787" y="3164"/>
                    </a:lnTo>
                    <a:lnTo>
                      <a:pt x="6971" y="3102"/>
                    </a:lnTo>
                    <a:lnTo>
                      <a:pt x="7155" y="3102"/>
                    </a:lnTo>
                    <a:lnTo>
                      <a:pt x="7309" y="3102"/>
                    </a:lnTo>
                    <a:lnTo>
                      <a:pt x="7370" y="3194"/>
                    </a:lnTo>
                    <a:lnTo>
                      <a:pt x="7462" y="3225"/>
                    </a:lnTo>
                    <a:lnTo>
                      <a:pt x="7647" y="3102"/>
                    </a:lnTo>
                    <a:lnTo>
                      <a:pt x="7616" y="3041"/>
                    </a:lnTo>
                    <a:lnTo>
                      <a:pt x="7647" y="2887"/>
                    </a:lnTo>
                    <a:lnTo>
                      <a:pt x="7647" y="2795"/>
                    </a:lnTo>
                    <a:lnTo>
                      <a:pt x="7739" y="2703"/>
                    </a:lnTo>
                    <a:lnTo>
                      <a:pt x="7739" y="2488"/>
                    </a:lnTo>
                    <a:lnTo>
                      <a:pt x="7800" y="2335"/>
                    </a:lnTo>
                    <a:lnTo>
                      <a:pt x="7984" y="2335"/>
                    </a:lnTo>
                    <a:lnTo>
                      <a:pt x="8076" y="2242"/>
                    </a:lnTo>
                    <a:lnTo>
                      <a:pt x="8199" y="2242"/>
                    </a:lnTo>
                    <a:lnTo>
                      <a:pt x="8261" y="2181"/>
                    </a:lnTo>
                    <a:lnTo>
                      <a:pt x="8291" y="2120"/>
                    </a:lnTo>
                    <a:lnTo>
                      <a:pt x="8353" y="2027"/>
                    </a:lnTo>
                    <a:lnTo>
                      <a:pt x="8445" y="1935"/>
                    </a:lnTo>
                    <a:lnTo>
                      <a:pt x="8537" y="1905"/>
                    </a:lnTo>
                    <a:lnTo>
                      <a:pt x="8598" y="1843"/>
                    </a:lnTo>
                    <a:lnTo>
                      <a:pt x="8721" y="1813"/>
                    </a:lnTo>
                    <a:lnTo>
                      <a:pt x="8721" y="1690"/>
                    </a:lnTo>
                    <a:lnTo>
                      <a:pt x="8660" y="1598"/>
                    </a:lnTo>
                    <a:lnTo>
                      <a:pt x="8691" y="1413"/>
                    </a:lnTo>
                    <a:lnTo>
                      <a:pt x="8905" y="1106"/>
                    </a:lnTo>
                    <a:lnTo>
                      <a:pt x="9028" y="1076"/>
                    </a:lnTo>
                    <a:lnTo>
                      <a:pt x="9120" y="1045"/>
                    </a:lnTo>
                    <a:lnTo>
                      <a:pt x="9182" y="953"/>
                    </a:lnTo>
                    <a:lnTo>
                      <a:pt x="9305" y="922"/>
                    </a:lnTo>
                    <a:lnTo>
                      <a:pt x="9335" y="830"/>
                    </a:lnTo>
                    <a:lnTo>
                      <a:pt x="9427" y="769"/>
                    </a:lnTo>
                    <a:lnTo>
                      <a:pt x="9520" y="707"/>
                    </a:lnTo>
                    <a:lnTo>
                      <a:pt x="9704" y="554"/>
                    </a:lnTo>
                    <a:lnTo>
                      <a:pt x="9857" y="523"/>
                    </a:lnTo>
                    <a:lnTo>
                      <a:pt x="9919" y="554"/>
                    </a:lnTo>
                    <a:lnTo>
                      <a:pt x="10011" y="523"/>
                    </a:lnTo>
                    <a:lnTo>
                      <a:pt x="10134" y="523"/>
                    </a:lnTo>
                    <a:lnTo>
                      <a:pt x="10257" y="431"/>
                    </a:lnTo>
                    <a:lnTo>
                      <a:pt x="10379" y="400"/>
                    </a:lnTo>
                    <a:lnTo>
                      <a:pt x="10410" y="277"/>
                    </a:lnTo>
                    <a:lnTo>
                      <a:pt x="10410" y="185"/>
                    </a:lnTo>
                    <a:lnTo>
                      <a:pt x="10502" y="124"/>
                    </a:lnTo>
                    <a:lnTo>
                      <a:pt x="10625" y="124"/>
                    </a:lnTo>
                    <a:lnTo>
                      <a:pt x="10717" y="62"/>
                    </a:lnTo>
                    <a:lnTo>
                      <a:pt x="11086" y="1"/>
                    </a:lnTo>
                    <a:lnTo>
                      <a:pt x="11270" y="32"/>
                    </a:lnTo>
                    <a:lnTo>
                      <a:pt x="11331" y="154"/>
                    </a:lnTo>
                    <a:lnTo>
                      <a:pt x="11454" y="154"/>
                    </a:lnTo>
                    <a:lnTo>
                      <a:pt x="11638" y="247"/>
                    </a:lnTo>
                    <a:lnTo>
                      <a:pt x="11700" y="277"/>
                    </a:lnTo>
                    <a:lnTo>
                      <a:pt x="11823" y="247"/>
                    </a:lnTo>
                    <a:lnTo>
                      <a:pt x="12037" y="216"/>
                    </a:lnTo>
                    <a:lnTo>
                      <a:pt x="12314" y="277"/>
                    </a:lnTo>
                    <a:lnTo>
                      <a:pt x="12467" y="400"/>
                    </a:lnTo>
                    <a:lnTo>
                      <a:pt x="12529" y="615"/>
                    </a:lnTo>
                    <a:lnTo>
                      <a:pt x="12590" y="830"/>
                    </a:lnTo>
                    <a:lnTo>
                      <a:pt x="12682" y="1045"/>
                    </a:lnTo>
                    <a:lnTo>
                      <a:pt x="12682" y="1413"/>
                    </a:lnTo>
                    <a:lnTo>
                      <a:pt x="12682" y="1475"/>
                    </a:lnTo>
                    <a:lnTo>
                      <a:pt x="12682" y="1628"/>
                    </a:lnTo>
                    <a:lnTo>
                      <a:pt x="12713" y="1782"/>
                    </a:lnTo>
                    <a:lnTo>
                      <a:pt x="12774" y="1966"/>
                    </a:lnTo>
                    <a:lnTo>
                      <a:pt x="12774" y="2611"/>
                    </a:lnTo>
                    <a:lnTo>
                      <a:pt x="12713" y="2887"/>
                    </a:lnTo>
                    <a:lnTo>
                      <a:pt x="12713" y="3102"/>
                    </a:lnTo>
                    <a:lnTo>
                      <a:pt x="12713" y="3379"/>
                    </a:lnTo>
                    <a:lnTo>
                      <a:pt x="12590" y="3348"/>
                    </a:lnTo>
                    <a:lnTo>
                      <a:pt x="12437" y="3225"/>
                    </a:lnTo>
                    <a:lnTo>
                      <a:pt x="12222" y="3102"/>
                    </a:lnTo>
                    <a:lnTo>
                      <a:pt x="12099" y="3164"/>
                    </a:lnTo>
                    <a:lnTo>
                      <a:pt x="12068" y="3348"/>
                    </a:lnTo>
                    <a:lnTo>
                      <a:pt x="11853" y="3716"/>
                    </a:lnTo>
                    <a:lnTo>
                      <a:pt x="11792" y="3901"/>
                    </a:lnTo>
                    <a:lnTo>
                      <a:pt x="11823" y="4023"/>
                    </a:lnTo>
                    <a:lnTo>
                      <a:pt x="11915" y="4085"/>
                    </a:lnTo>
                    <a:lnTo>
                      <a:pt x="12007" y="4269"/>
                    </a:lnTo>
                    <a:lnTo>
                      <a:pt x="12283" y="4423"/>
                    </a:lnTo>
                    <a:lnTo>
                      <a:pt x="12590" y="4423"/>
                    </a:lnTo>
                    <a:lnTo>
                      <a:pt x="12744" y="4361"/>
                    </a:lnTo>
                    <a:lnTo>
                      <a:pt x="12774" y="4238"/>
                    </a:lnTo>
                    <a:lnTo>
                      <a:pt x="12774" y="4115"/>
                    </a:lnTo>
                    <a:lnTo>
                      <a:pt x="12867" y="4023"/>
                    </a:lnTo>
                    <a:lnTo>
                      <a:pt x="13020" y="4023"/>
                    </a:lnTo>
                    <a:lnTo>
                      <a:pt x="13296" y="4085"/>
                    </a:lnTo>
                    <a:lnTo>
                      <a:pt x="13450" y="4085"/>
                    </a:lnTo>
                    <a:lnTo>
                      <a:pt x="13450" y="4115"/>
                    </a:lnTo>
                    <a:lnTo>
                      <a:pt x="13358" y="4238"/>
                    </a:lnTo>
                    <a:lnTo>
                      <a:pt x="13419" y="4269"/>
                    </a:lnTo>
                    <a:lnTo>
                      <a:pt x="13296" y="4576"/>
                    </a:lnTo>
                    <a:lnTo>
                      <a:pt x="13296" y="4822"/>
                    </a:lnTo>
                    <a:lnTo>
                      <a:pt x="13174" y="5067"/>
                    </a:lnTo>
                    <a:lnTo>
                      <a:pt x="13081" y="5405"/>
                    </a:lnTo>
                    <a:lnTo>
                      <a:pt x="12959" y="5528"/>
                    </a:lnTo>
                    <a:lnTo>
                      <a:pt x="12928" y="5681"/>
                    </a:lnTo>
                    <a:lnTo>
                      <a:pt x="12713" y="5958"/>
                    </a:lnTo>
                    <a:lnTo>
                      <a:pt x="12621" y="5958"/>
                    </a:lnTo>
                    <a:lnTo>
                      <a:pt x="12590" y="6019"/>
                    </a:lnTo>
                    <a:lnTo>
                      <a:pt x="12406" y="6111"/>
                    </a:lnTo>
                    <a:lnTo>
                      <a:pt x="12345" y="6203"/>
                    </a:lnTo>
                    <a:lnTo>
                      <a:pt x="12130" y="6326"/>
                    </a:lnTo>
                    <a:lnTo>
                      <a:pt x="12037" y="6510"/>
                    </a:lnTo>
                    <a:lnTo>
                      <a:pt x="11853" y="6695"/>
                    </a:lnTo>
                    <a:lnTo>
                      <a:pt x="11853" y="6787"/>
                    </a:lnTo>
                    <a:lnTo>
                      <a:pt x="11761" y="6971"/>
                    </a:lnTo>
                    <a:lnTo>
                      <a:pt x="11608" y="6971"/>
                    </a:lnTo>
                    <a:lnTo>
                      <a:pt x="11485" y="7217"/>
                    </a:lnTo>
                    <a:lnTo>
                      <a:pt x="11147" y="7769"/>
                    </a:lnTo>
                    <a:lnTo>
                      <a:pt x="10871" y="8046"/>
                    </a:lnTo>
                    <a:lnTo>
                      <a:pt x="10840" y="8261"/>
                    </a:lnTo>
                    <a:lnTo>
                      <a:pt x="10686" y="8322"/>
                    </a:lnTo>
                    <a:lnTo>
                      <a:pt x="10533" y="8506"/>
                    </a:lnTo>
                    <a:lnTo>
                      <a:pt x="10410" y="8506"/>
                    </a:lnTo>
                    <a:lnTo>
                      <a:pt x="10349" y="8568"/>
                    </a:lnTo>
                    <a:lnTo>
                      <a:pt x="9489" y="9428"/>
                    </a:lnTo>
                    <a:lnTo>
                      <a:pt x="9397" y="9428"/>
                    </a:lnTo>
                    <a:lnTo>
                      <a:pt x="9397" y="9458"/>
                    </a:lnTo>
                    <a:lnTo>
                      <a:pt x="9243" y="9612"/>
                    </a:lnTo>
                    <a:lnTo>
                      <a:pt x="8691" y="9980"/>
                    </a:lnTo>
                    <a:lnTo>
                      <a:pt x="8568" y="10134"/>
                    </a:lnTo>
                    <a:lnTo>
                      <a:pt x="8353" y="10195"/>
                    </a:lnTo>
                    <a:lnTo>
                      <a:pt x="8353" y="10226"/>
                    </a:lnTo>
                    <a:lnTo>
                      <a:pt x="8046" y="10318"/>
                    </a:lnTo>
                    <a:lnTo>
                      <a:pt x="7861" y="10441"/>
                    </a:lnTo>
                    <a:lnTo>
                      <a:pt x="7677" y="10441"/>
                    </a:lnTo>
                    <a:lnTo>
                      <a:pt x="7585" y="10379"/>
                    </a:lnTo>
                    <a:lnTo>
                      <a:pt x="7339" y="10379"/>
                    </a:lnTo>
                    <a:lnTo>
                      <a:pt x="7125" y="10441"/>
                    </a:lnTo>
                    <a:lnTo>
                      <a:pt x="7032" y="10594"/>
                    </a:lnTo>
                    <a:lnTo>
                      <a:pt x="7155" y="10686"/>
                    </a:lnTo>
                    <a:lnTo>
                      <a:pt x="7155" y="10748"/>
                    </a:lnTo>
                    <a:lnTo>
                      <a:pt x="6879" y="10748"/>
                    </a:lnTo>
                    <a:lnTo>
                      <a:pt x="6695" y="10656"/>
                    </a:lnTo>
                    <a:lnTo>
                      <a:pt x="6572" y="10656"/>
                    </a:lnTo>
                    <a:lnTo>
                      <a:pt x="6449" y="10779"/>
                    </a:lnTo>
                    <a:lnTo>
                      <a:pt x="6510" y="10871"/>
                    </a:lnTo>
                    <a:lnTo>
                      <a:pt x="6449" y="10932"/>
                    </a:lnTo>
                    <a:lnTo>
                      <a:pt x="6081" y="10840"/>
                    </a:lnTo>
                    <a:lnTo>
                      <a:pt x="5958" y="10748"/>
                    </a:lnTo>
                    <a:lnTo>
                      <a:pt x="5589" y="10656"/>
                    </a:lnTo>
                    <a:lnTo>
                      <a:pt x="5313" y="10717"/>
                    </a:lnTo>
                    <a:lnTo>
                      <a:pt x="5313" y="10779"/>
                    </a:lnTo>
                    <a:lnTo>
                      <a:pt x="5190" y="10809"/>
                    </a:lnTo>
                    <a:lnTo>
                      <a:pt x="5006" y="10717"/>
                    </a:lnTo>
                    <a:lnTo>
                      <a:pt x="4545" y="10717"/>
                    </a:lnTo>
                    <a:lnTo>
                      <a:pt x="4422" y="10779"/>
                    </a:lnTo>
                    <a:lnTo>
                      <a:pt x="4392" y="10901"/>
                    </a:lnTo>
                    <a:lnTo>
                      <a:pt x="4300" y="10871"/>
                    </a:lnTo>
                    <a:lnTo>
                      <a:pt x="4207" y="10901"/>
                    </a:lnTo>
                    <a:lnTo>
                      <a:pt x="4115" y="10963"/>
                    </a:lnTo>
                    <a:lnTo>
                      <a:pt x="4054" y="11024"/>
                    </a:lnTo>
                    <a:lnTo>
                      <a:pt x="3870" y="11024"/>
                    </a:lnTo>
                    <a:lnTo>
                      <a:pt x="3747" y="11086"/>
                    </a:lnTo>
                    <a:lnTo>
                      <a:pt x="3501" y="10994"/>
                    </a:lnTo>
                    <a:lnTo>
                      <a:pt x="3286" y="10994"/>
                    </a:lnTo>
                    <a:lnTo>
                      <a:pt x="3256" y="11055"/>
                    </a:lnTo>
                    <a:lnTo>
                      <a:pt x="3041" y="11024"/>
                    </a:lnTo>
                    <a:lnTo>
                      <a:pt x="2856" y="11208"/>
                    </a:lnTo>
                    <a:lnTo>
                      <a:pt x="2734" y="11239"/>
                    </a:lnTo>
                    <a:lnTo>
                      <a:pt x="2672" y="11362"/>
                    </a:lnTo>
                    <a:lnTo>
                      <a:pt x="2580" y="11331"/>
                    </a:lnTo>
                    <a:lnTo>
                      <a:pt x="2488" y="11362"/>
                    </a:lnTo>
                    <a:lnTo>
                      <a:pt x="2089" y="11178"/>
                    </a:lnTo>
                    <a:lnTo>
                      <a:pt x="1997" y="11208"/>
                    </a:lnTo>
                    <a:lnTo>
                      <a:pt x="1997" y="11024"/>
                    </a:lnTo>
                    <a:lnTo>
                      <a:pt x="1843" y="10932"/>
                    </a:lnTo>
                    <a:lnTo>
                      <a:pt x="1720" y="10994"/>
                    </a:lnTo>
                    <a:lnTo>
                      <a:pt x="1659" y="10963"/>
                    </a:lnTo>
                    <a:lnTo>
                      <a:pt x="1720" y="10901"/>
                    </a:lnTo>
                    <a:lnTo>
                      <a:pt x="1690" y="10748"/>
                    </a:lnTo>
                    <a:lnTo>
                      <a:pt x="1475" y="10717"/>
                    </a:lnTo>
                    <a:lnTo>
                      <a:pt x="1352" y="10840"/>
                    </a:lnTo>
                    <a:lnTo>
                      <a:pt x="1352" y="10994"/>
                    </a:lnTo>
                    <a:lnTo>
                      <a:pt x="1260" y="10901"/>
                    </a:lnTo>
                    <a:lnTo>
                      <a:pt x="1260" y="10717"/>
                    </a:lnTo>
                    <a:lnTo>
                      <a:pt x="1321" y="10594"/>
                    </a:lnTo>
                    <a:lnTo>
                      <a:pt x="1260" y="10379"/>
                    </a:lnTo>
                    <a:lnTo>
                      <a:pt x="1383" y="10195"/>
                    </a:lnTo>
                    <a:lnTo>
                      <a:pt x="1229" y="9950"/>
                    </a:lnTo>
                    <a:lnTo>
                      <a:pt x="1075" y="9796"/>
                    </a:lnTo>
                    <a:lnTo>
                      <a:pt x="953" y="9581"/>
                    </a:lnTo>
                    <a:lnTo>
                      <a:pt x="953" y="9366"/>
                    </a:lnTo>
                    <a:lnTo>
                      <a:pt x="1045" y="9305"/>
                    </a:lnTo>
                    <a:lnTo>
                      <a:pt x="1137" y="9366"/>
                    </a:lnTo>
                    <a:lnTo>
                      <a:pt x="1198" y="9366"/>
                    </a:lnTo>
                    <a:lnTo>
                      <a:pt x="1321" y="9274"/>
                    </a:lnTo>
                    <a:lnTo>
                      <a:pt x="1352" y="9028"/>
                    </a:lnTo>
                    <a:lnTo>
                      <a:pt x="1260" y="8752"/>
                    </a:lnTo>
                    <a:lnTo>
                      <a:pt x="1260" y="8629"/>
                    </a:lnTo>
                    <a:lnTo>
                      <a:pt x="1014" y="8230"/>
                    </a:lnTo>
                    <a:lnTo>
                      <a:pt x="1014" y="8046"/>
                    </a:lnTo>
                    <a:lnTo>
                      <a:pt x="799" y="7739"/>
                    </a:lnTo>
                    <a:lnTo>
                      <a:pt x="676" y="7278"/>
                    </a:lnTo>
                    <a:lnTo>
                      <a:pt x="523" y="6818"/>
                    </a:lnTo>
                    <a:lnTo>
                      <a:pt x="523" y="6572"/>
                    </a:lnTo>
                    <a:lnTo>
                      <a:pt x="339" y="6081"/>
                    </a:lnTo>
                    <a:lnTo>
                      <a:pt x="62" y="5866"/>
                    </a:lnTo>
                    <a:lnTo>
                      <a:pt x="31" y="5620"/>
                    </a:lnTo>
                    <a:close/>
                    <a:moveTo>
                      <a:pt x="8813" y="7247"/>
                    </a:moveTo>
                    <a:lnTo>
                      <a:pt x="8936" y="7340"/>
                    </a:lnTo>
                    <a:lnTo>
                      <a:pt x="9028" y="7462"/>
                    </a:lnTo>
                    <a:lnTo>
                      <a:pt x="9213" y="7524"/>
                    </a:lnTo>
                    <a:lnTo>
                      <a:pt x="9366" y="7524"/>
                    </a:lnTo>
                    <a:lnTo>
                      <a:pt x="9397" y="7462"/>
                    </a:lnTo>
                    <a:lnTo>
                      <a:pt x="9458" y="7370"/>
                    </a:lnTo>
                    <a:lnTo>
                      <a:pt x="9550" y="7186"/>
                    </a:lnTo>
                    <a:lnTo>
                      <a:pt x="9673" y="7155"/>
                    </a:lnTo>
                    <a:lnTo>
                      <a:pt x="9796" y="7063"/>
                    </a:lnTo>
                    <a:lnTo>
                      <a:pt x="9919" y="7032"/>
                    </a:lnTo>
                    <a:lnTo>
                      <a:pt x="10042" y="7063"/>
                    </a:lnTo>
                    <a:lnTo>
                      <a:pt x="10164" y="6971"/>
                    </a:lnTo>
                    <a:lnTo>
                      <a:pt x="10226" y="6848"/>
                    </a:lnTo>
                    <a:lnTo>
                      <a:pt x="10164" y="6787"/>
                    </a:lnTo>
                    <a:lnTo>
                      <a:pt x="10164" y="6695"/>
                    </a:lnTo>
                    <a:lnTo>
                      <a:pt x="10287" y="6603"/>
                    </a:lnTo>
                    <a:lnTo>
                      <a:pt x="10441" y="6480"/>
                    </a:lnTo>
                    <a:lnTo>
                      <a:pt x="10441" y="6265"/>
                    </a:lnTo>
                    <a:lnTo>
                      <a:pt x="10318" y="5958"/>
                    </a:lnTo>
                    <a:lnTo>
                      <a:pt x="10134" y="5835"/>
                    </a:lnTo>
                    <a:lnTo>
                      <a:pt x="10011" y="5866"/>
                    </a:lnTo>
                    <a:lnTo>
                      <a:pt x="9888" y="5774"/>
                    </a:lnTo>
                    <a:lnTo>
                      <a:pt x="9827" y="5804"/>
                    </a:lnTo>
                    <a:lnTo>
                      <a:pt x="9765" y="5743"/>
                    </a:lnTo>
                    <a:lnTo>
                      <a:pt x="9642" y="5743"/>
                    </a:lnTo>
                    <a:lnTo>
                      <a:pt x="9612" y="5835"/>
                    </a:lnTo>
                    <a:lnTo>
                      <a:pt x="9520" y="5896"/>
                    </a:lnTo>
                    <a:lnTo>
                      <a:pt x="9427" y="5958"/>
                    </a:lnTo>
                    <a:lnTo>
                      <a:pt x="9120" y="6019"/>
                    </a:lnTo>
                    <a:lnTo>
                      <a:pt x="8936" y="6173"/>
                    </a:lnTo>
                    <a:lnTo>
                      <a:pt x="8875" y="6388"/>
                    </a:lnTo>
                    <a:lnTo>
                      <a:pt x="8660" y="6572"/>
                    </a:lnTo>
                    <a:lnTo>
                      <a:pt x="8537" y="6633"/>
                    </a:lnTo>
                    <a:lnTo>
                      <a:pt x="8598" y="6787"/>
                    </a:lnTo>
                    <a:lnTo>
                      <a:pt x="8721" y="6910"/>
                    </a:lnTo>
                    <a:lnTo>
                      <a:pt x="8721" y="6971"/>
                    </a:lnTo>
                    <a:lnTo>
                      <a:pt x="8813" y="7094"/>
                    </a:lnTo>
                    <a:close/>
                  </a:path>
                </a:pathLst>
              </a:custGeom>
              <a:solidFill>
                <a:srgbClr val="D9D9D9"/>
              </a:solidFill>
              <a:ln cap="flat" cmpd="sng" w="9525">
                <a:solidFill>
                  <a:schemeClr val="lt1"/>
                </a:solidFill>
                <a:prstDash val="solid"/>
                <a:round/>
                <a:headEnd len="sm" w="sm" type="none"/>
                <a:tailEnd len="sm" w="sm" type="none"/>
              </a:ln>
            </p:spPr>
          </p:sp>
          <p:sp>
            <p:nvSpPr>
              <p:cNvPr id="483" name="Google Shape;483;p54"/>
              <p:cNvSpPr/>
              <p:nvPr/>
            </p:nvSpPr>
            <p:spPr>
              <a:xfrm>
                <a:off x="5952960" y="3657960"/>
                <a:ext cx="36000" cy="33479"/>
              </a:xfrm>
              <a:custGeom>
                <a:rect b="b" l="l" r="r" t="t"/>
                <a:pathLst>
                  <a:path extrusionOk="0" h="1782" w="1904">
                    <a:moveTo>
                      <a:pt x="276" y="1505"/>
                    </a:moveTo>
                    <a:lnTo>
                      <a:pt x="276" y="1321"/>
                    </a:lnTo>
                    <a:lnTo>
                      <a:pt x="184" y="1229"/>
                    </a:lnTo>
                    <a:lnTo>
                      <a:pt x="154" y="1137"/>
                    </a:lnTo>
                    <a:lnTo>
                      <a:pt x="61" y="1045"/>
                    </a:lnTo>
                    <a:lnTo>
                      <a:pt x="0" y="891"/>
                    </a:lnTo>
                    <a:lnTo>
                      <a:pt x="92" y="799"/>
                    </a:lnTo>
                    <a:lnTo>
                      <a:pt x="307" y="646"/>
                    </a:lnTo>
                    <a:lnTo>
                      <a:pt x="399" y="431"/>
                    </a:lnTo>
                    <a:lnTo>
                      <a:pt x="583" y="246"/>
                    </a:lnTo>
                    <a:lnTo>
                      <a:pt x="890" y="216"/>
                    </a:lnTo>
                    <a:lnTo>
                      <a:pt x="952" y="124"/>
                    </a:lnTo>
                    <a:lnTo>
                      <a:pt x="1044" y="62"/>
                    </a:lnTo>
                    <a:lnTo>
                      <a:pt x="1075" y="1"/>
                    </a:lnTo>
                    <a:lnTo>
                      <a:pt x="1198" y="1"/>
                    </a:lnTo>
                    <a:lnTo>
                      <a:pt x="1290" y="62"/>
                    </a:lnTo>
                    <a:lnTo>
                      <a:pt x="1320" y="32"/>
                    </a:lnTo>
                    <a:lnTo>
                      <a:pt x="1443" y="124"/>
                    </a:lnTo>
                    <a:lnTo>
                      <a:pt x="1566" y="62"/>
                    </a:lnTo>
                    <a:lnTo>
                      <a:pt x="1750" y="216"/>
                    </a:lnTo>
                    <a:lnTo>
                      <a:pt x="1904" y="523"/>
                    </a:lnTo>
                    <a:lnTo>
                      <a:pt x="1904" y="738"/>
                    </a:lnTo>
                    <a:lnTo>
                      <a:pt x="1750" y="861"/>
                    </a:lnTo>
                    <a:lnTo>
                      <a:pt x="1597" y="922"/>
                    </a:lnTo>
                    <a:lnTo>
                      <a:pt x="1627" y="1045"/>
                    </a:lnTo>
                    <a:lnTo>
                      <a:pt x="1689" y="1106"/>
                    </a:lnTo>
                    <a:lnTo>
                      <a:pt x="1658" y="1229"/>
                    </a:lnTo>
                    <a:lnTo>
                      <a:pt x="1505" y="1321"/>
                    </a:lnTo>
                    <a:lnTo>
                      <a:pt x="1412" y="1290"/>
                    </a:lnTo>
                    <a:lnTo>
                      <a:pt x="1259" y="1321"/>
                    </a:lnTo>
                    <a:lnTo>
                      <a:pt x="1136" y="1383"/>
                    </a:lnTo>
                    <a:lnTo>
                      <a:pt x="1013" y="1444"/>
                    </a:lnTo>
                    <a:lnTo>
                      <a:pt x="921" y="1628"/>
                    </a:lnTo>
                    <a:lnTo>
                      <a:pt x="890" y="1720"/>
                    </a:lnTo>
                    <a:lnTo>
                      <a:pt x="829" y="1782"/>
                    </a:lnTo>
                    <a:lnTo>
                      <a:pt x="676" y="1782"/>
                    </a:lnTo>
                    <a:lnTo>
                      <a:pt x="491" y="1720"/>
                    </a:lnTo>
                    <a:lnTo>
                      <a:pt x="399" y="1598"/>
                    </a:lnTo>
                    <a:close/>
                  </a:path>
                </a:pathLst>
              </a:custGeom>
              <a:solidFill>
                <a:srgbClr val="D9D9D9"/>
              </a:solidFill>
              <a:ln cap="flat" cmpd="sng" w="9525">
                <a:solidFill>
                  <a:schemeClr val="lt1"/>
                </a:solidFill>
                <a:prstDash val="solid"/>
                <a:round/>
                <a:headEnd len="sm" w="sm" type="none"/>
                <a:tailEnd len="sm" w="sm" type="none"/>
              </a:ln>
            </p:spPr>
          </p:sp>
          <p:sp>
            <p:nvSpPr>
              <p:cNvPr id="484" name="Google Shape;484;p54"/>
              <p:cNvSpPr/>
              <p:nvPr/>
            </p:nvSpPr>
            <p:spPr>
              <a:xfrm>
                <a:off x="7300080" y="3363120"/>
                <a:ext cx="640111" cy="686882"/>
              </a:xfrm>
              <a:custGeom>
                <a:rect b="b" l="l" r="r" t="t"/>
                <a:pathLst>
                  <a:path extrusionOk="0" h="36019" w="33562">
                    <a:moveTo>
                      <a:pt x="33193" y="17196"/>
                    </a:moveTo>
                    <a:lnTo>
                      <a:pt x="33255" y="16889"/>
                    </a:lnTo>
                    <a:lnTo>
                      <a:pt x="33285" y="17073"/>
                    </a:lnTo>
                    <a:close/>
                    <a:moveTo>
                      <a:pt x="33285" y="15139"/>
                    </a:moveTo>
                    <a:lnTo>
                      <a:pt x="33193" y="14893"/>
                    </a:lnTo>
                    <a:lnTo>
                      <a:pt x="33224" y="14709"/>
                    </a:lnTo>
                    <a:lnTo>
                      <a:pt x="33224" y="14555"/>
                    </a:lnTo>
                    <a:lnTo>
                      <a:pt x="33378" y="14402"/>
                    </a:lnTo>
                    <a:lnTo>
                      <a:pt x="33470" y="14218"/>
                    </a:lnTo>
                    <a:lnTo>
                      <a:pt x="33408" y="14095"/>
                    </a:lnTo>
                    <a:lnTo>
                      <a:pt x="33470" y="13972"/>
                    </a:lnTo>
                    <a:lnTo>
                      <a:pt x="33531" y="13972"/>
                    </a:lnTo>
                    <a:lnTo>
                      <a:pt x="33562" y="14156"/>
                    </a:lnTo>
                    <a:lnTo>
                      <a:pt x="33531" y="14402"/>
                    </a:lnTo>
                    <a:lnTo>
                      <a:pt x="33347" y="14648"/>
                    </a:lnTo>
                    <a:lnTo>
                      <a:pt x="33316" y="14985"/>
                    </a:lnTo>
                    <a:lnTo>
                      <a:pt x="33347" y="15139"/>
                    </a:lnTo>
                    <a:lnTo>
                      <a:pt x="33255" y="15108"/>
                    </a:lnTo>
                    <a:close/>
                    <a:moveTo>
                      <a:pt x="31904" y="12682"/>
                    </a:moveTo>
                    <a:lnTo>
                      <a:pt x="32026" y="12867"/>
                    </a:lnTo>
                    <a:lnTo>
                      <a:pt x="32119" y="13020"/>
                    </a:lnTo>
                    <a:lnTo>
                      <a:pt x="32149" y="12867"/>
                    </a:lnTo>
                    <a:lnTo>
                      <a:pt x="32088" y="12805"/>
                    </a:lnTo>
                    <a:lnTo>
                      <a:pt x="32088" y="12682"/>
                    </a:lnTo>
                    <a:lnTo>
                      <a:pt x="31996" y="12682"/>
                    </a:lnTo>
                    <a:lnTo>
                      <a:pt x="31904" y="12652"/>
                    </a:lnTo>
                    <a:lnTo>
                      <a:pt x="31873" y="12682"/>
                    </a:lnTo>
                    <a:close/>
                    <a:moveTo>
                      <a:pt x="31689" y="11516"/>
                    </a:moveTo>
                    <a:lnTo>
                      <a:pt x="31689" y="11423"/>
                    </a:lnTo>
                    <a:lnTo>
                      <a:pt x="31597" y="11485"/>
                    </a:lnTo>
                    <a:lnTo>
                      <a:pt x="31689" y="11516"/>
                    </a:lnTo>
                    <a:close/>
                    <a:moveTo>
                      <a:pt x="28526" y="7862"/>
                    </a:moveTo>
                    <a:lnTo>
                      <a:pt x="28587" y="7708"/>
                    </a:lnTo>
                    <a:lnTo>
                      <a:pt x="28465" y="7585"/>
                    </a:lnTo>
                    <a:lnTo>
                      <a:pt x="28587" y="7554"/>
                    </a:lnTo>
                    <a:lnTo>
                      <a:pt x="28649" y="7524"/>
                    </a:lnTo>
                    <a:lnTo>
                      <a:pt x="28679" y="7769"/>
                    </a:lnTo>
                    <a:lnTo>
                      <a:pt x="28618" y="7954"/>
                    </a:lnTo>
                    <a:close/>
                    <a:moveTo>
                      <a:pt x="25824" y="1"/>
                    </a:moveTo>
                    <a:lnTo>
                      <a:pt x="25855" y="124"/>
                    </a:lnTo>
                    <a:lnTo>
                      <a:pt x="25947" y="32"/>
                    </a:lnTo>
                    <a:lnTo>
                      <a:pt x="25824" y="32"/>
                    </a:lnTo>
                    <a:close/>
                    <a:moveTo>
                      <a:pt x="25701" y="431"/>
                    </a:moveTo>
                    <a:lnTo>
                      <a:pt x="25701" y="646"/>
                    </a:lnTo>
                    <a:lnTo>
                      <a:pt x="25762" y="584"/>
                    </a:lnTo>
                    <a:lnTo>
                      <a:pt x="25855" y="584"/>
                    </a:lnTo>
                    <a:lnTo>
                      <a:pt x="25793" y="461"/>
                    </a:lnTo>
                    <a:lnTo>
                      <a:pt x="25701" y="461"/>
                    </a:lnTo>
                    <a:close/>
                    <a:moveTo>
                      <a:pt x="23030" y="6388"/>
                    </a:moveTo>
                    <a:lnTo>
                      <a:pt x="23091" y="6449"/>
                    </a:lnTo>
                    <a:lnTo>
                      <a:pt x="23152" y="6418"/>
                    </a:lnTo>
                    <a:lnTo>
                      <a:pt x="23152" y="6326"/>
                    </a:lnTo>
                    <a:lnTo>
                      <a:pt x="23030" y="6388"/>
                    </a:lnTo>
                    <a:close/>
                    <a:moveTo>
                      <a:pt x="22845" y="6019"/>
                    </a:moveTo>
                    <a:lnTo>
                      <a:pt x="22907" y="6111"/>
                    </a:lnTo>
                    <a:lnTo>
                      <a:pt x="22999" y="6081"/>
                    </a:lnTo>
                    <a:lnTo>
                      <a:pt x="23122" y="5927"/>
                    </a:lnTo>
                    <a:lnTo>
                      <a:pt x="23275" y="5927"/>
                    </a:lnTo>
                    <a:lnTo>
                      <a:pt x="23275" y="5866"/>
                    </a:lnTo>
                    <a:lnTo>
                      <a:pt x="23060" y="5804"/>
                    </a:lnTo>
                    <a:lnTo>
                      <a:pt x="22876" y="5927"/>
                    </a:lnTo>
                    <a:cubicBezTo>
                      <a:pt x="22876" y="5927"/>
                      <a:pt x="22815" y="6019"/>
                      <a:pt x="22845" y="6019"/>
                    </a:cubicBezTo>
                    <a:close/>
                    <a:moveTo>
                      <a:pt x="21157" y="5221"/>
                    </a:moveTo>
                    <a:lnTo>
                      <a:pt x="21095" y="5129"/>
                    </a:lnTo>
                    <a:lnTo>
                      <a:pt x="21157" y="4975"/>
                    </a:lnTo>
                    <a:lnTo>
                      <a:pt x="21249" y="5098"/>
                    </a:lnTo>
                    <a:close/>
                    <a:moveTo>
                      <a:pt x="20604" y="3471"/>
                    </a:moveTo>
                    <a:lnTo>
                      <a:pt x="20604" y="3378"/>
                    </a:lnTo>
                    <a:lnTo>
                      <a:pt x="20542" y="3409"/>
                    </a:lnTo>
                    <a:lnTo>
                      <a:pt x="20542" y="3317"/>
                    </a:lnTo>
                    <a:lnTo>
                      <a:pt x="20635" y="3225"/>
                    </a:lnTo>
                    <a:lnTo>
                      <a:pt x="20727" y="3348"/>
                    </a:lnTo>
                    <a:lnTo>
                      <a:pt x="20635" y="3471"/>
                    </a:lnTo>
                    <a:close/>
                    <a:moveTo>
                      <a:pt x="20819" y="3655"/>
                    </a:moveTo>
                    <a:lnTo>
                      <a:pt x="20727" y="3716"/>
                    </a:lnTo>
                    <a:lnTo>
                      <a:pt x="20788" y="3716"/>
                    </a:lnTo>
                    <a:lnTo>
                      <a:pt x="20942" y="3686"/>
                    </a:lnTo>
                    <a:lnTo>
                      <a:pt x="21157" y="3716"/>
                    </a:lnTo>
                    <a:lnTo>
                      <a:pt x="21187" y="3593"/>
                    </a:lnTo>
                    <a:lnTo>
                      <a:pt x="21126" y="3563"/>
                    </a:lnTo>
                    <a:lnTo>
                      <a:pt x="21064" y="3563"/>
                    </a:lnTo>
                    <a:lnTo>
                      <a:pt x="21034" y="3501"/>
                    </a:lnTo>
                    <a:lnTo>
                      <a:pt x="21157" y="3378"/>
                    </a:lnTo>
                    <a:lnTo>
                      <a:pt x="21157" y="3348"/>
                    </a:lnTo>
                    <a:lnTo>
                      <a:pt x="21034" y="3378"/>
                    </a:lnTo>
                    <a:lnTo>
                      <a:pt x="21034" y="3256"/>
                    </a:lnTo>
                    <a:lnTo>
                      <a:pt x="20942" y="3317"/>
                    </a:lnTo>
                    <a:lnTo>
                      <a:pt x="20911" y="3378"/>
                    </a:lnTo>
                    <a:lnTo>
                      <a:pt x="20788" y="3378"/>
                    </a:lnTo>
                    <a:lnTo>
                      <a:pt x="20819" y="3409"/>
                    </a:lnTo>
                    <a:lnTo>
                      <a:pt x="20788" y="3440"/>
                    </a:lnTo>
                    <a:lnTo>
                      <a:pt x="20849" y="3624"/>
                    </a:lnTo>
                    <a:close/>
                    <a:moveTo>
                      <a:pt x="20942" y="1106"/>
                    </a:moveTo>
                    <a:lnTo>
                      <a:pt x="21064" y="1168"/>
                    </a:lnTo>
                    <a:lnTo>
                      <a:pt x="21095" y="1045"/>
                    </a:lnTo>
                    <a:lnTo>
                      <a:pt x="21218" y="922"/>
                    </a:lnTo>
                    <a:lnTo>
                      <a:pt x="21157" y="830"/>
                    </a:lnTo>
                    <a:lnTo>
                      <a:pt x="21003" y="1014"/>
                    </a:lnTo>
                    <a:close/>
                    <a:moveTo>
                      <a:pt x="20757" y="1260"/>
                    </a:moveTo>
                    <a:lnTo>
                      <a:pt x="20849" y="1290"/>
                    </a:lnTo>
                    <a:lnTo>
                      <a:pt x="20849" y="1229"/>
                    </a:lnTo>
                    <a:lnTo>
                      <a:pt x="20788" y="1260"/>
                    </a:lnTo>
                    <a:close/>
                    <a:moveTo>
                      <a:pt x="20635" y="1321"/>
                    </a:moveTo>
                    <a:lnTo>
                      <a:pt x="20696" y="1383"/>
                    </a:lnTo>
                    <a:lnTo>
                      <a:pt x="20727" y="1321"/>
                    </a:lnTo>
                    <a:close/>
                    <a:moveTo>
                      <a:pt x="20327" y="1475"/>
                    </a:moveTo>
                    <a:lnTo>
                      <a:pt x="20420" y="1475"/>
                    </a:lnTo>
                    <a:lnTo>
                      <a:pt x="20420" y="1383"/>
                    </a:lnTo>
                    <a:lnTo>
                      <a:pt x="20327" y="1475"/>
                    </a:lnTo>
                    <a:close/>
                    <a:moveTo>
                      <a:pt x="20143" y="1720"/>
                    </a:moveTo>
                    <a:lnTo>
                      <a:pt x="20143" y="1628"/>
                    </a:lnTo>
                    <a:lnTo>
                      <a:pt x="20297" y="1536"/>
                    </a:lnTo>
                    <a:lnTo>
                      <a:pt x="20420" y="1536"/>
                    </a:lnTo>
                    <a:lnTo>
                      <a:pt x="20358" y="1628"/>
                    </a:lnTo>
                    <a:lnTo>
                      <a:pt x="20235" y="1628"/>
                    </a:lnTo>
                    <a:lnTo>
                      <a:pt x="20143" y="1720"/>
                    </a:lnTo>
                    <a:close/>
                    <a:moveTo>
                      <a:pt x="19867" y="1782"/>
                    </a:moveTo>
                    <a:lnTo>
                      <a:pt x="19928" y="1812"/>
                    </a:lnTo>
                    <a:lnTo>
                      <a:pt x="20082" y="1751"/>
                    </a:lnTo>
                    <a:lnTo>
                      <a:pt x="20082" y="1720"/>
                    </a:lnTo>
                    <a:lnTo>
                      <a:pt x="19867" y="1782"/>
                    </a:lnTo>
                    <a:close/>
                    <a:moveTo>
                      <a:pt x="17748" y="1106"/>
                    </a:moveTo>
                    <a:lnTo>
                      <a:pt x="17656" y="953"/>
                    </a:lnTo>
                    <a:lnTo>
                      <a:pt x="17687" y="830"/>
                    </a:lnTo>
                    <a:lnTo>
                      <a:pt x="17840" y="799"/>
                    </a:lnTo>
                    <a:lnTo>
                      <a:pt x="17779" y="953"/>
                    </a:lnTo>
                    <a:lnTo>
                      <a:pt x="17779" y="1106"/>
                    </a:lnTo>
                    <a:close/>
                    <a:moveTo>
                      <a:pt x="15937" y="1014"/>
                    </a:moveTo>
                    <a:lnTo>
                      <a:pt x="15937" y="1229"/>
                    </a:lnTo>
                    <a:lnTo>
                      <a:pt x="16090" y="1383"/>
                    </a:lnTo>
                    <a:lnTo>
                      <a:pt x="16213" y="1536"/>
                    </a:lnTo>
                    <a:lnTo>
                      <a:pt x="16428" y="1628"/>
                    </a:lnTo>
                    <a:lnTo>
                      <a:pt x="16704" y="1321"/>
                    </a:lnTo>
                    <a:lnTo>
                      <a:pt x="16796" y="1321"/>
                    </a:lnTo>
                    <a:lnTo>
                      <a:pt x="16796" y="1229"/>
                    </a:lnTo>
                    <a:lnTo>
                      <a:pt x="16858" y="1168"/>
                    </a:lnTo>
                    <a:lnTo>
                      <a:pt x="16796" y="1106"/>
                    </a:lnTo>
                    <a:lnTo>
                      <a:pt x="16735" y="1014"/>
                    </a:lnTo>
                    <a:lnTo>
                      <a:pt x="16673" y="1014"/>
                    </a:lnTo>
                    <a:lnTo>
                      <a:pt x="16581" y="1076"/>
                    </a:lnTo>
                    <a:lnTo>
                      <a:pt x="16366" y="1076"/>
                    </a:lnTo>
                    <a:lnTo>
                      <a:pt x="16274" y="1168"/>
                    </a:lnTo>
                    <a:lnTo>
                      <a:pt x="16151" y="1137"/>
                    </a:lnTo>
                    <a:lnTo>
                      <a:pt x="16151" y="1076"/>
                    </a:lnTo>
                    <a:lnTo>
                      <a:pt x="16029" y="1076"/>
                    </a:lnTo>
                    <a:lnTo>
                      <a:pt x="15937" y="983"/>
                    </a:lnTo>
                    <a:lnTo>
                      <a:pt x="15906" y="983"/>
                    </a:lnTo>
                    <a:lnTo>
                      <a:pt x="15906" y="1014"/>
                    </a:lnTo>
                    <a:close/>
                    <a:moveTo>
                      <a:pt x="15875" y="1076"/>
                    </a:moveTo>
                    <a:lnTo>
                      <a:pt x="15937" y="1352"/>
                    </a:lnTo>
                    <a:lnTo>
                      <a:pt x="16090" y="1413"/>
                    </a:lnTo>
                    <a:lnTo>
                      <a:pt x="16090" y="1444"/>
                    </a:lnTo>
                    <a:lnTo>
                      <a:pt x="15906" y="1413"/>
                    </a:lnTo>
                    <a:lnTo>
                      <a:pt x="15844" y="1413"/>
                    </a:lnTo>
                    <a:lnTo>
                      <a:pt x="15660" y="1352"/>
                    </a:lnTo>
                    <a:lnTo>
                      <a:pt x="15660" y="1260"/>
                    </a:lnTo>
                    <a:lnTo>
                      <a:pt x="15722" y="1260"/>
                    </a:lnTo>
                    <a:lnTo>
                      <a:pt x="15814" y="1290"/>
                    </a:lnTo>
                    <a:lnTo>
                      <a:pt x="15814" y="1260"/>
                    </a:lnTo>
                    <a:lnTo>
                      <a:pt x="15752" y="1260"/>
                    </a:lnTo>
                    <a:lnTo>
                      <a:pt x="15752" y="1168"/>
                    </a:lnTo>
                    <a:lnTo>
                      <a:pt x="15752" y="1137"/>
                    </a:lnTo>
                    <a:lnTo>
                      <a:pt x="15875" y="1076"/>
                    </a:lnTo>
                    <a:close/>
                    <a:moveTo>
                      <a:pt x="10594" y="4607"/>
                    </a:moveTo>
                    <a:lnTo>
                      <a:pt x="10655" y="4699"/>
                    </a:lnTo>
                    <a:lnTo>
                      <a:pt x="10809" y="4668"/>
                    </a:lnTo>
                    <a:lnTo>
                      <a:pt x="10686" y="4515"/>
                    </a:lnTo>
                    <a:close/>
                    <a:moveTo>
                      <a:pt x="10655" y="5190"/>
                    </a:moveTo>
                    <a:lnTo>
                      <a:pt x="10655" y="5006"/>
                    </a:lnTo>
                    <a:lnTo>
                      <a:pt x="10563" y="4883"/>
                    </a:lnTo>
                    <a:lnTo>
                      <a:pt x="10563" y="5129"/>
                    </a:lnTo>
                    <a:close/>
                    <a:moveTo>
                      <a:pt x="11331" y="3962"/>
                    </a:moveTo>
                    <a:lnTo>
                      <a:pt x="11238" y="3962"/>
                    </a:lnTo>
                    <a:lnTo>
                      <a:pt x="11300" y="3870"/>
                    </a:lnTo>
                    <a:lnTo>
                      <a:pt x="11361" y="3870"/>
                    </a:lnTo>
                    <a:lnTo>
                      <a:pt x="11361" y="3962"/>
                    </a:lnTo>
                    <a:close/>
                    <a:moveTo>
                      <a:pt x="2579" y="9642"/>
                    </a:moveTo>
                    <a:lnTo>
                      <a:pt x="2518" y="9550"/>
                    </a:lnTo>
                    <a:lnTo>
                      <a:pt x="2672" y="9335"/>
                    </a:lnTo>
                    <a:lnTo>
                      <a:pt x="2672" y="9520"/>
                    </a:lnTo>
                    <a:lnTo>
                      <a:pt x="2579" y="9642"/>
                    </a:lnTo>
                    <a:close/>
                    <a:moveTo>
                      <a:pt x="123" y="13941"/>
                    </a:moveTo>
                    <a:lnTo>
                      <a:pt x="184" y="13573"/>
                    </a:lnTo>
                    <a:lnTo>
                      <a:pt x="184" y="13818"/>
                    </a:lnTo>
                    <a:cubicBezTo>
                      <a:pt x="184" y="13818"/>
                      <a:pt x="123" y="13941"/>
                      <a:pt x="123" y="13941"/>
                    </a:cubicBezTo>
                    <a:close/>
                    <a:moveTo>
                      <a:pt x="123" y="14586"/>
                    </a:moveTo>
                    <a:lnTo>
                      <a:pt x="0" y="14248"/>
                    </a:lnTo>
                    <a:lnTo>
                      <a:pt x="92" y="14064"/>
                    </a:lnTo>
                    <a:lnTo>
                      <a:pt x="184" y="14340"/>
                    </a:lnTo>
                    <a:close/>
                    <a:moveTo>
                      <a:pt x="18424" y="25302"/>
                    </a:moveTo>
                    <a:lnTo>
                      <a:pt x="18393" y="25425"/>
                    </a:lnTo>
                    <a:lnTo>
                      <a:pt x="18454" y="25517"/>
                    </a:lnTo>
                    <a:lnTo>
                      <a:pt x="18547" y="25517"/>
                    </a:lnTo>
                    <a:lnTo>
                      <a:pt x="18485" y="25579"/>
                    </a:lnTo>
                    <a:lnTo>
                      <a:pt x="18639" y="25579"/>
                    </a:lnTo>
                    <a:lnTo>
                      <a:pt x="18731" y="25517"/>
                    </a:lnTo>
                    <a:lnTo>
                      <a:pt x="18823" y="25579"/>
                    </a:lnTo>
                    <a:lnTo>
                      <a:pt x="18731" y="25671"/>
                    </a:lnTo>
                    <a:lnTo>
                      <a:pt x="18424" y="25640"/>
                    </a:lnTo>
                    <a:lnTo>
                      <a:pt x="18362" y="25732"/>
                    </a:lnTo>
                    <a:lnTo>
                      <a:pt x="18301" y="25732"/>
                    </a:lnTo>
                    <a:lnTo>
                      <a:pt x="18301" y="25763"/>
                    </a:lnTo>
                    <a:lnTo>
                      <a:pt x="18209" y="25763"/>
                    </a:lnTo>
                    <a:lnTo>
                      <a:pt x="18147" y="25671"/>
                    </a:lnTo>
                    <a:lnTo>
                      <a:pt x="18055" y="25732"/>
                    </a:lnTo>
                    <a:lnTo>
                      <a:pt x="17902" y="25702"/>
                    </a:lnTo>
                    <a:lnTo>
                      <a:pt x="17840" y="25702"/>
                    </a:lnTo>
                    <a:lnTo>
                      <a:pt x="17656" y="25702"/>
                    </a:lnTo>
                    <a:lnTo>
                      <a:pt x="17533" y="25609"/>
                    </a:lnTo>
                    <a:lnTo>
                      <a:pt x="17533" y="25517"/>
                    </a:lnTo>
                    <a:lnTo>
                      <a:pt x="17717" y="25425"/>
                    </a:lnTo>
                    <a:lnTo>
                      <a:pt x="18147" y="25302"/>
                    </a:lnTo>
                    <a:lnTo>
                      <a:pt x="18301" y="25302"/>
                    </a:lnTo>
                    <a:lnTo>
                      <a:pt x="18424" y="25241"/>
                    </a:lnTo>
                    <a:close/>
                    <a:moveTo>
                      <a:pt x="23797" y="29202"/>
                    </a:moveTo>
                    <a:lnTo>
                      <a:pt x="23889" y="29171"/>
                    </a:lnTo>
                    <a:lnTo>
                      <a:pt x="23951" y="29263"/>
                    </a:lnTo>
                    <a:lnTo>
                      <a:pt x="23889" y="29325"/>
                    </a:lnTo>
                    <a:close/>
                    <a:moveTo>
                      <a:pt x="24626" y="29785"/>
                    </a:moveTo>
                    <a:lnTo>
                      <a:pt x="24718" y="29847"/>
                    </a:lnTo>
                    <a:lnTo>
                      <a:pt x="24780" y="29755"/>
                    </a:lnTo>
                    <a:lnTo>
                      <a:pt x="24626" y="29755"/>
                    </a:lnTo>
                    <a:close/>
                    <a:moveTo>
                      <a:pt x="22661" y="31966"/>
                    </a:moveTo>
                    <a:lnTo>
                      <a:pt x="22692" y="32088"/>
                    </a:lnTo>
                    <a:lnTo>
                      <a:pt x="22815" y="32119"/>
                    </a:lnTo>
                    <a:lnTo>
                      <a:pt x="22876" y="32058"/>
                    </a:lnTo>
                    <a:lnTo>
                      <a:pt x="22784" y="31966"/>
                    </a:lnTo>
                    <a:close/>
                    <a:moveTo>
                      <a:pt x="22753" y="31659"/>
                    </a:moveTo>
                    <a:lnTo>
                      <a:pt x="22753" y="31781"/>
                    </a:lnTo>
                    <a:lnTo>
                      <a:pt x="22845" y="31781"/>
                    </a:lnTo>
                    <a:lnTo>
                      <a:pt x="22845" y="31628"/>
                    </a:lnTo>
                    <a:lnTo>
                      <a:pt x="22753" y="31689"/>
                    </a:lnTo>
                    <a:close/>
                    <a:moveTo>
                      <a:pt x="22600" y="31873"/>
                    </a:moveTo>
                    <a:lnTo>
                      <a:pt x="22508" y="31812"/>
                    </a:lnTo>
                    <a:lnTo>
                      <a:pt x="22538" y="31659"/>
                    </a:lnTo>
                    <a:lnTo>
                      <a:pt x="22661" y="31597"/>
                    </a:lnTo>
                    <a:lnTo>
                      <a:pt x="22661" y="31751"/>
                    </a:lnTo>
                    <a:lnTo>
                      <a:pt x="22600" y="31873"/>
                    </a:lnTo>
                    <a:close/>
                    <a:moveTo>
                      <a:pt x="22078" y="31259"/>
                    </a:moveTo>
                    <a:lnTo>
                      <a:pt x="22078" y="31137"/>
                    </a:lnTo>
                    <a:lnTo>
                      <a:pt x="22047" y="31014"/>
                    </a:lnTo>
                    <a:lnTo>
                      <a:pt x="22139" y="30860"/>
                    </a:lnTo>
                    <a:lnTo>
                      <a:pt x="22139" y="30737"/>
                    </a:lnTo>
                    <a:lnTo>
                      <a:pt x="22231" y="30584"/>
                    </a:lnTo>
                    <a:lnTo>
                      <a:pt x="22323" y="30522"/>
                    </a:lnTo>
                    <a:lnTo>
                      <a:pt x="22415" y="30584"/>
                    </a:lnTo>
                    <a:lnTo>
                      <a:pt x="22385" y="30829"/>
                    </a:lnTo>
                    <a:lnTo>
                      <a:pt x="22446" y="30952"/>
                    </a:lnTo>
                    <a:lnTo>
                      <a:pt x="22323" y="31106"/>
                    </a:lnTo>
                    <a:lnTo>
                      <a:pt x="22293" y="31229"/>
                    </a:lnTo>
                    <a:lnTo>
                      <a:pt x="22170" y="31321"/>
                    </a:lnTo>
                    <a:lnTo>
                      <a:pt x="22047" y="31259"/>
                    </a:lnTo>
                    <a:close/>
                    <a:moveTo>
                      <a:pt x="25363" y="31659"/>
                    </a:moveTo>
                    <a:lnTo>
                      <a:pt x="25670" y="31536"/>
                    </a:lnTo>
                    <a:lnTo>
                      <a:pt x="25670" y="31413"/>
                    </a:lnTo>
                    <a:lnTo>
                      <a:pt x="25394" y="31137"/>
                    </a:lnTo>
                    <a:lnTo>
                      <a:pt x="25271" y="31167"/>
                    </a:lnTo>
                    <a:lnTo>
                      <a:pt x="25333" y="31321"/>
                    </a:lnTo>
                    <a:lnTo>
                      <a:pt x="25271" y="31474"/>
                    </a:lnTo>
                    <a:lnTo>
                      <a:pt x="25302" y="31566"/>
                    </a:lnTo>
                    <a:close/>
                    <a:moveTo>
                      <a:pt x="25210" y="31873"/>
                    </a:moveTo>
                    <a:lnTo>
                      <a:pt x="25271" y="31966"/>
                    </a:lnTo>
                    <a:lnTo>
                      <a:pt x="25517" y="31966"/>
                    </a:lnTo>
                    <a:lnTo>
                      <a:pt x="25640" y="32027"/>
                    </a:lnTo>
                    <a:lnTo>
                      <a:pt x="25670" y="31935"/>
                    </a:lnTo>
                    <a:lnTo>
                      <a:pt x="25486" y="31781"/>
                    </a:lnTo>
                    <a:lnTo>
                      <a:pt x="25302" y="31781"/>
                    </a:lnTo>
                    <a:lnTo>
                      <a:pt x="25210" y="31843"/>
                    </a:lnTo>
                    <a:close/>
                    <a:moveTo>
                      <a:pt x="25363" y="32242"/>
                    </a:moveTo>
                    <a:lnTo>
                      <a:pt x="25271" y="32150"/>
                    </a:lnTo>
                    <a:lnTo>
                      <a:pt x="25394" y="32119"/>
                    </a:lnTo>
                    <a:close/>
                    <a:moveTo>
                      <a:pt x="24473" y="34913"/>
                    </a:moveTo>
                    <a:lnTo>
                      <a:pt x="24473" y="34760"/>
                    </a:lnTo>
                    <a:lnTo>
                      <a:pt x="24565" y="34852"/>
                    </a:lnTo>
                    <a:close/>
                    <a:moveTo>
                      <a:pt x="23521" y="35896"/>
                    </a:moveTo>
                    <a:lnTo>
                      <a:pt x="23398" y="35835"/>
                    </a:lnTo>
                    <a:lnTo>
                      <a:pt x="23521" y="35650"/>
                    </a:lnTo>
                    <a:lnTo>
                      <a:pt x="23521" y="35497"/>
                    </a:lnTo>
                    <a:lnTo>
                      <a:pt x="23613" y="35466"/>
                    </a:lnTo>
                    <a:lnTo>
                      <a:pt x="23644" y="35558"/>
                    </a:lnTo>
                    <a:lnTo>
                      <a:pt x="23582" y="35650"/>
                    </a:lnTo>
                    <a:close/>
                    <a:moveTo>
                      <a:pt x="22446" y="35804"/>
                    </a:moveTo>
                    <a:lnTo>
                      <a:pt x="22446" y="35620"/>
                    </a:lnTo>
                    <a:lnTo>
                      <a:pt x="22538" y="35527"/>
                    </a:lnTo>
                    <a:lnTo>
                      <a:pt x="22385" y="35466"/>
                    </a:lnTo>
                    <a:lnTo>
                      <a:pt x="22323" y="35251"/>
                    </a:lnTo>
                    <a:lnTo>
                      <a:pt x="22385" y="35190"/>
                    </a:lnTo>
                    <a:lnTo>
                      <a:pt x="22293" y="35098"/>
                    </a:lnTo>
                    <a:lnTo>
                      <a:pt x="22293" y="34637"/>
                    </a:lnTo>
                    <a:lnTo>
                      <a:pt x="22323" y="34576"/>
                    </a:lnTo>
                    <a:lnTo>
                      <a:pt x="22201" y="34453"/>
                    </a:lnTo>
                    <a:lnTo>
                      <a:pt x="22201" y="34176"/>
                    </a:lnTo>
                    <a:lnTo>
                      <a:pt x="22293" y="34023"/>
                    </a:lnTo>
                    <a:lnTo>
                      <a:pt x="22415" y="34176"/>
                    </a:lnTo>
                    <a:lnTo>
                      <a:pt x="22600" y="34176"/>
                    </a:lnTo>
                    <a:lnTo>
                      <a:pt x="22446" y="34023"/>
                    </a:lnTo>
                    <a:lnTo>
                      <a:pt x="22446" y="33931"/>
                    </a:lnTo>
                    <a:lnTo>
                      <a:pt x="22385" y="33869"/>
                    </a:lnTo>
                    <a:lnTo>
                      <a:pt x="22415" y="33624"/>
                    </a:lnTo>
                    <a:lnTo>
                      <a:pt x="22385" y="33347"/>
                    </a:lnTo>
                    <a:lnTo>
                      <a:pt x="22385" y="32979"/>
                    </a:lnTo>
                    <a:lnTo>
                      <a:pt x="22415" y="32764"/>
                    </a:lnTo>
                    <a:lnTo>
                      <a:pt x="22385" y="32457"/>
                    </a:lnTo>
                    <a:lnTo>
                      <a:pt x="22385" y="32303"/>
                    </a:lnTo>
                    <a:lnTo>
                      <a:pt x="22415" y="32242"/>
                    </a:lnTo>
                    <a:lnTo>
                      <a:pt x="22415" y="32058"/>
                    </a:lnTo>
                    <a:lnTo>
                      <a:pt x="22477" y="31996"/>
                    </a:lnTo>
                    <a:lnTo>
                      <a:pt x="22661" y="32088"/>
                    </a:lnTo>
                    <a:lnTo>
                      <a:pt x="22784" y="32181"/>
                    </a:lnTo>
                    <a:lnTo>
                      <a:pt x="22907" y="32273"/>
                    </a:lnTo>
                    <a:lnTo>
                      <a:pt x="22937" y="32181"/>
                    </a:lnTo>
                    <a:lnTo>
                      <a:pt x="23030" y="32088"/>
                    </a:lnTo>
                    <a:lnTo>
                      <a:pt x="23030" y="32334"/>
                    </a:lnTo>
                    <a:lnTo>
                      <a:pt x="23306" y="32518"/>
                    </a:lnTo>
                    <a:lnTo>
                      <a:pt x="23521" y="32703"/>
                    </a:lnTo>
                    <a:lnTo>
                      <a:pt x="23674" y="32825"/>
                    </a:lnTo>
                    <a:lnTo>
                      <a:pt x="23797" y="32733"/>
                    </a:lnTo>
                    <a:lnTo>
                      <a:pt x="23951" y="32733"/>
                    </a:lnTo>
                    <a:lnTo>
                      <a:pt x="24074" y="32856"/>
                    </a:lnTo>
                    <a:lnTo>
                      <a:pt x="24074" y="32703"/>
                    </a:lnTo>
                    <a:lnTo>
                      <a:pt x="24196" y="32641"/>
                    </a:lnTo>
                    <a:lnTo>
                      <a:pt x="24688" y="32672"/>
                    </a:lnTo>
                    <a:lnTo>
                      <a:pt x="24780" y="32610"/>
                    </a:lnTo>
                    <a:lnTo>
                      <a:pt x="24872" y="32518"/>
                    </a:lnTo>
                    <a:lnTo>
                      <a:pt x="24964" y="32518"/>
                    </a:lnTo>
                    <a:lnTo>
                      <a:pt x="25025" y="32549"/>
                    </a:lnTo>
                    <a:lnTo>
                      <a:pt x="25118" y="32426"/>
                    </a:lnTo>
                    <a:lnTo>
                      <a:pt x="25179" y="32426"/>
                    </a:lnTo>
                    <a:lnTo>
                      <a:pt x="25363" y="32549"/>
                    </a:lnTo>
                    <a:lnTo>
                      <a:pt x="25333" y="32703"/>
                    </a:lnTo>
                    <a:lnTo>
                      <a:pt x="25240" y="33132"/>
                    </a:lnTo>
                    <a:lnTo>
                      <a:pt x="25118" y="33286"/>
                    </a:lnTo>
                    <a:lnTo>
                      <a:pt x="25118" y="33593"/>
                    </a:lnTo>
                    <a:lnTo>
                      <a:pt x="24995" y="33777"/>
                    </a:lnTo>
                    <a:lnTo>
                      <a:pt x="25025" y="33992"/>
                    </a:lnTo>
                    <a:lnTo>
                      <a:pt x="24995" y="34054"/>
                    </a:lnTo>
                    <a:lnTo>
                      <a:pt x="24995" y="34207"/>
                    </a:lnTo>
                    <a:lnTo>
                      <a:pt x="24903" y="34391"/>
                    </a:lnTo>
                    <a:lnTo>
                      <a:pt x="24872" y="34269"/>
                    </a:lnTo>
                    <a:lnTo>
                      <a:pt x="24811" y="34023"/>
                    </a:lnTo>
                    <a:lnTo>
                      <a:pt x="24749" y="34176"/>
                    </a:lnTo>
                    <a:lnTo>
                      <a:pt x="24626" y="34269"/>
                    </a:lnTo>
                    <a:lnTo>
                      <a:pt x="24596" y="34606"/>
                    </a:lnTo>
                    <a:lnTo>
                      <a:pt x="24534" y="34698"/>
                    </a:lnTo>
                    <a:lnTo>
                      <a:pt x="24411" y="34698"/>
                    </a:lnTo>
                    <a:lnTo>
                      <a:pt x="24411" y="34883"/>
                    </a:lnTo>
                    <a:lnTo>
                      <a:pt x="24289" y="35036"/>
                    </a:lnTo>
                    <a:lnTo>
                      <a:pt x="24411" y="35098"/>
                    </a:lnTo>
                    <a:lnTo>
                      <a:pt x="24411" y="35220"/>
                    </a:lnTo>
                    <a:lnTo>
                      <a:pt x="24227" y="35466"/>
                    </a:lnTo>
                    <a:lnTo>
                      <a:pt x="24166" y="35466"/>
                    </a:lnTo>
                    <a:lnTo>
                      <a:pt x="24012" y="35527"/>
                    </a:lnTo>
                    <a:lnTo>
                      <a:pt x="24012" y="35282"/>
                    </a:lnTo>
                    <a:lnTo>
                      <a:pt x="24196" y="35343"/>
                    </a:lnTo>
                    <a:lnTo>
                      <a:pt x="24227" y="35220"/>
                    </a:lnTo>
                    <a:lnTo>
                      <a:pt x="24135" y="35128"/>
                    </a:lnTo>
                    <a:lnTo>
                      <a:pt x="23981" y="35159"/>
                    </a:lnTo>
                    <a:lnTo>
                      <a:pt x="23889" y="35313"/>
                    </a:lnTo>
                    <a:lnTo>
                      <a:pt x="23797" y="35282"/>
                    </a:lnTo>
                    <a:lnTo>
                      <a:pt x="23797" y="35098"/>
                    </a:lnTo>
                    <a:lnTo>
                      <a:pt x="23736" y="35282"/>
                    </a:lnTo>
                    <a:lnTo>
                      <a:pt x="23582" y="35374"/>
                    </a:lnTo>
                    <a:lnTo>
                      <a:pt x="23521" y="35466"/>
                    </a:lnTo>
                    <a:lnTo>
                      <a:pt x="23429" y="35374"/>
                    </a:lnTo>
                    <a:lnTo>
                      <a:pt x="23337" y="35650"/>
                    </a:lnTo>
                    <a:lnTo>
                      <a:pt x="23337" y="35773"/>
                    </a:lnTo>
                    <a:lnTo>
                      <a:pt x="23183" y="36019"/>
                    </a:lnTo>
                    <a:lnTo>
                      <a:pt x="22999" y="36019"/>
                    </a:lnTo>
                    <a:lnTo>
                      <a:pt x="22937" y="35865"/>
                    </a:lnTo>
                    <a:lnTo>
                      <a:pt x="22937" y="35742"/>
                    </a:lnTo>
                    <a:lnTo>
                      <a:pt x="22784" y="35927"/>
                    </a:lnTo>
                    <a:lnTo>
                      <a:pt x="22692" y="35804"/>
                    </a:lnTo>
                    <a:lnTo>
                      <a:pt x="22538" y="35835"/>
                    </a:lnTo>
                    <a:lnTo>
                      <a:pt x="22446" y="35804"/>
                    </a:lnTo>
                    <a:close/>
                    <a:moveTo>
                      <a:pt x="369" y="22846"/>
                    </a:moveTo>
                    <a:lnTo>
                      <a:pt x="491" y="22938"/>
                    </a:lnTo>
                    <a:lnTo>
                      <a:pt x="614" y="22938"/>
                    </a:lnTo>
                    <a:lnTo>
                      <a:pt x="952" y="23307"/>
                    </a:lnTo>
                    <a:lnTo>
                      <a:pt x="952" y="23429"/>
                    </a:lnTo>
                    <a:lnTo>
                      <a:pt x="1013" y="23521"/>
                    </a:lnTo>
                    <a:lnTo>
                      <a:pt x="1198" y="23552"/>
                    </a:lnTo>
                    <a:lnTo>
                      <a:pt x="1290" y="23644"/>
                    </a:lnTo>
                    <a:lnTo>
                      <a:pt x="1535" y="23675"/>
                    </a:lnTo>
                    <a:lnTo>
                      <a:pt x="1628" y="23644"/>
                    </a:lnTo>
                    <a:lnTo>
                      <a:pt x="1658" y="23736"/>
                    </a:lnTo>
                    <a:lnTo>
                      <a:pt x="1842" y="23736"/>
                    </a:lnTo>
                    <a:lnTo>
                      <a:pt x="2057" y="23706"/>
                    </a:lnTo>
                    <a:lnTo>
                      <a:pt x="2119" y="23829"/>
                    </a:lnTo>
                    <a:lnTo>
                      <a:pt x="2211" y="23736"/>
                    </a:lnTo>
                    <a:lnTo>
                      <a:pt x="2272" y="23798"/>
                    </a:lnTo>
                    <a:lnTo>
                      <a:pt x="2487" y="23736"/>
                    </a:lnTo>
                    <a:lnTo>
                      <a:pt x="2702" y="23736"/>
                    </a:lnTo>
                    <a:lnTo>
                      <a:pt x="2733" y="23644"/>
                    </a:lnTo>
                    <a:lnTo>
                      <a:pt x="2856" y="23614"/>
                    </a:lnTo>
                    <a:lnTo>
                      <a:pt x="2979" y="23429"/>
                    </a:lnTo>
                    <a:lnTo>
                      <a:pt x="3224" y="23460"/>
                    </a:lnTo>
                    <a:lnTo>
                      <a:pt x="3224" y="23307"/>
                    </a:lnTo>
                    <a:lnTo>
                      <a:pt x="3408" y="23214"/>
                    </a:lnTo>
                    <a:lnTo>
                      <a:pt x="3531" y="23214"/>
                    </a:lnTo>
                    <a:lnTo>
                      <a:pt x="3654" y="23337"/>
                    </a:lnTo>
                    <a:lnTo>
                      <a:pt x="3777" y="23153"/>
                    </a:lnTo>
                    <a:lnTo>
                      <a:pt x="3838" y="23184"/>
                    </a:lnTo>
                    <a:lnTo>
                      <a:pt x="3930" y="23153"/>
                    </a:lnTo>
                    <a:lnTo>
                      <a:pt x="3961" y="22938"/>
                    </a:lnTo>
                    <a:lnTo>
                      <a:pt x="4422" y="22662"/>
                    </a:lnTo>
                    <a:lnTo>
                      <a:pt x="4606" y="22692"/>
                    </a:lnTo>
                    <a:lnTo>
                      <a:pt x="4698" y="22754"/>
                    </a:lnTo>
                    <a:lnTo>
                      <a:pt x="4852" y="22662"/>
                    </a:lnTo>
                    <a:lnTo>
                      <a:pt x="5312" y="22570"/>
                    </a:lnTo>
                    <a:lnTo>
                      <a:pt x="5343" y="22662"/>
                    </a:lnTo>
                    <a:lnTo>
                      <a:pt x="5650" y="22600"/>
                    </a:lnTo>
                    <a:lnTo>
                      <a:pt x="5711" y="22662"/>
                    </a:lnTo>
                    <a:lnTo>
                      <a:pt x="5865" y="22662"/>
                    </a:lnTo>
                    <a:lnTo>
                      <a:pt x="6018" y="22600"/>
                    </a:lnTo>
                    <a:lnTo>
                      <a:pt x="6080" y="22754"/>
                    </a:lnTo>
                    <a:lnTo>
                      <a:pt x="6172" y="22754"/>
                    </a:lnTo>
                    <a:lnTo>
                      <a:pt x="6326" y="22692"/>
                    </a:lnTo>
                    <a:lnTo>
                      <a:pt x="6387" y="22785"/>
                    </a:lnTo>
                    <a:lnTo>
                      <a:pt x="6510" y="22692"/>
                    </a:lnTo>
                    <a:lnTo>
                      <a:pt x="6848" y="22692"/>
                    </a:lnTo>
                    <a:lnTo>
                      <a:pt x="6848" y="22815"/>
                    </a:lnTo>
                    <a:lnTo>
                      <a:pt x="6909" y="22846"/>
                    </a:lnTo>
                    <a:lnTo>
                      <a:pt x="7093" y="22692"/>
                    </a:lnTo>
                    <a:lnTo>
                      <a:pt x="7277" y="22723"/>
                    </a:lnTo>
                    <a:lnTo>
                      <a:pt x="7492" y="22570"/>
                    </a:lnTo>
                    <a:lnTo>
                      <a:pt x="7554" y="22385"/>
                    </a:lnTo>
                    <a:lnTo>
                      <a:pt x="7646" y="22355"/>
                    </a:lnTo>
                    <a:lnTo>
                      <a:pt x="7830" y="22170"/>
                    </a:lnTo>
                    <a:lnTo>
                      <a:pt x="7922" y="21894"/>
                    </a:lnTo>
                    <a:lnTo>
                      <a:pt x="8137" y="21741"/>
                    </a:lnTo>
                    <a:lnTo>
                      <a:pt x="8352" y="21679"/>
                    </a:lnTo>
                    <a:lnTo>
                      <a:pt x="8444" y="21710"/>
                    </a:lnTo>
                    <a:lnTo>
                      <a:pt x="8782" y="21587"/>
                    </a:lnTo>
                    <a:lnTo>
                      <a:pt x="9243" y="21341"/>
                    </a:lnTo>
                    <a:lnTo>
                      <a:pt x="9488" y="21096"/>
                    </a:lnTo>
                    <a:lnTo>
                      <a:pt x="9611" y="21034"/>
                    </a:lnTo>
                    <a:lnTo>
                      <a:pt x="9734" y="21034"/>
                    </a:lnTo>
                    <a:lnTo>
                      <a:pt x="9887" y="21034"/>
                    </a:lnTo>
                    <a:lnTo>
                      <a:pt x="10133" y="21126"/>
                    </a:lnTo>
                    <a:lnTo>
                      <a:pt x="10348" y="21126"/>
                    </a:lnTo>
                    <a:lnTo>
                      <a:pt x="10502" y="21096"/>
                    </a:lnTo>
                    <a:lnTo>
                      <a:pt x="10839" y="21096"/>
                    </a:lnTo>
                    <a:lnTo>
                      <a:pt x="11300" y="20942"/>
                    </a:lnTo>
                    <a:lnTo>
                      <a:pt x="11576" y="20881"/>
                    </a:lnTo>
                    <a:lnTo>
                      <a:pt x="11760" y="20727"/>
                    </a:lnTo>
                    <a:lnTo>
                      <a:pt x="11883" y="20727"/>
                    </a:lnTo>
                    <a:lnTo>
                      <a:pt x="12098" y="20574"/>
                    </a:lnTo>
                    <a:lnTo>
                      <a:pt x="12436" y="20543"/>
                    </a:lnTo>
                    <a:lnTo>
                      <a:pt x="13357" y="20482"/>
                    </a:lnTo>
                    <a:lnTo>
                      <a:pt x="13634" y="20543"/>
                    </a:lnTo>
                    <a:lnTo>
                      <a:pt x="13848" y="20543"/>
                    </a:lnTo>
                    <a:lnTo>
                      <a:pt x="14094" y="20451"/>
                    </a:lnTo>
                    <a:lnTo>
                      <a:pt x="14309" y="20482"/>
                    </a:lnTo>
                    <a:lnTo>
                      <a:pt x="14555" y="20727"/>
                    </a:lnTo>
                    <a:lnTo>
                      <a:pt x="14739" y="21065"/>
                    </a:lnTo>
                    <a:lnTo>
                      <a:pt x="14892" y="21096"/>
                    </a:lnTo>
                    <a:lnTo>
                      <a:pt x="14985" y="21034"/>
                    </a:lnTo>
                    <a:lnTo>
                      <a:pt x="15107" y="20973"/>
                    </a:lnTo>
                    <a:lnTo>
                      <a:pt x="15169" y="21065"/>
                    </a:lnTo>
                    <a:lnTo>
                      <a:pt x="15261" y="21004"/>
                    </a:lnTo>
                    <a:lnTo>
                      <a:pt x="15445" y="21065"/>
                    </a:lnTo>
                    <a:lnTo>
                      <a:pt x="15599" y="21280"/>
                    </a:lnTo>
                    <a:lnTo>
                      <a:pt x="15814" y="21311"/>
                    </a:lnTo>
                    <a:lnTo>
                      <a:pt x="15906" y="21249"/>
                    </a:lnTo>
                    <a:lnTo>
                      <a:pt x="16274" y="21495"/>
                    </a:lnTo>
                    <a:lnTo>
                      <a:pt x="16213" y="21679"/>
                    </a:lnTo>
                    <a:lnTo>
                      <a:pt x="16336" y="21679"/>
                    </a:lnTo>
                    <a:lnTo>
                      <a:pt x="16459" y="21802"/>
                    </a:lnTo>
                    <a:lnTo>
                      <a:pt x="16428" y="21925"/>
                    </a:lnTo>
                    <a:lnTo>
                      <a:pt x="16274" y="21925"/>
                    </a:lnTo>
                    <a:lnTo>
                      <a:pt x="16244" y="22017"/>
                    </a:lnTo>
                    <a:lnTo>
                      <a:pt x="16397" y="22355"/>
                    </a:lnTo>
                    <a:lnTo>
                      <a:pt x="16551" y="22355"/>
                    </a:lnTo>
                    <a:lnTo>
                      <a:pt x="16704" y="22539"/>
                    </a:lnTo>
                    <a:lnTo>
                      <a:pt x="16766" y="22754"/>
                    </a:lnTo>
                    <a:lnTo>
                      <a:pt x="16735" y="22938"/>
                    </a:lnTo>
                    <a:lnTo>
                      <a:pt x="16919" y="23307"/>
                    </a:lnTo>
                    <a:lnTo>
                      <a:pt x="16858" y="23491"/>
                    </a:lnTo>
                    <a:lnTo>
                      <a:pt x="16919" y="23614"/>
                    </a:lnTo>
                    <a:lnTo>
                      <a:pt x="16888" y="23829"/>
                    </a:lnTo>
                    <a:lnTo>
                      <a:pt x="16827" y="23951"/>
                    </a:lnTo>
                    <a:lnTo>
                      <a:pt x="16735" y="23890"/>
                    </a:lnTo>
                    <a:lnTo>
                      <a:pt x="16673" y="23921"/>
                    </a:lnTo>
                    <a:lnTo>
                      <a:pt x="16796" y="24105"/>
                    </a:lnTo>
                    <a:lnTo>
                      <a:pt x="16950" y="24166"/>
                    </a:lnTo>
                    <a:lnTo>
                      <a:pt x="17011" y="24320"/>
                    </a:lnTo>
                    <a:lnTo>
                      <a:pt x="17134" y="24289"/>
                    </a:lnTo>
                    <a:lnTo>
                      <a:pt x="17288" y="24381"/>
                    </a:lnTo>
                    <a:lnTo>
                      <a:pt x="17288" y="24258"/>
                    </a:lnTo>
                    <a:lnTo>
                      <a:pt x="17195" y="24136"/>
                    </a:lnTo>
                    <a:lnTo>
                      <a:pt x="17288" y="24013"/>
                    </a:lnTo>
                    <a:lnTo>
                      <a:pt x="17380" y="23859"/>
                    </a:lnTo>
                    <a:lnTo>
                      <a:pt x="17503" y="23829"/>
                    </a:lnTo>
                    <a:lnTo>
                      <a:pt x="17564" y="23706"/>
                    </a:lnTo>
                    <a:lnTo>
                      <a:pt x="17717" y="23644"/>
                    </a:lnTo>
                    <a:lnTo>
                      <a:pt x="17779" y="23491"/>
                    </a:lnTo>
                    <a:lnTo>
                      <a:pt x="17902" y="23307"/>
                    </a:lnTo>
                    <a:lnTo>
                      <a:pt x="18270" y="23122"/>
                    </a:lnTo>
                    <a:lnTo>
                      <a:pt x="18301" y="23030"/>
                    </a:lnTo>
                    <a:lnTo>
                      <a:pt x="18362" y="23030"/>
                    </a:lnTo>
                    <a:lnTo>
                      <a:pt x="18639" y="22877"/>
                    </a:lnTo>
                    <a:lnTo>
                      <a:pt x="18731" y="22662"/>
                    </a:lnTo>
                    <a:lnTo>
                      <a:pt x="18946" y="22324"/>
                    </a:lnTo>
                    <a:lnTo>
                      <a:pt x="19161" y="22324"/>
                    </a:lnTo>
                    <a:lnTo>
                      <a:pt x="19253" y="22170"/>
                    </a:lnTo>
                    <a:lnTo>
                      <a:pt x="19191" y="21986"/>
                    </a:lnTo>
                    <a:lnTo>
                      <a:pt x="19222" y="21802"/>
                    </a:lnTo>
                    <a:lnTo>
                      <a:pt x="19345" y="22017"/>
                    </a:lnTo>
                    <a:lnTo>
                      <a:pt x="19345" y="22232"/>
                    </a:lnTo>
                    <a:lnTo>
                      <a:pt x="19345" y="22447"/>
                    </a:lnTo>
                    <a:lnTo>
                      <a:pt x="19222" y="22570"/>
                    </a:lnTo>
                    <a:lnTo>
                      <a:pt x="19191" y="22999"/>
                    </a:lnTo>
                    <a:lnTo>
                      <a:pt x="18823" y="23214"/>
                    </a:lnTo>
                    <a:lnTo>
                      <a:pt x="18792" y="23399"/>
                    </a:lnTo>
                    <a:lnTo>
                      <a:pt x="18700" y="23521"/>
                    </a:lnTo>
                    <a:lnTo>
                      <a:pt x="18700" y="23736"/>
                    </a:lnTo>
                    <a:lnTo>
                      <a:pt x="18485" y="24013"/>
                    </a:lnTo>
                    <a:lnTo>
                      <a:pt x="18547" y="24074"/>
                    </a:lnTo>
                    <a:lnTo>
                      <a:pt x="18393" y="24473"/>
                    </a:lnTo>
                    <a:lnTo>
                      <a:pt x="18025" y="24412"/>
                    </a:lnTo>
                    <a:lnTo>
                      <a:pt x="17932" y="24658"/>
                    </a:lnTo>
                    <a:lnTo>
                      <a:pt x="17840" y="24811"/>
                    </a:lnTo>
                    <a:lnTo>
                      <a:pt x="17840" y="24873"/>
                    </a:lnTo>
                    <a:lnTo>
                      <a:pt x="18086" y="24811"/>
                    </a:lnTo>
                    <a:lnTo>
                      <a:pt x="18332" y="24719"/>
                    </a:lnTo>
                    <a:lnTo>
                      <a:pt x="18608" y="24811"/>
                    </a:lnTo>
                    <a:lnTo>
                      <a:pt x="18884" y="24351"/>
                    </a:lnTo>
                    <a:lnTo>
                      <a:pt x="18946" y="23921"/>
                    </a:lnTo>
                    <a:lnTo>
                      <a:pt x="19191" y="23675"/>
                    </a:lnTo>
                    <a:lnTo>
                      <a:pt x="19253" y="23767"/>
                    </a:lnTo>
                    <a:lnTo>
                      <a:pt x="19253" y="24136"/>
                    </a:lnTo>
                    <a:lnTo>
                      <a:pt x="19314" y="24381"/>
                    </a:lnTo>
                    <a:lnTo>
                      <a:pt x="19253" y="24412"/>
                    </a:lnTo>
                    <a:lnTo>
                      <a:pt x="19283" y="24780"/>
                    </a:lnTo>
                    <a:lnTo>
                      <a:pt x="19099" y="25118"/>
                    </a:lnTo>
                    <a:lnTo>
                      <a:pt x="18792" y="25241"/>
                    </a:lnTo>
                    <a:lnTo>
                      <a:pt x="18823" y="25364"/>
                    </a:lnTo>
                    <a:lnTo>
                      <a:pt x="19038" y="25333"/>
                    </a:lnTo>
                    <a:lnTo>
                      <a:pt x="19253" y="25333"/>
                    </a:lnTo>
                    <a:lnTo>
                      <a:pt x="19345" y="25241"/>
                    </a:lnTo>
                    <a:lnTo>
                      <a:pt x="19498" y="25210"/>
                    </a:lnTo>
                    <a:lnTo>
                      <a:pt x="19652" y="25057"/>
                    </a:lnTo>
                    <a:lnTo>
                      <a:pt x="19805" y="25118"/>
                    </a:lnTo>
                    <a:lnTo>
                      <a:pt x="19898" y="25087"/>
                    </a:lnTo>
                    <a:lnTo>
                      <a:pt x="19836" y="25241"/>
                    </a:lnTo>
                    <a:lnTo>
                      <a:pt x="19744" y="25364"/>
                    </a:lnTo>
                    <a:lnTo>
                      <a:pt x="19591" y="25364"/>
                    </a:lnTo>
                    <a:lnTo>
                      <a:pt x="19560" y="25456"/>
                    </a:lnTo>
                    <a:lnTo>
                      <a:pt x="19713" y="25671"/>
                    </a:lnTo>
                    <a:lnTo>
                      <a:pt x="19775" y="25855"/>
                    </a:lnTo>
                    <a:lnTo>
                      <a:pt x="19867" y="26101"/>
                    </a:lnTo>
                    <a:lnTo>
                      <a:pt x="19867" y="26408"/>
                    </a:lnTo>
                    <a:lnTo>
                      <a:pt x="19836" y="26807"/>
                    </a:lnTo>
                    <a:lnTo>
                      <a:pt x="19621" y="27022"/>
                    </a:lnTo>
                    <a:lnTo>
                      <a:pt x="19652" y="27145"/>
                    </a:lnTo>
                    <a:lnTo>
                      <a:pt x="19621" y="27421"/>
                    </a:lnTo>
                    <a:lnTo>
                      <a:pt x="19775" y="27544"/>
                    </a:lnTo>
                    <a:lnTo>
                      <a:pt x="19898" y="27759"/>
                    </a:lnTo>
                    <a:lnTo>
                      <a:pt x="19928" y="28035"/>
                    </a:lnTo>
                    <a:lnTo>
                      <a:pt x="20235" y="28404"/>
                    </a:lnTo>
                    <a:lnTo>
                      <a:pt x="20450" y="28465"/>
                    </a:lnTo>
                    <a:lnTo>
                      <a:pt x="20604" y="28588"/>
                    </a:lnTo>
                    <a:lnTo>
                      <a:pt x="20696" y="28772"/>
                    </a:lnTo>
                    <a:lnTo>
                      <a:pt x="20849" y="28772"/>
                    </a:lnTo>
                    <a:lnTo>
                      <a:pt x="20880" y="28711"/>
                    </a:lnTo>
                    <a:lnTo>
                      <a:pt x="21003" y="28680"/>
                    </a:lnTo>
                    <a:lnTo>
                      <a:pt x="21218" y="28741"/>
                    </a:lnTo>
                    <a:lnTo>
                      <a:pt x="21402" y="28956"/>
                    </a:lnTo>
                    <a:lnTo>
                      <a:pt x="21586" y="28956"/>
                    </a:lnTo>
                    <a:lnTo>
                      <a:pt x="21771" y="29141"/>
                    </a:lnTo>
                    <a:lnTo>
                      <a:pt x="21801" y="29325"/>
                    </a:lnTo>
                    <a:lnTo>
                      <a:pt x="21955" y="29386"/>
                    </a:lnTo>
                    <a:lnTo>
                      <a:pt x="22139" y="29571"/>
                    </a:lnTo>
                    <a:lnTo>
                      <a:pt x="22262" y="29571"/>
                    </a:lnTo>
                    <a:lnTo>
                      <a:pt x="22323" y="29448"/>
                    </a:lnTo>
                    <a:lnTo>
                      <a:pt x="22630" y="29325"/>
                    </a:lnTo>
                    <a:lnTo>
                      <a:pt x="22723" y="29171"/>
                    </a:lnTo>
                    <a:lnTo>
                      <a:pt x="22937" y="29171"/>
                    </a:lnTo>
                    <a:lnTo>
                      <a:pt x="23152" y="28956"/>
                    </a:lnTo>
                    <a:lnTo>
                      <a:pt x="23306" y="28987"/>
                    </a:lnTo>
                    <a:lnTo>
                      <a:pt x="23367" y="28895"/>
                    </a:lnTo>
                    <a:lnTo>
                      <a:pt x="23337" y="28834"/>
                    </a:lnTo>
                    <a:lnTo>
                      <a:pt x="23152" y="28772"/>
                    </a:lnTo>
                    <a:lnTo>
                      <a:pt x="23214" y="28680"/>
                    </a:lnTo>
                    <a:lnTo>
                      <a:pt x="23521" y="28465"/>
                    </a:lnTo>
                    <a:lnTo>
                      <a:pt x="23797" y="28649"/>
                    </a:lnTo>
                    <a:lnTo>
                      <a:pt x="23797" y="28834"/>
                    </a:lnTo>
                    <a:lnTo>
                      <a:pt x="23459" y="29018"/>
                    </a:lnTo>
                    <a:lnTo>
                      <a:pt x="23552" y="29171"/>
                    </a:lnTo>
                    <a:lnTo>
                      <a:pt x="23644" y="29171"/>
                    </a:lnTo>
                    <a:lnTo>
                      <a:pt x="23767" y="29049"/>
                    </a:lnTo>
                    <a:lnTo>
                      <a:pt x="23920" y="28956"/>
                    </a:lnTo>
                    <a:lnTo>
                      <a:pt x="24074" y="29049"/>
                    </a:lnTo>
                    <a:lnTo>
                      <a:pt x="24074" y="29202"/>
                    </a:lnTo>
                    <a:lnTo>
                      <a:pt x="23981" y="29202"/>
                    </a:lnTo>
                    <a:lnTo>
                      <a:pt x="23828" y="29325"/>
                    </a:lnTo>
                    <a:lnTo>
                      <a:pt x="24074" y="29601"/>
                    </a:lnTo>
                    <a:lnTo>
                      <a:pt x="24104" y="29878"/>
                    </a:lnTo>
                    <a:lnTo>
                      <a:pt x="24196" y="29816"/>
                    </a:lnTo>
                    <a:lnTo>
                      <a:pt x="24289" y="29816"/>
                    </a:lnTo>
                    <a:lnTo>
                      <a:pt x="24289" y="30000"/>
                    </a:lnTo>
                    <a:lnTo>
                      <a:pt x="24411" y="30154"/>
                    </a:lnTo>
                    <a:lnTo>
                      <a:pt x="24534" y="29970"/>
                    </a:lnTo>
                    <a:lnTo>
                      <a:pt x="24534" y="29724"/>
                    </a:lnTo>
                    <a:lnTo>
                      <a:pt x="24411" y="29847"/>
                    </a:lnTo>
                    <a:lnTo>
                      <a:pt x="24381" y="29755"/>
                    </a:lnTo>
                    <a:lnTo>
                      <a:pt x="24473" y="29632"/>
                    </a:lnTo>
                    <a:lnTo>
                      <a:pt x="24872" y="29632"/>
                    </a:lnTo>
                    <a:lnTo>
                      <a:pt x="24933" y="29693"/>
                    </a:lnTo>
                    <a:lnTo>
                      <a:pt x="24995" y="29601"/>
                    </a:lnTo>
                    <a:lnTo>
                      <a:pt x="25179" y="29325"/>
                    </a:lnTo>
                    <a:lnTo>
                      <a:pt x="25609" y="29079"/>
                    </a:lnTo>
                    <a:lnTo>
                      <a:pt x="25855" y="28864"/>
                    </a:lnTo>
                    <a:lnTo>
                      <a:pt x="25732" y="28864"/>
                    </a:lnTo>
                    <a:lnTo>
                      <a:pt x="25640" y="28926"/>
                    </a:lnTo>
                    <a:lnTo>
                      <a:pt x="25670" y="28864"/>
                    </a:lnTo>
                    <a:lnTo>
                      <a:pt x="25517" y="28834"/>
                    </a:lnTo>
                    <a:lnTo>
                      <a:pt x="25670" y="28834"/>
                    </a:lnTo>
                    <a:lnTo>
                      <a:pt x="25885" y="28834"/>
                    </a:lnTo>
                    <a:lnTo>
                      <a:pt x="26223" y="28741"/>
                    </a:lnTo>
                    <a:lnTo>
                      <a:pt x="26837" y="28588"/>
                    </a:lnTo>
                    <a:lnTo>
                      <a:pt x="27359" y="28711"/>
                    </a:lnTo>
                    <a:lnTo>
                      <a:pt x="27574" y="28588"/>
                    </a:lnTo>
                    <a:lnTo>
                      <a:pt x="27574" y="28434"/>
                    </a:lnTo>
                    <a:lnTo>
                      <a:pt x="27728" y="28434"/>
                    </a:lnTo>
                    <a:lnTo>
                      <a:pt x="27881" y="28342"/>
                    </a:lnTo>
                    <a:lnTo>
                      <a:pt x="28035" y="28035"/>
                    </a:lnTo>
                    <a:lnTo>
                      <a:pt x="27973" y="27728"/>
                    </a:lnTo>
                    <a:lnTo>
                      <a:pt x="27973" y="27544"/>
                    </a:lnTo>
                    <a:lnTo>
                      <a:pt x="28250" y="27268"/>
                    </a:lnTo>
                    <a:lnTo>
                      <a:pt x="28250" y="26776"/>
                    </a:lnTo>
                    <a:lnTo>
                      <a:pt x="28372" y="26592"/>
                    </a:lnTo>
                    <a:lnTo>
                      <a:pt x="28434" y="26254"/>
                    </a:lnTo>
                    <a:lnTo>
                      <a:pt x="28587" y="26193"/>
                    </a:lnTo>
                    <a:lnTo>
                      <a:pt x="28587" y="26009"/>
                    </a:lnTo>
                    <a:lnTo>
                      <a:pt x="29109" y="25395"/>
                    </a:lnTo>
                    <a:lnTo>
                      <a:pt x="29232" y="25364"/>
                    </a:lnTo>
                    <a:lnTo>
                      <a:pt x="29324" y="25026"/>
                    </a:lnTo>
                    <a:lnTo>
                      <a:pt x="29509" y="24750"/>
                    </a:lnTo>
                    <a:lnTo>
                      <a:pt x="29631" y="24412"/>
                    </a:lnTo>
                    <a:lnTo>
                      <a:pt x="29846" y="24228"/>
                    </a:lnTo>
                    <a:lnTo>
                      <a:pt x="29816" y="24043"/>
                    </a:lnTo>
                    <a:lnTo>
                      <a:pt x="29969" y="23951"/>
                    </a:lnTo>
                    <a:lnTo>
                      <a:pt x="30092" y="23644"/>
                    </a:lnTo>
                    <a:lnTo>
                      <a:pt x="30000" y="23552"/>
                    </a:lnTo>
                    <a:lnTo>
                      <a:pt x="30246" y="23429"/>
                    </a:lnTo>
                    <a:lnTo>
                      <a:pt x="30430" y="23153"/>
                    </a:lnTo>
                    <a:lnTo>
                      <a:pt x="30522" y="23061"/>
                    </a:lnTo>
                    <a:lnTo>
                      <a:pt x="30645" y="22785"/>
                    </a:lnTo>
                    <a:lnTo>
                      <a:pt x="30890" y="22723"/>
                    </a:lnTo>
                    <a:lnTo>
                      <a:pt x="31044" y="22631"/>
                    </a:lnTo>
                    <a:lnTo>
                      <a:pt x="30798" y="22631"/>
                    </a:lnTo>
                    <a:lnTo>
                      <a:pt x="30860" y="22539"/>
                    </a:lnTo>
                    <a:lnTo>
                      <a:pt x="31167" y="22539"/>
                    </a:lnTo>
                    <a:lnTo>
                      <a:pt x="31412" y="22355"/>
                    </a:lnTo>
                    <a:lnTo>
                      <a:pt x="31474" y="22140"/>
                    </a:lnTo>
                    <a:lnTo>
                      <a:pt x="31443" y="22048"/>
                    </a:lnTo>
                    <a:lnTo>
                      <a:pt x="31474" y="21894"/>
                    </a:lnTo>
                    <a:lnTo>
                      <a:pt x="31750" y="21679"/>
                    </a:lnTo>
                    <a:lnTo>
                      <a:pt x="31750" y="21495"/>
                    </a:lnTo>
                    <a:lnTo>
                      <a:pt x="31934" y="21433"/>
                    </a:lnTo>
                    <a:lnTo>
                      <a:pt x="32119" y="21126"/>
                    </a:lnTo>
                    <a:lnTo>
                      <a:pt x="32088" y="20973"/>
                    </a:lnTo>
                    <a:lnTo>
                      <a:pt x="32211" y="20789"/>
                    </a:lnTo>
                    <a:lnTo>
                      <a:pt x="32149" y="20697"/>
                    </a:lnTo>
                    <a:lnTo>
                      <a:pt x="32180" y="20574"/>
                    </a:lnTo>
                    <a:lnTo>
                      <a:pt x="32395" y="20021"/>
                    </a:lnTo>
                    <a:lnTo>
                      <a:pt x="32456" y="19745"/>
                    </a:lnTo>
                    <a:lnTo>
                      <a:pt x="32763" y="19192"/>
                    </a:lnTo>
                    <a:lnTo>
                      <a:pt x="32763" y="19008"/>
                    </a:lnTo>
                    <a:lnTo>
                      <a:pt x="32917" y="18609"/>
                    </a:lnTo>
                    <a:lnTo>
                      <a:pt x="33132" y="18424"/>
                    </a:lnTo>
                    <a:lnTo>
                      <a:pt x="33224" y="18209"/>
                    </a:lnTo>
                    <a:lnTo>
                      <a:pt x="33163" y="17964"/>
                    </a:lnTo>
                    <a:lnTo>
                      <a:pt x="33285" y="17779"/>
                    </a:lnTo>
                    <a:lnTo>
                      <a:pt x="33163" y="17411"/>
                    </a:lnTo>
                    <a:lnTo>
                      <a:pt x="33163" y="17196"/>
                    </a:lnTo>
                    <a:lnTo>
                      <a:pt x="33040" y="16889"/>
                    </a:lnTo>
                    <a:lnTo>
                      <a:pt x="33009" y="16797"/>
                    </a:lnTo>
                    <a:lnTo>
                      <a:pt x="33009" y="16613"/>
                    </a:lnTo>
                    <a:lnTo>
                      <a:pt x="33070" y="16551"/>
                    </a:lnTo>
                    <a:lnTo>
                      <a:pt x="33070" y="16367"/>
                    </a:lnTo>
                    <a:lnTo>
                      <a:pt x="33193" y="16121"/>
                    </a:lnTo>
                    <a:lnTo>
                      <a:pt x="33193" y="16029"/>
                    </a:lnTo>
                    <a:lnTo>
                      <a:pt x="33193" y="15538"/>
                    </a:lnTo>
                    <a:lnTo>
                      <a:pt x="33285" y="15384"/>
                    </a:lnTo>
                    <a:lnTo>
                      <a:pt x="33224" y="15292"/>
                    </a:lnTo>
                    <a:lnTo>
                      <a:pt x="33193" y="15139"/>
                    </a:lnTo>
                    <a:lnTo>
                      <a:pt x="33193" y="14801"/>
                    </a:lnTo>
                    <a:lnTo>
                      <a:pt x="33101" y="14770"/>
                    </a:lnTo>
                    <a:lnTo>
                      <a:pt x="33193" y="14586"/>
                    </a:lnTo>
                    <a:lnTo>
                      <a:pt x="33040" y="14525"/>
                    </a:lnTo>
                    <a:lnTo>
                      <a:pt x="32948" y="14371"/>
                    </a:lnTo>
                    <a:lnTo>
                      <a:pt x="32948" y="14187"/>
                    </a:lnTo>
                    <a:lnTo>
                      <a:pt x="32763" y="14003"/>
                    </a:lnTo>
                    <a:lnTo>
                      <a:pt x="32641" y="13788"/>
                    </a:lnTo>
                    <a:lnTo>
                      <a:pt x="32610" y="13542"/>
                    </a:lnTo>
                    <a:lnTo>
                      <a:pt x="32487" y="13358"/>
                    </a:lnTo>
                    <a:lnTo>
                      <a:pt x="32395" y="13358"/>
                    </a:lnTo>
                    <a:lnTo>
                      <a:pt x="32272" y="13419"/>
                    </a:lnTo>
                    <a:lnTo>
                      <a:pt x="32149" y="13296"/>
                    </a:lnTo>
                    <a:lnTo>
                      <a:pt x="32119" y="13082"/>
                    </a:lnTo>
                    <a:lnTo>
                      <a:pt x="32057" y="13051"/>
                    </a:lnTo>
                    <a:lnTo>
                      <a:pt x="32057" y="12928"/>
                    </a:lnTo>
                    <a:lnTo>
                      <a:pt x="31842" y="12744"/>
                    </a:lnTo>
                    <a:lnTo>
                      <a:pt x="31750" y="12652"/>
                    </a:lnTo>
                    <a:lnTo>
                      <a:pt x="31781" y="12529"/>
                    </a:lnTo>
                    <a:lnTo>
                      <a:pt x="31689" y="12345"/>
                    </a:lnTo>
                    <a:lnTo>
                      <a:pt x="31842" y="12130"/>
                    </a:lnTo>
                    <a:lnTo>
                      <a:pt x="31873" y="11884"/>
                    </a:lnTo>
                    <a:lnTo>
                      <a:pt x="31812" y="11761"/>
                    </a:lnTo>
                    <a:lnTo>
                      <a:pt x="31842" y="11608"/>
                    </a:lnTo>
                    <a:lnTo>
                      <a:pt x="31750" y="11546"/>
                    </a:lnTo>
                    <a:lnTo>
                      <a:pt x="31719" y="11638"/>
                    </a:lnTo>
                    <a:lnTo>
                      <a:pt x="31750" y="11700"/>
                    </a:lnTo>
                    <a:lnTo>
                      <a:pt x="31689" y="11792"/>
                    </a:lnTo>
                    <a:lnTo>
                      <a:pt x="31320" y="11454"/>
                    </a:lnTo>
                    <a:lnTo>
                      <a:pt x="31228" y="11270"/>
                    </a:lnTo>
                    <a:lnTo>
                      <a:pt x="31167" y="11301"/>
                    </a:lnTo>
                    <a:lnTo>
                      <a:pt x="31167" y="11423"/>
                    </a:lnTo>
                    <a:lnTo>
                      <a:pt x="31105" y="11546"/>
                    </a:lnTo>
                    <a:lnTo>
                      <a:pt x="31197" y="11792"/>
                    </a:lnTo>
                    <a:lnTo>
                      <a:pt x="31013" y="11577"/>
                    </a:lnTo>
                    <a:lnTo>
                      <a:pt x="30921" y="11669"/>
                    </a:lnTo>
                    <a:lnTo>
                      <a:pt x="30921" y="11516"/>
                    </a:lnTo>
                    <a:lnTo>
                      <a:pt x="30860" y="11393"/>
                    </a:lnTo>
                    <a:lnTo>
                      <a:pt x="30829" y="10932"/>
                    </a:lnTo>
                    <a:lnTo>
                      <a:pt x="30890" y="10871"/>
                    </a:lnTo>
                    <a:lnTo>
                      <a:pt x="30890" y="10779"/>
                    </a:lnTo>
                    <a:lnTo>
                      <a:pt x="30737" y="10686"/>
                    </a:lnTo>
                    <a:lnTo>
                      <a:pt x="30798" y="10564"/>
                    </a:lnTo>
                    <a:lnTo>
                      <a:pt x="30675" y="10472"/>
                    </a:lnTo>
                    <a:lnTo>
                      <a:pt x="30706" y="10318"/>
                    </a:lnTo>
                    <a:lnTo>
                      <a:pt x="30430" y="10072"/>
                    </a:lnTo>
                    <a:lnTo>
                      <a:pt x="30368" y="9919"/>
                    </a:lnTo>
                    <a:lnTo>
                      <a:pt x="30368" y="9735"/>
                    </a:lnTo>
                    <a:lnTo>
                      <a:pt x="30522" y="9765"/>
                    </a:lnTo>
                    <a:lnTo>
                      <a:pt x="30522" y="9612"/>
                    </a:lnTo>
                    <a:lnTo>
                      <a:pt x="30399" y="9366"/>
                    </a:lnTo>
                    <a:lnTo>
                      <a:pt x="30307" y="9397"/>
                    </a:lnTo>
                    <a:lnTo>
                      <a:pt x="30184" y="9397"/>
                    </a:lnTo>
                    <a:lnTo>
                      <a:pt x="30000" y="9182"/>
                    </a:lnTo>
                    <a:lnTo>
                      <a:pt x="29877" y="9182"/>
                    </a:lnTo>
                    <a:lnTo>
                      <a:pt x="29724" y="9059"/>
                    </a:lnTo>
                    <a:lnTo>
                      <a:pt x="29631" y="9151"/>
                    </a:lnTo>
                    <a:lnTo>
                      <a:pt x="29570" y="9059"/>
                    </a:lnTo>
                    <a:lnTo>
                      <a:pt x="29386" y="8998"/>
                    </a:lnTo>
                    <a:lnTo>
                      <a:pt x="29294" y="9090"/>
                    </a:lnTo>
                    <a:lnTo>
                      <a:pt x="29386" y="8936"/>
                    </a:lnTo>
                    <a:lnTo>
                      <a:pt x="29539" y="8906"/>
                    </a:lnTo>
                    <a:lnTo>
                      <a:pt x="29539" y="8783"/>
                    </a:lnTo>
                    <a:lnTo>
                      <a:pt x="29478" y="8691"/>
                    </a:lnTo>
                    <a:lnTo>
                      <a:pt x="29294" y="8691"/>
                    </a:lnTo>
                    <a:lnTo>
                      <a:pt x="29171" y="8691"/>
                    </a:lnTo>
                    <a:lnTo>
                      <a:pt x="29109" y="8598"/>
                    </a:lnTo>
                    <a:lnTo>
                      <a:pt x="29048" y="8598"/>
                    </a:lnTo>
                    <a:lnTo>
                      <a:pt x="28679" y="8414"/>
                    </a:lnTo>
                    <a:lnTo>
                      <a:pt x="28526" y="8107"/>
                    </a:lnTo>
                    <a:lnTo>
                      <a:pt x="28495" y="7800"/>
                    </a:lnTo>
                    <a:lnTo>
                      <a:pt x="28403" y="7616"/>
                    </a:lnTo>
                    <a:lnTo>
                      <a:pt x="28403" y="7462"/>
                    </a:lnTo>
                    <a:lnTo>
                      <a:pt x="28495" y="7432"/>
                    </a:lnTo>
                    <a:lnTo>
                      <a:pt x="28557" y="7094"/>
                    </a:lnTo>
                    <a:lnTo>
                      <a:pt x="28465" y="6664"/>
                    </a:lnTo>
                    <a:lnTo>
                      <a:pt x="28372" y="6449"/>
                    </a:lnTo>
                    <a:lnTo>
                      <a:pt x="28465" y="6418"/>
                    </a:lnTo>
                    <a:lnTo>
                      <a:pt x="28342" y="6326"/>
                    </a:lnTo>
                    <a:lnTo>
                      <a:pt x="28219" y="6326"/>
                    </a:lnTo>
                    <a:lnTo>
                      <a:pt x="28065" y="5988"/>
                    </a:lnTo>
                    <a:lnTo>
                      <a:pt x="28065" y="5589"/>
                    </a:lnTo>
                    <a:lnTo>
                      <a:pt x="28127" y="5528"/>
                    </a:lnTo>
                    <a:lnTo>
                      <a:pt x="28127" y="5436"/>
                    </a:lnTo>
                    <a:lnTo>
                      <a:pt x="28035" y="5344"/>
                    </a:lnTo>
                    <a:lnTo>
                      <a:pt x="28004" y="4852"/>
                    </a:lnTo>
                    <a:lnTo>
                      <a:pt x="28065" y="4699"/>
                    </a:lnTo>
                    <a:lnTo>
                      <a:pt x="28004" y="4545"/>
                    </a:lnTo>
                    <a:lnTo>
                      <a:pt x="28065" y="4484"/>
                    </a:lnTo>
                    <a:lnTo>
                      <a:pt x="28096" y="4361"/>
                    </a:lnTo>
                    <a:lnTo>
                      <a:pt x="27789" y="4085"/>
                    </a:lnTo>
                    <a:lnTo>
                      <a:pt x="27635" y="3993"/>
                    </a:lnTo>
                    <a:lnTo>
                      <a:pt x="27666" y="3900"/>
                    </a:lnTo>
                    <a:lnTo>
                      <a:pt x="27482" y="3716"/>
                    </a:lnTo>
                    <a:lnTo>
                      <a:pt x="27328" y="3839"/>
                    </a:lnTo>
                    <a:lnTo>
                      <a:pt x="27236" y="3778"/>
                    </a:lnTo>
                    <a:lnTo>
                      <a:pt x="27144" y="3962"/>
                    </a:lnTo>
                    <a:lnTo>
                      <a:pt x="26991" y="3962"/>
                    </a:lnTo>
                    <a:lnTo>
                      <a:pt x="26837" y="3716"/>
                    </a:lnTo>
                    <a:lnTo>
                      <a:pt x="26837" y="3563"/>
                    </a:lnTo>
                    <a:lnTo>
                      <a:pt x="26714" y="3348"/>
                    </a:lnTo>
                    <a:lnTo>
                      <a:pt x="26806" y="3041"/>
                    </a:lnTo>
                    <a:lnTo>
                      <a:pt x="26745" y="2642"/>
                    </a:lnTo>
                    <a:lnTo>
                      <a:pt x="26684" y="2672"/>
                    </a:lnTo>
                    <a:lnTo>
                      <a:pt x="26622" y="2519"/>
                    </a:lnTo>
                    <a:lnTo>
                      <a:pt x="26684" y="2396"/>
                    </a:lnTo>
                    <a:lnTo>
                      <a:pt x="26561" y="2212"/>
                    </a:lnTo>
                    <a:lnTo>
                      <a:pt x="26561" y="2089"/>
                    </a:lnTo>
                    <a:lnTo>
                      <a:pt x="26499" y="2027"/>
                    </a:lnTo>
                    <a:lnTo>
                      <a:pt x="26499" y="1812"/>
                    </a:lnTo>
                    <a:lnTo>
                      <a:pt x="26591" y="1720"/>
                    </a:lnTo>
                    <a:lnTo>
                      <a:pt x="26469" y="1659"/>
                    </a:lnTo>
                    <a:lnTo>
                      <a:pt x="26346" y="1690"/>
                    </a:lnTo>
                    <a:lnTo>
                      <a:pt x="26223" y="1567"/>
                    </a:lnTo>
                    <a:lnTo>
                      <a:pt x="26284" y="1198"/>
                    </a:lnTo>
                    <a:lnTo>
                      <a:pt x="26254" y="1106"/>
                    </a:lnTo>
                    <a:lnTo>
                      <a:pt x="26192" y="861"/>
                    </a:lnTo>
                    <a:lnTo>
                      <a:pt x="26008" y="830"/>
                    </a:lnTo>
                    <a:lnTo>
                      <a:pt x="26008" y="738"/>
                    </a:lnTo>
                    <a:lnTo>
                      <a:pt x="25824" y="799"/>
                    </a:lnTo>
                    <a:lnTo>
                      <a:pt x="25732" y="953"/>
                    </a:lnTo>
                    <a:lnTo>
                      <a:pt x="25732" y="1198"/>
                    </a:lnTo>
                    <a:lnTo>
                      <a:pt x="25640" y="1444"/>
                    </a:lnTo>
                    <a:lnTo>
                      <a:pt x="25640" y="1505"/>
                    </a:lnTo>
                    <a:lnTo>
                      <a:pt x="25609" y="1690"/>
                    </a:lnTo>
                    <a:lnTo>
                      <a:pt x="25517" y="1690"/>
                    </a:lnTo>
                    <a:lnTo>
                      <a:pt x="25394" y="1966"/>
                    </a:lnTo>
                    <a:lnTo>
                      <a:pt x="25271" y="2150"/>
                    </a:lnTo>
                    <a:lnTo>
                      <a:pt x="25394" y="2273"/>
                    </a:lnTo>
                    <a:lnTo>
                      <a:pt x="25547" y="2396"/>
                    </a:lnTo>
                    <a:lnTo>
                      <a:pt x="25455" y="2457"/>
                    </a:lnTo>
                    <a:lnTo>
                      <a:pt x="25333" y="2457"/>
                    </a:lnTo>
                    <a:lnTo>
                      <a:pt x="25271" y="2611"/>
                    </a:lnTo>
                    <a:lnTo>
                      <a:pt x="25179" y="2764"/>
                    </a:lnTo>
                    <a:lnTo>
                      <a:pt x="25302" y="2979"/>
                    </a:lnTo>
                    <a:lnTo>
                      <a:pt x="25302" y="3102"/>
                    </a:lnTo>
                    <a:lnTo>
                      <a:pt x="25179" y="3041"/>
                    </a:lnTo>
                    <a:lnTo>
                      <a:pt x="25087" y="3133"/>
                    </a:lnTo>
                    <a:lnTo>
                      <a:pt x="24995" y="3532"/>
                    </a:lnTo>
                    <a:lnTo>
                      <a:pt x="25087" y="3808"/>
                    </a:lnTo>
                    <a:lnTo>
                      <a:pt x="25025" y="4115"/>
                    </a:lnTo>
                    <a:lnTo>
                      <a:pt x="25118" y="4330"/>
                    </a:lnTo>
                    <a:lnTo>
                      <a:pt x="25118" y="4545"/>
                    </a:lnTo>
                    <a:lnTo>
                      <a:pt x="24933" y="4699"/>
                    </a:lnTo>
                    <a:lnTo>
                      <a:pt x="24933" y="4852"/>
                    </a:lnTo>
                    <a:lnTo>
                      <a:pt x="24780" y="5159"/>
                    </a:lnTo>
                    <a:lnTo>
                      <a:pt x="24749" y="5620"/>
                    </a:lnTo>
                    <a:lnTo>
                      <a:pt x="24596" y="5804"/>
                    </a:lnTo>
                    <a:lnTo>
                      <a:pt x="24657" y="5958"/>
                    </a:lnTo>
                    <a:lnTo>
                      <a:pt x="24565" y="6234"/>
                    </a:lnTo>
                    <a:lnTo>
                      <a:pt x="24411" y="6357"/>
                    </a:lnTo>
                    <a:lnTo>
                      <a:pt x="24381" y="6695"/>
                    </a:lnTo>
                    <a:lnTo>
                      <a:pt x="24135" y="6879"/>
                    </a:lnTo>
                    <a:lnTo>
                      <a:pt x="23613" y="7063"/>
                    </a:lnTo>
                    <a:lnTo>
                      <a:pt x="23398" y="6940"/>
                    </a:lnTo>
                    <a:lnTo>
                      <a:pt x="23183" y="6940"/>
                    </a:lnTo>
                    <a:lnTo>
                      <a:pt x="23060" y="6787"/>
                    </a:lnTo>
                    <a:lnTo>
                      <a:pt x="22876" y="6633"/>
                    </a:lnTo>
                    <a:lnTo>
                      <a:pt x="22876" y="6510"/>
                    </a:lnTo>
                    <a:lnTo>
                      <a:pt x="22815" y="6449"/>
                    </a:lnTo>
                    <a:lnTo>
                      <a:pt x="22753" y="6265"/>
                    </a:lnTo>
                    <a:lnTo>
                      <a:pt x="22569" y="6234"/>
                    </a:lnTo>
                    <a:lnTo>
                      <a:pt x="22415" y="6173"/>
                    </a:lnTo>
                    <a:lnTo>
                      <a:pt x="22139" y="6173"/>
                    </a:lnTo>
                    <a:lnTo>
                      <a:pt x="21924" y="6019"/>
                    </a:lnTo>
                    <a:lnTo>
                      <a:pt x="21863" y="5804"/>
                    </a:lnTo>
                    <a:lnTo>
                      <a:pt x="21679" y="5559"/>
                    </a:lnTo>
                    <a:lnTo>
                      <a:pt x="21464" y="5559"/>
                    </a:lnTo>
                    <a:lnTo>
                      <a:pt x="21249" y="5436"/>
                    </a:lnTo>
                    <a:lnTo>
                      <a:pt x="21249" y="5313"/>
                    </a:lnTo>
                    <a:lnTo>
                      <a:pt x="21157" y="5313"/>
                    </a:lnTo>
                    <a:lnTo>
                      <a:pt x="21064" y="5252"/>
                    </a:lnTo>
                    <a:lnTo>
                      <a:pt x="20880" y="5252"/>
                    </a:lnTo>
                    <a:lnTo>
                      <a:pt x="20727" y="5221"/>
                    </a:lnTo>
                    <a:lnTo>
                      <a:pt x="20757" y="5159"/>
                    </a:lnTo>
                    <a:lnTo>
                      <a:pt x="20573" y="4975"/>
                    </a:lnTo>
                    <a:lnTo>
                      <a:pt x="20542" y="4822"/>
                    </a:lnTo>
                    <a:lnTo>
                      <a:pt x="20327" y="4607"/>
                    </a:lnTo>
                    <a:lnTo>
                      <a:pt x="20174" y="4607"/>
                    </a:lnTo>
                    <a:lnTo>
                      <a:pt x="19990" y="4392"/>
                    </a:lnTo>
                    <a:lnTo>
                      <a:pt x="19990" y="4177"/>
                    </a:lnTo>
                    <a:lnTo>
                      <a:pt x="20143" y="3931"/>
                    </a:lnTo>
                    <a:lnTo>
                      <a:pt x="20205" y="3716"/>
                    </a:lnTo>
                    <a:lnTo>
                      <a:pt x="20358" y="3624"/>
                    </a:lnTo>
                    <a:lnTo>
                      <a:pt x="20389" y="3378"/>
                    </a:lnTo>
                    <a:lnTo>
                      <a:pt x="20481" y="3225"/>
                    </a:lnTo>
                    <a:lnTo>
                      <a:pt x="20327" y="3348"/>
                    </a:lnTo>
                    <a:lnTo>
                      <a:pt x="20205" y="3102"/>
                    </a:lnTo>
                    <a:lnTo>
                      <a:pt x="20389" y="3010"/>
                    </a:lnTo>
                    <a:lnTo>
                      <a:pt x="20358" y="2826"/>
                    </a:lnTo>
                    <a:lnTo>
                      <a:pt x="20450" y="2826"/>
                    </a:lnTo>
                    <a:lnTo>
                      <a:pt x="20542" y="2795"/>
                    </a:lnTo>
                    <a:lnTo>
                      <a:pt x="20573" y="2856"/>
                    </a:lnTo>
                    <a:lnTo>
                      <a:pt x="20727" y="2887"/>
                    </a:lnTo>
                    <a:lnTo>
                      <a:pt x="20942" y="2795"/>
                    </a:lnTo>
                    <a:lnTo>
                      <a:pt x="21003" y="2580"/>
                    </a:lnTo>
                    <a:lnTo>
                      <a:pt x="20849" y="2488"/>
                    </a:lnTo>
                    <a:lnTo>
                      <a:pt x="20972" y="2396"/>
                    </a:lnTo>
                    <a:lnTo>
                      <a:pt x="21095" y="2427"/>
                    </a:lnTo>
                    <a:lnTo>
                      <a:pt x="21157" y="2150"/>
                    </a:lnTo>
                    <a:lnTo>
                      <a:pt x="21279" y="2089"/>
                    </a:lnTo>
                    <a:lnTo>
                      <a:pt x="21402" y="1935"/>
                    </a:lnTo>
                    <a:lnTo>
                      <a:pt x="21402" y="1843"/>
                    </a:lnTo>
                    <a:lnTo>
                      <a:pt x="21218" y="1782"/>
                    </a:lnTo>
                    <a:lnTo>
                      <a:pt x="21126" y="1905"/>
                    </a:lnTo>
                    <a:lnTo>
                      <a:pt x="21003" y="1843"/>
                    </a:lnTo>
                    <a:lnTo>
                      <a:pt x="20972" y="1567"/>
                    </a:lnTo>
                    <a:lnTo>
                      <a:pt x="20849" y="1628"/>
                    </a:lnTo>
                    <a:lnTo>
                      <a:pt x="20635" y="1874"/>
                    </a:lnTo>
                    <a:lnTo>
                      <a:pt x="20757" y="1905"/>
                    </a:lnTo>
                    <a:lnTo>
                      <a:pt x="20757" y="2027"/>
                    </a:lnTo>
                    <a:lnTo>
                      <a:pt x="20604" y="2089"/>
                    </a:lnTo>
                    <a:lnTo>
                      <a:pt x="20481" y="1997"/>
                    </a:lnTo>
                    <a:lnTo>
                      <a:pt x="20450" y="1905"/>
                    </a:lnTo>
                    <a:lnTo>
                      <a:pt x="20389" y="1812"/>
                    </a:lnTo>
                    <a:lnTo>
                      <a:pt x="20327" y="1935"/>
                    </a:lnTo>
                    <a:lnTo>
                      <a:pt x="20205" y="1966"/>
                    </a:lnTo>
                    <a:lnTo>
                      <a:pt x="20205" y="1843"/>
                    </a:lnTo>
                    <a:lnTo>
                      <a:pt x="20297" y="1751"/>
                    </a:lnTo>
                    <a:lnTo>
                      <a:pt x="20358" y="1659"/>
                    </a:lnTo>
                    <a:lnTo>
                      <a:pt x="20235" y="1720"/>
                    </a:lnTo>
                    <a:lnTo>
                      <a:pt x="20143" y="1812"/>
                    </a:lnTo>
                    <a:lnTo>
                      <a:pt x="19959" y="1874"/>
                    </a:lnTo>
                    <a:lnTo>
                      <a:pt x="19928" y="1935"/>
                    </a:lnTo>
                    <a:lnTo>
                      <a:pt x="19836" y="1966"/>
                    </a:lnTo>
                    <a:lnTo>
                      <a:pt x="19775" y="1905"/>
                    </a:lnTo>
                    <a:lnTo>
                      <a:pt x="19621" y="1905"/>
                    </a:lnTo>
                    <a:lnTo>
                      <a:pt x="19621" y="1812"/>
                    </a:lnTo>
                    <a:lnTo>
                      <a:pt x="19498" y="1659"/>
                    </a:lnTo>
                    <a:lnTo>
                      <a:pt x="19437" y="1628"/>
                    </a:lnTo>
                    <a:lnTo>
                      <a:pt x="19222" y="1751"/>
                    </a:lnTo>
                    <a:lnTo>
                      <a:pt x="19099" y="1690"/>
                    </a:lnTo>
                    <a:lnTo>
                      <a:pt x="19007" y="1720"/>
                    </a:lnTo>
                    <a:lnTo>
                      <a:pt x="18946" y="1628"/>
                    </a:lnTo>
                    <a:lnTo>
                      <a:pt x="18884" y="1628"/>
                    </a:lnTo>
                    <a:lnTo>
                      <a:pt x="18792" y="1444"/>
                    </a:lnTo>
                    <a:lnTo>
                      <a:pt x="18608" y="1536"/>
                    </a:lnTo>
                    <a:lnTo>
                      <a:pt x="18393" y="1505"/>
                    </a:lnTo>
                    <a:lnTo>
                      <a:pt x="18209" y="1413"/>
                    </a:lnTo>
                    <a:lnTo>
                      <a:pt x="18209" y="1290"/>
                    </a:lnTo>
                    <a:lnTo>
                      <a:pt x="18086" y="1137"/>
                    </a:lnTo>
                    <a:lnTo>
                      <a:pt x="17994" y="1137"/>
                    </a:lnTo>
                    <a:lnTo>
                      <a:pt x="18025" y="1198"/>
                    </a:lnTo>
                    <a:lnTo>
                      <a:pt x="17779" y="1290"/>
                    </a:lnTo>
                    <a:lnTo>
                      <a:pt x="17717" y="1137"/>
                    </a:lnTo>
                    <a:lnTo>
                      <a:pt x="17564" y="1076"/>
                    </a:lnTo>
                    <a:lnTo>
                      <a:pt x="17349" y="953"/>
                    </a:lnTo>
                    <a:lnTo>
                      <a:pt x="17318" y="1014"/>
                    </a:lnTo>
                    <a:lnTo>
                      <a:pt x="17226" y="953"/>
                    </a:lnTo>
                    <a:lnTo>
                      <a:pt x="17073" y="1045"/>
                    </a:lnTo>
                    <a:lnTo>
                      <a:pt x="17226" y="1168"/>
                    </a:lnTo>
                    <a:lnTo>
                      <a:pt x="17195" y="1198"/>
                    </a:lnTo>
                    <a:lnTo>
                      <a:pt x="17349" y="1260"/>
                    </a:lnTo>
                    <a:lnTo>
                      <a:pt x="17472" y="1198"/>
                    </a:lnTo>
                    <a:lnTo>
                      <a:pt x="17717" y="1383"/>
                    </a:lnTo>
                    <a:lnTo>
                      <a:pt x="17717" y="1505"/>
                    </a:lnTo>
                    <a:lnTo>
                      <a:pt x="17779" y="1751"/>
                    </a:lnTo>
                    <a:lnTo>
                      <a:pt x="17595" y="1751"/>
                    </a:lnTo>
                    <a:lnTo>
                      <a:pt x="17533" y="1966"/>
                    </a:lnTo>
                    <a:lnTo>
                      <a:pt x="17472" y="1843"/>
                    </a:lnTo>
                    <a:lnTo>
                      <a:pt x="17349" y="1812"/>
                    </a:lnTo>
                    <a:lnTo>
                      <a:pt x="17226" y="1874"/>
                    </a:lnTo>
                    <a:lnTo>
                      <a:pt x="16766" y="1905"/>
                    </a:lnTo>
                    <a:lnTo>
                      <a:pt x="16581" y="1751"/>
                    </a:lnTo>
                    <a:lnTo>
                      <a:pt x="16551" y="1812"/>
                    </a:lnTo>
                    <a:lnTo>
                      <a:pt x="16366" y="1905"/>
                    </a:lnTo>
                    <a:lnTo>
                      <a:pt x="16366" y="2058"/>
                    </a:lnTo>
                    <a:lnTo>
                      <a:pt x="16213" y="2027"/>
                    </a:lnTo>
                    <a:lnTo>
                      <a:pt x="16244" y="2242"/>
                    </a:lnTo>
                    <a:lnTo>
                      <a:pt x="16182" y="2150"/>
                    </a:lnTo>
                    <a:lnTo>
                      <a:pt x="15998" y="2089"/>
                    </a:lnTo>
                    <a:lnTo>
                      <a:pt x="15937" y="2212"/>
                    </a:lnTo>
                    <a:lnTo>
                      <a:pt x="15998" y="2304"/>
                    </a:lnTo>
                    <a:lnTo>
                      <a:pt x="15998" y="2396"/>
                    </a:lnTo>
                    <a:lnTo>
                      <a:pt x="15783" y="2334"/>
                    </a:lnTo>
                    <a:lnTo>
                      <a:pt x="15691" y="2427"/>
                    </a:lnTo>
                    <a:lnTo>
                      <a:pt x="15783" y="2519"/>
                    </a:lnTo>
                    <a:lnTo>
                      <a:pt x="15691" y="2549"/>
                    </a:lnTo>
                    <a:lnTo>
                      <a:pt x="15537" y="2642"/>
                    </a:lnTo>
                    <a:lnTo>
                      <a:pt x="15537" y="2734"/>
                    </a:lnTo>
                    <a:lnTo>
                      <a:pt x="15660" y="2856"/>
                    </a:lnTo>
                    <a:lnTo>
                      <a:pt x="15691" y="2949"/>
                    </a:lnTo>
                    <a:lnTo>
                      <a:pt x="15568" y="2887"/>
                    </a:lnTo>
                    <a:lnTo>
                      <a:pt x="15445" y="2979"/>
                    </a:lnTo>
                    <a:lnTo>
                      <a:pt x="15322" y="2979"/>
                    </a:lnTo>
                    <a:lnTo>
                      <a:pt x="15169" y="3194"/>
                    </a:lnTo>
                    <a:lnTo>
                      <a:pt x="15046" y="3471"/>
                    </a:lnTo>
                    <a:lnTo>
                      <a:pt x="14954" y="3501"/>
                    </a:lnTo>
                    <a:lnTo>
                      <a:pt x="14892" y="3716"/>
                    </a:lnTo>
                    <a:lnTo>
                      <a:pt x="14770" y="3808"/>
                    </a:lnTo>
                    <a:lnTo>
                      <a:pt x="14862" y="3931"/>
                    </a:lnTo>
                    <a:lnTo>
                      <a:pt x="15169" y="3962"/>
                    </a:lnTo>
                    <a:lnTo>
                      <a:pt x="15046" y="3993"/>
                    </a:lnTo>
                    <a:lnTo>
                      <a:pt x="14985" y="4115"/>
                    </a:lnTo>
                    <a:lnTo>
                      <a:pt x="15322" y="4238"/>
                    </a:lnTo>
                    <a:lnTo>
                      <a:pt x="15200" y="4300"/>
                    </a:lnTo>
                    <a:lnTo>
                      <a:pt x="14985" y="4269"/>
                    </a:lnTo>
                    <a:lnTo>
                      <a:pt x="14923" y="4146"/>
                    </a:lnTo>
                    <a:lnTo>
                      <a:pt x="14923" y="4269"/>
                    </a:lnTo>
                    <a:lnTo>
                      <a:pt x="15046" y="4361"/>
                    </a:lnTo>
                    <a:lnTo>
                      <a:pt x="15046" y="4545"/>
                    </a:lnTo>
                    <a:lnTo>
                      <a:pt x="15200" y="4730"/>
                    </a:lnTo>
                    <a:lnTo>
                      <a:pt x="14985" y="4576"/>
                    </a:lnTo>
                    <a:lnTo>
                      <a:pt x="14862" y="4330"/>
                    </a:lnTo>
                    <a:lnTo>
                      <a:pt x="14708" y="4300"/>
                    </a:lnTo>
                    <a:lnTo>
                      <a:pt x="14708" y="4422"/>
                    </a:lnTo>
                    <a:lnTo>
                      <a:pt x="14616" y="4515"/>
                    </a:lnTo>
                    <a:lnTo>
                      <a:pt x="14616" y="4392"/>
                    </a:lnTo>
                    <a:lnTo>
                      <a:pt x="14278" y="4177"/>
                    </a:lnTo>
                    <a:lnTo>
                      <a:pt x="14033" y="4208"/>
                    </a:lnTo>
                    <a:lnTo>
                      <a:pt x="14094" y="4300"/>
                    </a:lnTo>
                    <a:lnTo>
                      <a:pt x="14033" y="4392"/>
                    </a:lnTo>
                    <a:lnTo>
                      <a:pt x="13941" y="4330"/>
                    </a:lnTo>
                    <a:lnTo>
                      <a:pt x="13848" y="4330"/>
                    </a:lnTo>
                    <a:lnTo>
                      <a:pt x="13787" y="4422"/>
                    </a:lnTo>
                    <a:lnTo>
                      <a:pt x="13910" y="4576"/>
                    </a:lnTo>
                    <a:lnTo>
                      <a:pt x="13879" y="4668"/>
                    </a:lnTo>
                    <a:lnTo>
                      <a:pt x="13848" y="4607"/>
                    </a:lnTo>
                    <a:lnTo>
                      <a:pt x="13756" y="4607"/>
                    </a:lnTo>
                    <a:lnTo>
                      <a:pt x="13756" y="4699"/>
                    </a:lnTo>
                    <a:lnTo>
                      <a:pt x="13603" y="4791"/>
                    </a:lnTo>
                    <a:lnTo>
                      <a:pt x="13357" y="4822"/>
                    </a:lnTo>
                    <a:lnTo>
                      <a:pt x="13541" y="4730"/>
                    </a:lnTo>
                    <a:lnTo>
                      <a:pt x="13695" y="4576"/>
                    </a:lnTo>
                    <a:lnTo>
                      <a:pt x="13695" y="4300"/>
                    </a:lnTo>
                    <a:lnTo>
                      <a:pt x="13818" y="4146"/>
                    </a:lnTo>
                    <a:lnTo>
                      <a:pt x="13726" y="4054"/>
                    </a:lnTo>
                    <a:lnTo>
                      <a:pt x="13603" y="4023"/>
                    </a:lnTo>
                    <a:lnTo>
                      <a:pt x="13357" y="3593"/>
                    </a:lnTo>
                    <a:lnTo>
                      <a:pt x="13234" y="3409"/>
                    </a:lnTo>
                    <a:lnTo>
                      <a:pt x="12989" y="3348"/>
                    </a:lnTo>
                    <a:lnTo>
                      <a:pt x="12835" y="3256"/>
                    </a:lnTo>
                    <a:lnTo>
                      <a:pt x="12743" y="3317"/>
                    </a:lnTo>
                    <a:lnTo>
                      <a:pt x="12835" y="3378"/>
                    </a:lnTo>
                    <a:lnTo>
                      <a:pt x="12743" y="3409"/>
                    </a:lnTo>
                    <a:lnTo>
                      <a:pt x="12620" y="3593"/>
                    </a:lnTo>
                    <a:lnTo>
                      <a:pt x="12497" y="3563"/>
                    </a:lnTo>
                    <a:lnTo>
                      <a:pt x="12528" y="3471"/>
                    </a:lnTo>
                    <a:lnTo>
                      <a:pt x="12405" y="3532"/>
                    </a:lnTo>
                    <a:lnTo>
                      <a:pt x="12344" y="3624"/>
                    </a:lnTo>
                    <a:lnTo>
                      <a:pt x="12252" y="3378"/>
                    </a:lnTo>
                    <a:lnTo>
                      <a:pt x="12160" y="3348"/>
                    </a:lnTo>
                    <a:lnTo>
                      <a:pt x="12129" y="3501"/>
                    </a:lnTo>
                    <a:lnTo>
                      <a:pt x="12252" y="3563"/>
                    </a:lnTo>
                    <a:lnTo>
                      <a:pt x="12068" y="3686"/>
                    </a:lnTo>
                    <a:lnTo>
                      <a:pt x="12037" y="3839"/>
                    </a:lnTo>
                    <a:lnTo>
                      <a:pt x="12068" y="3962"/>
                    </a:lnTo>
                    <a:lnTo>
                      <a:pt x="11914" y="4054"/>
                    </a:lnTo>
                    <a:lnTo>
                      <a:pt x="11822" y="3931"/>
                    </a:lnTo>
                    <a:lnTo>
                      <a:pt x="11730" y="3931"/>
                    </a:lnTo>
                    <a:lnTo>
                      <a:pt x="11699" y="3839"/>
                    </a:lnTo>
                    <a:lnTo>
                      <a:pt x="11822" y="3716"/>
                    </a:lnTo>
                    <a:lnTo>
                      <a:pt x="11699" y="3716"/>
                    </a:lnTo>
                    <a:lnTo>
                      <a:pt x="11638" y="3870"/>
                    </a:lnTo>
                    <a:lnTo>
                      <a:pt x="11453" y="3931"/>
                    </a:lnTo>
                    <a:lnTo>
                      <a:pt x="11392" y="4023"/>
                    </a:lnTo>
                    <a:lnTo>
                      <a:pt x="11361" y="4208"/>
                    </a:lnTo>
                    <a:lnTo>
                      <a:pt x="11607" y="4269"/>
                    </a:lnTo>
                    <a:lnTo>
                      <a:pt x="11392" y="4453"/>
                    </a:lnTo>
                    <a:lnTo>
                      <a:pt x="11238" y="4361"/>
                    </a:lnTo>
                    <a:lnTo>
                      <a:pt x="11054" y="4515"/>
                    </a:lnTo>
                    <a:lnTo>
                      <a:pt x="11085" y="4607"/>
                    </a:lnTo>
                    <a:lnTo>
                      <a:pt x="11331" y="4637"/>
                    </a:lnTo>
                    <a:lnTo>
                      <a:pt x="11238" y="4791"/>
                    </a:lnTo>
                    <a:lnTo>
                      <a:pt x="11116" y="4791"/>
                    </a:lnTo>
                    <a:lnTo>
                      <a:pt x="10962" y="4607"/>
                    </a:lnTo>
                    <a:lnTo>
                      <a:pt x="10839" y="4760"/>
                    </a:lnTo>
                    <a:lnTo>
                      <a:pt x="10655" y="4791"/>
                    </a:lnTo>
                    <a:lnTo>
                      <a:pt x="10686" y="4914"/>
                    </a:lnTo>
                    <a:lnTo>
                      <a:pt x="10716" y="5037"/>
                    </a:lnTo>
                    <a:lnTo>
                      <a:pt x="10716" y="5129"/>
                    </a:lnTo>
                    <a:lnTo>
                      <a:pt x="10839" y="5098"/>
                    </a:lnTo>
                    <a:lnTo>
                      <a:pt x="10716" y="5252"/>
                    </a:lnTo>
                    <a:lnTo>
                      <a:pt x="10778" y="5374"/>
                    </a:lnTo>
                    <a:lnTo>
                      <a:pt x="10655" y="5436"/>
                    </a:lnTo>
                    <a:lnTo>
                      <a:pt x="10563" y="5559"/>
                    </a:lnTo>
                    <a:lnTo>
                      <a:pt x="10839" y="5620"/>
                    </a:lnTo>
                    <a:lnTo>
                      <a:pt x="10655" y="5712"/>
                    </a:lnTo>
                    <a:lnTo>
                      <a:pt x="10624" y="5774"/>
                    </a:lnTo>
                    <a:lnTo>
                      <a:pt x="10471" y="5743"/>
                    </a:lnTo>
                    <a:lnTo>
                      <a:pt x="10379" y="5620"/>
                    </a:lnTo>
                    <a:lnTo>
                      <a:pt x="10256" y="5528"/>
                    </a:lnTo>
                    <a:lnTo>
                      <a:pt x="10133" y="5651"/>
                    </a:lnTo>
                    <a:lnTo>
                      <a:pt x="10072" y="5528"/>
                    </a:lnTo>
                    <a:lnTo>
                      <a:pt x="9918" y="5436"/>
                    </a:lnTo>
                    <a:lnTo>
                      <a:pt x="9795" y="5528"/>
                    </a:lnTo>
                    <a:lnTo>
                      <a:pt x="10010" y="5651"/>
                    </a:lnTo>
                    <a:lnTo>
                      <a:pt x="9949" y="5712"/>
                    </a:lnTo>
                    <a:lnTo>
                      <a:pt x="9857" y="5866"/>
                    </a:lnTo>
                    <a:lnTo>
                      <a:pt x="10010" y="6019"/>
                    </a:lnTo>
                    <a:lnTo>
                      <a:pt x="10194" y="6019"/>
                    </a:lnTo>
                    <a:lnTo>
                      <a:pt x="10102" y="6142"/>
                    </a:lnTo>
                    <a:lnTo>
                      <a:pt x="10102" y="6296"/>
                    </a:lnTo>
                    <a:lnTo>
                      <a:pt x="10041" y="6234"/>
                    </a:lnTo>
                    <a:lnTo>
                      <a:pt x="9949" y="6234"/>
                    </a:lnTo>
                    <a:lnTo>
                      <a:pt x="9980" y="6418"/>
                    </a:lnTo>
                    <a:lnTo>
                      <a:pt x="9918" y="6603"/>
                    </a:lnTo>
                    <a:lnTo>
                      <a:pt x="9887" y="6818"/>
                    </a:lnTo>
                    <a:lnTo>
                      <a:pt x="9642" y="6234"/>
                    </a:lnTo>
                    <a:lnTo>
                      <a:pt x="9458" y="5896"/>
                    </a:lnTo>
                    <a:lnTo>
                      <a:pt x="9365" y="5774"/>
                    </a:lnTo>
                    <a:lnTo>
                      <a:pt x="9396" y="5559"/>
                    </a:lnTo>
                    <a:lnTo>
                      <a:pt x="9335" y="5651"/>
                    </a:lnTo>
                    <a:lnTo>
                      <a:pt x="9181" y="5804"/>
                    </a:lnTo>
                    <a:lnTo>
                      <a:pt x="9120" y="6019"/>
                    </a:lnTo>
                    <a:lnTo>
                      <a:pt x="8997" y="6050"/>
                    </a:lnTo>
                    <a:lnTo>
                      <a:pt x="8997" y="6142"/>
                    </a:lnTo>
                    <a:lnTo>
                      <a:pt x="8843" y="6142"/>
                    </a:lnTo>
                    <a:lnTo>
                      <a:pt x="8721" y="6265"/>
                    </a:lnTo>
                    <a:lnTo>
                      <a:pt x="8598" y="6388"/>
                    </a:lnTo>
                    <a:lnTo>
                      <a:pt x="8628" y="6603"/>
                    </a:lnTo>
                    <a:lnTo>
                      <a:pt x="8628" y="7032"/>
                    </a:lnTo>
                    <a:lnTo>
                      <a:pt x="8721" y="7063"/>
                    </a:lnTo>
                    <a:lnTo>
                      <a:pt x="8721" y="7217"/>
                    </a:lnTo>
                    <a:lnTo>
                      <a:pt x="8567" y="7309"/>
                    </a:lnTo>
                    <a:lnTo>
                      <a:pt x="8475" y="7462"/>
                    </a:lnTo>
                    <a:lnTo>
                      <a:pt x="8260" y="7524"/>
                    </a:lnTo>
                    <a:lnTo>
                      <a:pt x="8260" y="7616"/>
                    </a:lnTo>
                    <a:lnTo>
                      <a:pt x="8076" y="7739"/>
                    </a:lnTo>
                    <a:lnTo>
                      <a:pt x="8076" y="7954"/>
                    </a:lnTo>
                    <a:lnTo>
                      <a:pt x="7984" y="8046"/>
                    </a:lnTo>
                    <a:lnTo>
                      <a:pt x="7707" y="8414"/>
                    </a:lnTo>
                    <a:lnTo>
                      <a:pt x="7216" y="8721"/>
                    </a:lnTo>
                    <a:lnTo>
                      <a:pt x="6786" y="8752"/>
                    </a:lnTo>
                    <a:lnTo>
                      <a:pt x="6633" y="8813"/>
                    </a:lnTo>
                    <a:lnTo>
                      <a:pt x="6356" y="8844"/>
                    </a:lnTo>
                    <a:lnTo>
                      <a:pt x="6111" y="8875"/>
                    </a:lnTo>
                    <a:lnTo>
                      <a:pt x="5926" y="8813"/>
                    </a:lnTo>
                    <a:lnTo>
                      <a:pt x="5650" y="8936"/>
                    </a:lnTo>
                    <a:lnTo>
                      <a:pt x="5619" y="9059"/>
                    </a:lnTo>
                    <a:lnTo>
                      <a:pt x="5466" y="9151"/>
                    </a:lnTo>
                    <a:lnTo>
                      <a:pt x="4913" y="9120"/>
                    </a:lnTo>
                    <a:lnTo>
                      <a:pt x="4790" y="9213"/>
                    </a:lnTo>
                    <a:lnTo>
                      <a:pt x="4729" y="9366"/>
                    </a:lnTo>
                    <a:lnTo>
                      <a:pt x="4391" y="9489"/>
                    </a:lnTo>
                    <a:lnTo>
                      <a:pt x="4145" y="9489"/>
                    </a:lnTo>
                    <a:lnTo>
                      <a:pt x="4023" y="9428"/>
                    </a:lnTo>
                    <a:lnTo>
                      <a:pt x="3869" y="9428"/>
                    </a:lnTo>
                    <a:lnTo>
                      <a:pt x="3838" y="9335"/>
                    </a:lnTo>
                    <a:lnTo>
                      <a:pt x="3685" y="9428"/>
                    </a:lnTo>
                    <a:lnTo>
                      <a:pt x="3562" y="9612"/>
                    </a:lnTo>
                    <a:lnTo>
                      <a:pt x="3194" y="9673"/>
                    </a:lnTo>
                    <a:lnTo>
                      <a:pt x="3163" y="9765"/>
                    </a:lnTo>
                    <a:lnTo>
                      <a:pt x="3071" y="9765"/>
                    </a:lnTo>
                    <a:lnTo>
                      <a:pt x="2794" y="10011"/>
                    </a:lnTo>
                    <a:lnTo>
                      <a:pt x="2457" y="10164"/>
                    </a:lnTo>
                    <a:lnTo>
                      <a:pt x="1965" y="10318"/>
                    </a:lnTo>
                    <a:lnTo>
                      <a:pt x="1781" y="10594"/>
                    </a:lnTo>
                    <a:lnTo>
                      <a:pt x="1781" y="10871"/>
                    </a:lnTo>
                    <a:lnTo>
                      <a:pt x="1597" y="11024"/>
                    </a:lnTo>
                    <a:lnTo>
                      <a:pt x="1443" y="10932"/>
                    </a:lnTo>
                    <a:lnTo>
                      <a:pt x="1505" y="10840"/>
                    </a:lnTo>
                    <a:lnTo>
                      <a:pt x="1505" y="10717"/>
                    </a:lnTo>
                    <a:lnTo>
                      <a:pt x="1566" y="10502"/>
                    </a:lnTo>
                    <a:lnTo>
                      <a:pt x="1566" y="10349"/>
                    </a:lnTo>
                    <a:lnTo>
                      <a:pt x="1320" y="10564"/>
                    </a:lnTo>
                    <a:lnTo>
                      <a:pt x="1259" y="10809"/>
                    </a:lnTo>
                    <a:lnTo>
                      <a:pt x="1075" y="11147"/>
                    </a:lnTo>
                    <a:lnTo>
                      <a:pt x="1198" y="11393"/>
                    </a:lnTo>
                    <a:lnTo>
                      <a:pt x="1106" y="11608"/>
                    </a:lnTo>
                    <a:lnTo>
                      <a:pt x="1106" y="12007"/>
                    </a:lnTo>
                    <a:lnTo>
                      <a:pt x="798" y="12375"/>
                    </a:lnTo>
                    <a:lnTo>
                      <a:pt x="676" y="12928"/>
                    </a:lnTo>
                    <a:lnTo>
                      <a:pt x="737" y="13204"/>
                    </a:lnTo>
                    <a:lnTo>
                      <a:pt x="706" y="13573"/>
                    </a:lnTo>
                    <a:lnTo>
                      <a:pt x="983" y="14064"/>
                    </a:lnTo>
                    <a:lnTo>
                      <a:pt x="983" y="14248"/>
                    </a:lnTo>
                    <a:lnTo>
                      <a:pt x="1106" y="14402"/>
                    </a:lnTo>
                    <a:lnTo>
                      <a:pt x="1013" y="14648"/>
                    </a:lnTo>
                    <a:lnTo>
                      <a:pt x="1075" y="14862"/>
                    </a:lnTo>
                    <a:lnTo>
                      <a:pt x="891" y="14924"/>
                    </a:lnTo>
                    <a:lnTo>
                      <a:pt x="829" y="14801"/>
                    </a:lnTo>
                    <a:lnTo>
                      <a:pt x="829" y="14525"/>
                    </a:lnTo>
                    <a:lnTo>
                      <a:pt x="706" y="14678"/>
                    </a:lnTo>
                    <a:lnTo>
                      <a:pt x="676" y="14617"/>
                    </a:lnTo>
                    <a:lnTo>
                      <a:pt x="676" y="14340"/>
                    </a:lnTo>
                    <a:lnTo>
                      <a:pt x="491" y="14003"/>
                    </a:lnTo>
                    <a:lnTo>
                      <a:pt x="399" y="14187"/>
                    </a:lnTo>
                    <a:lnTo>
                      <a:pt x="430" y="14525"/>
                    </a:lnTo>
                    <a:lnTo>
                      <a:pt x="645" y="14770"/>
                    </a:lnTo>
                    <a:lnTo>
                      <a:pt x="798" y="15077"/>
                    </a:lnTo>
                    <a:lnTo>
                      <a:pt x="584" y="15108"/>
                    </a:lnTo>
                    <a:lnTo>
                      <a:pt x="399" y="14862"/>
                    </a:lnTo>
                    <a:lnTo>
                      <a:pt x="338" y="14555"/>
                    </a:lnTo>
                    <a:lnTo>
                      <a:pt x="276" y="14678"/>
                    </a:lnTo>
                    <a:lnTo>
                      <a:pt x="184" y="14740"/>
                    </a:lnTo>
                    <a:lnTo>
                      <a:pt x="307" y="15016"/>
                    </a:lnTo>
                    <a:lnTo>
                      <a:pt x="614" y="15384"/>
                    </a:lnTo>
                    <a:lnTo>
                      <a:pt x="768" y="15845"/>
                    </a:lnTo>
                    <a:lnTo>
                      <a:pt x="737" y="16674"/>
                    </a:lnTo>
                    <a:lnTo>
                      <a:pt x="860" y="16828"/>
                    </a:lnTo>
                    <a:lnTo>
                      <a:pt x="952" y="17319"/>
                    </a:lnTo>
                    <a:lnTo>
                      <a:pt x="1198" y="17933"/>
                    </a:lnTo>
                    <a:lnTo>
                      <a:pt x="1106" y="18148"/>
                    </a:lnTo>
                    <a:lnTo>
                      <a:pt x="1136" y="19069"/>
                    </a:lnTo>
                    <a:lnTo>
                      <a:pt x="1106" y="19192"/>
                    </a:lnTo>
                    <a:lnTo>
                      <a:pt x="1198" y="19438"/>
                    </a:lnTo>
                    <a:lnTo>
                      <a:pt x="1198" y="19745"/>
                    </a:lnTo>
                    <a:lnTo>
                      <a:pt x="1382" y="20144"/>
                    </a:lnTo>
                    <a:lnTo>
                      <a:pt x="1382" y="20389"/>
                    </a:lnTo>
                    <a:lnTo>
                      <a:pt x="1228" y="20512"/>
                    </a:lnTo>
                    <a:lnTo>
                      <a:pt x="1290" y="20604"/>
                    </a:lnTo>
                    <a:lnTo>
                      <a:pt x="1228" y="20819"/>
                    </a:lnTo>
                    <a:lnTo>
                      <a:pt x="1198" y="21188"/>
                    </a:lnTo>
                    <a:lnTo>
                      <a:pt x="1075" y="21311"/>
                    </a:lnTo>
                    <a:lnTo>
                      <a:pt x="1106" y="21403"/>
                    </a:lnTo>
                    <a:lnTo>
                      <a:pt x="1075" y="21618"/>
                    </a:lnTo>
                    <a:lnTo>
                      <a:pt x="921" y="21741"/>
                    </a:lnTo>
                    <a:lnTo>
                      <a:pt x="952" y="21955"/>
                    </a:lnTo>
                    <a:lnTo>
                      <a:pt x="676" y="22140"/>
                    </a:lnTo>
                    <a:lnTo>
                      <a:pt x="553" y="22048"/>
                    </a:lnTo>
                    <a:lnTo>
                      <a:pt x="369" y="22355"/>
                    </a:lnTo>
                    <a:close/>
                  </a:path>
                </a:pathLst>
              </a:custGeom>
              <a:solidFill>
                <a:srgbClr val="D9D9D9"/>
              </a:solidFill>
              <a:ln cap="flat" cmpd="sng" w="9525">
                <a:solidFill>
                  <a:schemeClr val="lt1"/>
                </a:solidFill>
                <a:prstDash val="solid"/>
                <a:round/>
                <a:headEnd len="sm" w="sm" type="none"/>
                <a:tailEnd len="sm" w="sm" type="none"/>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485" name="Google Shape;485;p54"/>
              <p:cNvSpPr/>
              <p:nvPr/>
            </p:nvSpPr>
            <p:spPr>
              <a:xfrm>
                <a:off x="7952760" y="3858120"/>
                <a:ext cx="319663" cy="485973"/>
              </a:xfrm>
              <a:custGeom>
                <a:rect b="b" l="l" r="r" t="t"/>
                <a:pathLst>
                  <a:path extrusionOk="0" h="25487" w="16767">
                    <a:moveTo>
                      <a:pt x="3562" y="14800"/>
                    </a:moveTo>
                    <a:lnTo>
                      <a:pt x="3655" y="14831"/>
                    </a:lnTo>
                    <a:lnTo>
                      <a:pt x="3716" y="14831"/>
                    </a:lnTo>
                    <a:lnTo>
                      <a:pt x="3716" y="14739"/>
                    </a:lnTo>
                    <a:lnTo>
                      <a:pt x="3562" y="14739"/>
                    </a:lnTo>
                    <a:lnTo>
                      <a:pt x="3532" y="14800"/>
                    </a:lnTo>
                    <a:lnTo>
                      <a:pt x="3562" y="14800"/>
                    </a:lnTo>
                    <a:close/>
                    <a:moveTo>
                      <a:pt x="1137" y="25394"/>
                    </a:moveTo>
                    <a:lnTo>
                      <a:pt x="1290" y="25486"/>
                    </a:lnTo>
                    <a:lnTo>
                      <a:pt x="1444" y="25486"/>
                    </a:lnTo>
                    <a:lnTo>
                      <a:pt x="1567" y="25271"/>
                    </a:lnTo>
                    <a:lnTo>
                      <a:pt x="1474" y="25148"/>
                    </a:lnTo>
                    <a:lnTo>
                      <a:pt x="1352" y="25302"/>
                    </a:lnTo>
                    <a:lnTo>
                      <a:pt x="1229" y="25302"/>
                    </a:lnTo>
                    <a:lnTo>
                      <a:pt x="1167" y="25363"/>
                    </a:lnTo>
                    <a:close/>
                    <a:moveTo>
                      <a:pt x="31" y="22201"/>
                    </a:moveTo>
                    <a:lnTo>
                      <a:pt x="400" y="21801"/>
                    </a:lnTo>
                    <a:lnTo>
                      <a:pt x="492" y="21801"/>
                    </a:lnTo>
                    <a:lnTo>
                      <a:pt x="461" y="21955"/>
                    </a:lnTo>
                    <a:lnTo>
                      <a:pt x="369" y="22078"/>
                    </a:lnTo>
                    <a:lnTo>
                      <a:pt x="430" y="22231"/>
                    </a:lnTo>
                    <a:lnTo>
                      <a:pt x="400" y="22323"/>
                    </a:lnTo>
                    <a:lnTo>
                      <a:pt x="216" y="22262"/>
                    </a:lnTo>
                    <a:lnTo>
                      <a:pt x="93" y="22323"/>
                    </a:lnTo>
                    <a:lnTo>
                      <a:pt x="1" y="22201"/>
                    </a:lnTo>
                    <a:close/>
                    <a:moveTo>
                      <a:pt x="14187" y="3593"/>
                    </a:moveTo>
                    <a:lnTo>
                      <a:pt x="14310" y="3593"/>
                    </a:lnTo>
                    <a:lnTo>
                      <a:pt x="14310" y="3654"/>
                    </a:lnTo>
                    <a:lnTo>
                      <a:pt x="14248" y="3654"/>
                    </a:lnTo>
                    <a:lnTo>
                      <a:pt x="14217" y="3593"/>
                    </a:lnTo>
                    <a:close/>
                    <a:moveTo>
                      <a:pt x="14432" y="2887"/>
                    </a:moveTo>
                    <a:lnTo>
                      <a:pt x="14402" y="2825"/>
                    </a:lnTo>
                    <a:lnTo>
                      <a:pt x="14463" y="2794"/>
                    </a:lnTo>
                    <a:close/>
                    <a:moveTo>
                      <a:pt x="14709" y="2948"/>
                    </a:moveTo>
                    <a:lnTo>
                      <a:pt x="14617" y="2825"/>
                    </a:lnTo>
                    <a:lnTo>
                      <a:pt x="14709" y="2610"/>
                    </a:lnTo>
                    <a:lnTo>
                      <a:pt x="14709" y="2733"/>
                    </a:lnTo>
                    <a:lnTo>
                      <a:pt x="14770" y="2825"/>
                    </a:lnTo>
                    <a:lnTo>
                      <a:pt x="14709" y="2856"/>
                    </a:lnTo>
                    <a:lnTo>
                      <a:pt x="14739" y="2917"/>
                    </a:lnTo>
                    <a:lnTo>
                      <a:pt x="14678" y="2948"/>
                    </a:lnTo>
                    <a:close/>
                    <a:moveTo>
                      <a:pt x="12007" y="9427"/>
                    </a:moveTo>
                    <a:lnTo>
                      <a:pt x="12191" y="9458"/>
                    </a:lnTo>
                    <a:lnTo>
                      <a:pt x="12222" y="9366"/>
                    </a:lnTo>
                    <a:lnTo>
                      <a:pt x="12283" y="9366"/>
                    </a:lnTo>
                    <a:lnTo>
                      <a:pt x="12283" y="9488"/>
                    </a:lnTo>
                    <a:lnTo>
                      <a:pt x="12283" y="9580"/>
                    </a:lnTo>
                    <a:lnTo>
                      <a:pt x="12344" y="9580"/>
                    </a:lnTo>
                    <a:lnTo>
                      <a:pt x="12406" y="9580"/>
                    </a:lnTo>
                    <a:lnTo>
                      <a:pt x="12437" y="9642"/>
                    </a:lnTo>
                    <a:lnTo>
                      <a:pt x="12437" y="9765"/>
                    </a:lnTo>
                    <a:lnTo>
                      <a:pt x="12498" y="9795"/>
                    </a:lnTo>
                    <a:lnTo>
                      <a:pt x="12621" y="9795"/>
                    </a:lnTo>
                    <a:lnTo>
                      <a:pt x="12928" y="9580"/>
                    </a:lnTo>
                    <a:lnTo>
                      <a:pt x="13173" y="9366"/>
                    </a:lnTo>
                    <a:lnTo>
                      <a:pt x="13419" y="9120"/>
                    </a:lnTo>
                    <a:lnTo>
                      <a:pt x="13665" y="8844"/>
                    </a:lnTo>
                    <a:lnTo>
                      <a:pt x="13941" y="8506"/>
                    </a:lnTo>
                    <a:lnTo>
                      <a:pt x="14095" y="8414"/>
                    </a:lnTo>
                    <a:lnTo>
                      <a:pt x="14187" y="8414"/>
                    </a:lnTo>
                    <a:lnTo>
                      <a:pt x="14248" y="8322"/>
                    </a:lnTo>
                    <a:lnTo>
                      <a:pt x="14248" y="8199"/>
                    </a:lnTo>
                    <a:lnTo>
                      <a:pt x="14310" y="8107"/>
                    </a:lnTo>
                    <a:lnTo>
                      <a:pt x="14494" y="8045"/>
                    </a:lnTo>
                    <a:lnTo>
                      <a:pt x="14586" y="7707"/>
                    </a:lnTo>
                    <a:lnTo>
                      <a:pt x="14739" y="7462"/>
                    </a:lnTo>
                    <a:lnTo>
                      <a:pt x="14739" y="7400"/>
                    </a:lnTo>
                    <a:lnTo>
                      <a:pt x="14832" y="7308"/>
                    </a:lnTo>
                    <a:lnTo>
                      <a:pt x="14709" y="7185"/>
                    </a:lnTo>
                    <a:lnTo>
                      <a:pt x="14586" y="7185"/>
                    </a:lnTo>
                    <a:lnTo>
                      <a:pt x="14463" y="7185"/>
                    </a:lnTo>
                    <a:lnTo>
                      <a:pt x="14586" y="7093"/>
                    </a:lnTo>
                    <a:lnTo>
                      <a:pt x="14678" y="7063"/>
                    </a:lnTo>
                    <a:lnTo>
                      <a:pt x="15077" y="6694"/>
                    </a:lnTo>
                    <a:lnTo>
                      <a:pt x="15231" y="6633"/>
                    </a:lnTo>
                    <a:lnTo>
                      <a:pt x="15507" y="6663"/>
                    </a:lnTo>
                    <a:lnTo>
                      <a:pt x="15630" y="6663"/>
                    </a:lnTo>
                    <a:lnTo>
                      <a:pt x="15599" y="6786"/>
                    </a:lnTo>
                    <a:lnTo>
                      <a:pt x="15630" y="6878"/>
                    </a:lnTo>
                    <a:lnTo>
                      <a:pt x="15753" y="6756"/>
                    </a:lnTo>
                    <a:lnTo>
                      <a:pt x="15845" y="6694"/>
                    </a:lnTo>
                    <a:lnTo>
                      <a:pt x="15661" y="6602"/>
                    </a:lnTo>
                    <a:lnTo>
                      <a:pt x="15661" y="6448"/>
                    </a:lnTo>
                    <a:lnTo>
                      <a:pt x="15783" y="6203"/>
                    </a:lnTo>
                    <a:lnTo>
                      <a:pt x="15876" y="6080"/>
                    </a:lnTo>
                    <a:lnTo>
                      <a:pt x="15998" y="6080"/>
                    </a:lnTo>
                    <a:lnTo>
                      <a:pt x="16029" y="6141"/>
                    </a:lnTo>
                    <a:lnTo>
                      <a:pt x="16121" y="6080"/>
                    </a:lnTo>
                    <a:lnTo>
                      <a:pt x="16183" y="5957"/>
                    </a:lnTo>
                    <a:lnTo>
                      <a:pt x="16428" y="5589"/>
                    </a:lnTo>
                    <a:lnTo>
                      <a:pt x="16428" y="5466"/>
                    </a:lnTo>
                    <a:lnTo>
                      <a:pt x="16428" y="5343"/>
                    </a:lnTo>
                    <a:lnTo>
                      <a:pt x="16490" y="5159"/>
                    </a:lnTo>
                    <a:lnTo>
                      <a:pt x="16613" y="5005"/>
                    </a:lnTo>
                    <a:lnTo>
                      <a:pt x="16766" y="4913"/>
                    </a:lnTo>
                    <a:lnTo>
                      <a:pt x="16735" y="4882"/>
                    </a:lnTo>
                    <a:lnTo>
                      <a:pt x="16551" y="4790"/>
                    </a:lnTo>
                    <a:lnTo>
                      <a:pt x="16490" y="4698"/>
                    </a:lnTo>
                    <a:lnTo>
                      <a:pt x="16551" y="4698"/>
                    </a:lnTo>
                    <a:lnTo>
                      <a:pt x="16551" y="4637"/>
                    </a:lnTo>
                    <a:lnTo>
                      <a:pt x="16336" y="4606"/>
                    </a:lnTo>
                    <a:lnTo>
                      <a:pt x="16183" y="4729"/>
                    </a:lnTo>
                    <a:lnTo>
                      <a:pt x="15876" y="5036"/>
                    </a:lnTo>
                    <a:lnTo>
                      <a:pt x="15691" y="5067"/>
                    </a:lnTo>
                    <a:lnTo>
                      <a:pt x="15569" y="5097"/>
                    </a:lnTo>
                    <a:lnTo>
                      <a:pt x="15415" y="5036"/>
                    </a:lnTo>
                    <a:lnTo>
                      <a:pt x="15077" y="4698"/>
                    </a:lnTo>
                    <a:lnTo>
                      <a:pt x="14985" y="4698"/>
                    </a:lnTo>
                    <a:lnTo>
                      <a:pt x="14862" y="4514"/>
                    </a:lnTo>
                    <a:lnTo>
                      <a:pt x="14832" y="4391"/>
                    </a:lnTo>
                    <a:lnTo>
                      <a:pt x="14893" y="4330"/>
                    </a:lnTo>
                    <a:lnTo>
                      <a:pt x="14924" y="4146"/>
                    </a:lnTo>
                    <a:lnTo>
                      <a:pt x="14801" y="3869"/>
                    </a:lnTo>
                    <a:lnTo>
                      <a:pt x="14801" y="3746"/>
                    </a:lnTo>
                    <a:lnTo>
                      <a:pt x="14739" y="3654"/>
                    </a:lnTo>
                    <a:lnTo>
                      <a:pt x="14739" y="3501"/>
                    </a:lnTo>
                    <a:lnTo>
                      <a:pt x="14801" y="3378"/>
                    </a:lnTo>
                    <a:lnTo>
                      <a:pt x="14709" y="3378"/>
                    </a:lnTo>
                    <a:lnTo>
                      <a:pt x="14678" y="3194"/>
                    </a:lnTo>
                    <a:lnTo>
                      <a:pt x="14647" y="3102"/>
                    </a:lnTo>
                    <a:lnTo>
                      <a:pt x="14586" y="3132"/>
                    </a:lnTo>
                    <a:lnTo>
                      <a:pt x="14463" y="3071"/>
                    </a:lnTo>
                    <a:lnTo>
                      <a:pt x="14402" y="3132"/>
                    </a:lnTo>
                    <a:lnTo>
                      <a:pt x="14525" y="3255"/>
                    </a:lnTo>
                    <a:lnTo>
                      <a:pt x="14525" y="3409"/>
                    </a:lnTo>
                    <a:lnTo>
                      <a:pt x="14555" y="3470"/>
                    </a:lnTo>
                    <a:lnTo>
                      <a:pt x="14432" y="3593"/>
                    </a:lnTo>
                    <a:lnTo>
                      <a:pt x="14432" y="3685"/>
                    </a:lnTo>
                    <a:lnTo>
                      <a:pt x="14525" y="3838"/>
                    </a:lnTo>
                    <a:lnTo>
                      <a:pt x="14525" y="3931"/>
                    </a:lnTo>
                    <a:lnTo>
                      <a:pt x="14402" y="3961"/>
                    </a:lnTo>
                    <a:lnTo>
                      <a:pt x="14310" y="3869"/>
                    </a:lnTo>
                    <a:lnTo>
                      <a:pt x="14310" y="3716"/>
                    </a:lnTo>
                    <a:lnTo>
                      <a:pt x="14156" y="3716"/>
                    </a:lnTo>
                    <a:lnTo>
                      <a:pt x="14156" y="3624"/>
                    </a:lnTo>
                    <a:lnTo>
                      <a:pt x="14003" y="3562"/>
                    </a:lnTo>
                    <a:lnTo>
                      <a:pt x="13910" y="3593"/>
                    </a:lnTo>
                    <a:lnTo>
                      <a:pt x="13910" y="3501"/>
                    </a:lnTo>
                    <a:lnTo>
                      <a:pt x="14033" y="3439"/>
                    </a:lnTo>
                    <a:lnTo>
                      <a:pt x="14095" y="3316"/>
                    </a:lnTo>
                    <a:lnTo>
                      <a:pt x="13941" y="3194"/>
                    </a:lnTo>
                    <a:lnTo>
                      <a:pt x="14033" y="3009"/>
                    </a:lnTo>
                    <a:lnTo>
                      <a:pt x="14187" y="2979"/>
                    </a:lnTo>
                    <a:lnTo>
                      <a:pt x="14217" y="2825"/>
                    </a:lnTo>
                    <a:lnTo>
                      <a:pt x="14156" y="2702"/>
                    </a:lnTo>
                    <a:lnTo>
                      <a:pt x="14187" y="2610"/>
                    </a:lnTo>
                    <a:lnTo>
                      <a:pt x="14125" y="2487"/>
                    </a:lnTo>
                    <a:lnTo>
                      <a:pt x="14125" y="2303"/>
                    </a:lnTo>
                    <a:lnTo>
                      <a:pt x="13972" y="2150"/>
                    </a:lnTo>
                    <a:lnTo>
                      <a:pt x="13972" y="2088"/>
                    </a:lnTo>
                    <a:lnTo>
                      <a:pt x="14064" y="2150"/>
                    </a:lnTo>
                    <a:lnTo>
                      <a:pt x="14217" y="2119"/>
                    </a:lnTo>
                    <a:lnTo>
                      <a:pt x="14248" y="1935"/>
                    </a:lnTo>
                    <a:lnTo>
                      <a:pt x="14310" y="1873"/>
                    </a:lnTo>
                    <a:lnTo>
                      <a:pt x="14310" y="1628"/>
                    </a:lnTo>
                    <a:lnTo>
                      <a:pt x="14248" y="1413"/>
                    </a:lnTo>
                    <a:lnTo>
                      <a:pt x="14248" y="1290"/>
                    </a:lnTo>
                    <a:lnTo>
                      <a:pt x="14187" y="1321"/>
                    </a:lnTo>
                    <a:lnTo>
                      <a:pt x="14003" y="1413"/>
                    </a:lnTo>
                    <a:lnTo>
                      <a:pt x="13849" y="1259"/>
                    </a:lnTo>
                    <a:lnTo>
                      <a:pt x="13941" y="1167"/>
                    </a:lnTo>
                    <a:lnTo>
                      <a:pt x="13849" y="1106"/>
                    </a:lnTo>
                    <a:lnTo>
                      <a:pt x="13788" y="1106"/>
                    </a:lnTo>
                    <a:lnTo>
                      <a:pt x="13849" y="983"/>
                    </a:lnTo>
                    <a:lnTo>
                      <a:pt x="13972" y="952"/>
                    </a:lnTo>
                    <a:lnTo>
                      <a:pt x="13941" y="860"/>
                    </a:lnTo>
                    <a:lnTo>
                      <a:pt x="13788" y="799"/>
                    </a:lnTo>
                    <a:lnTo>
                      <a:pt x="13695" y="706"/>
                    </a:lnTo>
                    <a:lnTo>
                      <a:pt x="13603" y="768"/>
                    </a:lnTo>
                    <a:lnTo>
                      <a:pt x="13573" y="614"/>
                    </a:lnTo>
                    <a:lnTo>
                      <a:pt x="13634" y="614"/>
                    </a:lnTo>
                    <a:lnTo>
                      <a:pt x="13695" y="522"/>
                    </a:lnTo>
                    <a:lnTo>
                      <a:pt x="13603" y="522"/>
                    </a:lnTo>
                    <a:lnTo>
                      <a:pt x="13511" y="584"/>
                    </a:lnTo>
                    <a:lnTo>
                      <a:pt x="13511" y="676"/>
                    </a:lnTo>
                    <a:lnTo>
                      <a:pt x="13450" y="799"/>
                    </a:lnTo>
                    <a:lnTo>
                      <a:pt x="13327" y="737"/>
                    </a:lnTo>
                    <a:lnTo>
                      <a:pt x="13388" y="614"/>
                    </a:lnTo>
                    <a:lnTo>
                      <a:pt x="13327" y="492"/>
                    </a:lnTo>
                    <a:lnTo>
                      <a:pt x="13266" y="277"/>
                    </a:lnTo>
                    <a:lnTo>
                      <a:pt x="13266" y="123"/>
                    </a:lnTo>
                    <a:lnTo>
                      <a:pt x="13266" y="92"/>
                    </a:lnTo>
                    <a:lnTo>
                      <a:pt x="13327" y="62"/>
                    </a:lnTo>
                    <a:lnTo>
                      <a:pt x="13235" y="0"/>
                    </a:lnTo>
                    <a:lnTo>
                      <a:pt x="13173" y="31"/>
                    </a:lnTo>
                    <a:lnTo>
                      <a:pt x="12959" y="31"/>
                    </a:lnTo>
                    <a:lnTo>
                      <a:pt x="12959" y="92"/>
                    </a:lnTo>
                    <a:lnTo>
                      <a:pt x="13051" y="215"/>
                    </a:lnTo>
                    <a:lnTo>
                      <a:pt x="13235" y="645"/>
                    </a:lnTo>
                    <a:lnTo>
                      <a:pt x="13266" y="799"/>
                    </a:lnTo>
                    <a:lnTo>
                      <a:pt x="13235" y="1075"/>
                    </a:lnTo>
                    <a:lnTo>
                      <a:pt x="13143" y="1136"/>
                    </a:lnTo>
                    <a:lnTo>
                      <a:pt x="13081" y="1136"/>
                    </a:lnTo>
                    <a:lnTo>
                      <a:pt x="13051" y="1167"/>
                    </a:lnTo>
                    <a:lnTo>
                      <a:pt x="13173" y="1536"/>
                    </a:lnTo>
                    <a:lnTo>
                      <a:pt x="13204" y="1566"/>
                    </a:lnTo>
                    <a:lnTo>
                      <a:pt x="13327" y="1474"/>
                    </a:lnTo>
                    <a:lnTo>
                      <a:pt x="13511" y="1474"/>
                    </a:lnTo>
                    <a:lnTo>
                      <a:pt x="13388" y="1505"/>
                    </a:lnTo>
                    <a:lnTo>
                      <a:pt x="13266" y="1658"/>
                    </a:lnTo>
                    <a:lnTo>
                      <a:pt x="13327" y="1843"/>
                    </a:lnTo>
                    <a:lnTo>
                      <a:pt x="13419" y="2088"/>
                    </a:lnTo>
                    <a:lnTo>
                      <a:pt x="13450" y="2487"/>
                    </a:lnTo>
                    <a:lnTo>
                      <a:pt x="13450" y="2887"/>
                    </a:lnTo>
                    <a:lnTo>
                      <a:pt x="13542" y="2856"/>
                    </a:lnTo>
                    <a:lnTo>
                      <a:pt x="13573" y="2702"/>
                    </a:lnTo>
                    <a:lnTo>
                      <a:pt x="13542" y="2610"/>
                    </a:lnTo>
                    <a:lnTo>
                      <a:pt x="13573" y="2549"/>
                    </a:lnTo>
                    <a:lnTo>
                      <a:pt x="13634" y="2641"/>
                    </a:lnTo>
                    <a:lnTo>
                      <a:pt x="13634" y="2794"/>
                    </a:lnTo>
                    <a:lnTo>
                      <a:pt x="13726" y="2794"/>
                    </a:lnTo>
                    <a:lnTo>
                      <a:pt x="13726" y="2702"/>
                    </a:lnTo>
                    <a:lnTo>
                      <a:pt x="13726" y="2672"/>
                    </a:lnTo>
                    <a:lnTo>
                      <a:pt x="13788" y="2672"/>
                    </a:lnTo>
                    <a:lnTo>
                      <a:pt x="13788" y="2794"/>
                    </a:lnTo>
                    <a:lnTo>
                      <a:pt x="13695" y="2948"/>
                    </a:lnTo>
                    <a:lnTo>
                      <a:pt x="13634" y="3071"/>
                    </a:lnTo>
                    <a:lnTo>
                      <a:pt x="13634" y="3163"/>
                    </a:lnTo>
                    <a:lnTo>
                      <a:pt x="13573" y="3163"/>
                    </a:lnTo>
                    <a:lnTo>
                      <a:pt x="13511" y="3071"/>
                    </a:lnTo>
                    <a:lnTo>
                      <a:pt x="13450" y="3071"/>
                    </a:lnTo>
                    <a:lnTo>
                      <a:pt x="13481" y="3316"/>
                    </a:lnTo>
                    <a:lnTo>
                      <a:pt x="13603" y="3624"/>
                    </a:lnTo>
                    <a:lnTo>
                      <a:pt x="13665" y="3654"/>
                    </a:lnTo>
                    <a:lnTo>
                      <a:pt x="13726" y="3624"/>
                    </a:lnTo>
                    <a:lnTo>
                      <a:pt x="13788" y="3716"/>
                    </a:lnTo>
                    <a:lnTo>
                      <a:pt x="13788" y="3808"/>
                    </a:lnTo>
                    <a:lnTo>
                      <a:pt x="13849" y="3869"/>
                    </a:lnTo>
                    <a:lnTo>
                      <a:pt x="13695" y="3961"/>
                    </a:lnTo>
                    <a:lnTo>
                      <a:pt x="13695" y="4053"/>
                    </a:lnTo>
                    <a:lnTo>
                      <a:pt x="13757" y="4084"/>
                    </a:lnTo>
                    <a:lnTo>
                      <a:pt x="13695" y="4207"/>
                    </a:lnTo>
                    <a:lnTo>
                      <a:pt x="13603" y="4483"/>
                    </a:lnTo>
                    <a:lnTo>
                      <a:pt x="13603" y="4637"/>
                    </a:lnTo>
                    <a:lnTo>
                      <a:pt x="13573" y="4698"/>
                    </a:lnTo>
                    <a:lnTo>
                      <a:pt x="13634" y="4790"/>
                    </a:lnTo>
                    <a:lnTo>
                      <a:pt x="13603" y="4821"/>
                    </a:lnTo>
                    <a:lnTo>
                      <a:pt x="13511" y="4821"/>
                    </a:lnTo>
                    <a:lnTo>
                      <a:pt x="13419" y="4944"/>
                    </a:lnTo>
                    <a:lnTo>
                      <a:pt x="13419" y="5036"/>
                    </a:lnTo>
                    <a:lnTo>
                      <a:pt x="13511" y="5128"/>
                    </a:lnTo>
                    <a:lnTo>
                      <a:pt x="13419" y="5190"/>
                    </a:lnTo>
                    <a:lnTo>
                      <a:pt x="13327" y="5190"/>
                    </a:lnTo>
                    <a:lnTo>
                      <a:pt x="13266" y="5374"/>
                    </a:lnTo>
                    <a:lnTo>
                      <a:pt x="13143" y="5957"/>
                    </a:lnTo>
                    <a:lnTo>
                      <a:pt x="13143" y="6080"/>
                    </a:lnTo>
                    <a:lnTo>
                      <a:pt x="13020" y="6172"/>
                    </a:lnTo>
                    <a:lnTo>
                      <a:pt x="12897" y="6172"/>
                    </a:lnTo>
                    <a:lnTo>
                      <a:pt x="12774" y="6111"/>
                    </a:lnTo>
                    <a:lnTo>
                      <a:pt x="12621" y="6141"/>
                    </a:lnTo>
                    <a:lnTo>
                      <a:pt x="12314" y="6295"/>
                    </a:lnTo>
                    <a:lnTo>
                      <a:pt x="12160" y="6448"/>
                    </a:lnTo>
                    <a:lnTo>
                      <a:pt x="12099" y="6633"/>
                    </a:lnTo>
                    <a:lnTo>
                      <a:pt x="12160" y="6909"/>
                    </a:lnTo>
                    <a:lnTo>
                      <a:pt x="12283" y="7032"/>
                    </a:lnTo>
                    <a:lnTo>
                      <a:pt x="12529" y="7155"/>
                    </a:lnTo>
                    <a:lnTo>
                      <a:pt x="12621" y="7370"/>
                    </a:lnTo>
                    <a:lnTo>
                      <a:pt x="12866" y="7462"/>
                    </a:lnTo>
                    <a:lnTo>
                      <a:pt x="12959" y="7523"/>
                    </a:lnTo>
                    <a:lnTo>
                      <a:pt x="12989" y="7892"/>
                    </a:lnTo>
                    <a:lnTo>
                      <a:pt x="12989" y="7922"/>
                    </a:lnTo>
                    <a:lnTo>
                      <a:pt x="12928" y="7984"/>
                    </a:lnTo>
                    <a:lnTo>
                      <a:pt x="12928" y="8168"/>
                    </a:lnTo>
                    <a:lnTo>
                      <a:pt x="12866" y="8322"/>
                    </a:lnTo>
                    <a:lnTo>
                      <a:pt x="12529" y="8721"/>
                    </a:lnTo>
                    <a:lnTo>
                      <a:pt x="12314" y="8966"/>
                    </a:lnTo>
                    <a:lnTo>
                      <a:pt x="12068" y="9181"/>
                    </a:lnTo>
                    <a:lnTo>
                      <a:pt x="11976" y="9304"/>
                    </a:lnTo>
                    <a:lnTo>
                      <a:pt x="12007" y="9396"/>
                    </a:lnTo>
                    <a:close/>
                    <a:moveTo>
                      <a:pt x="11485" y="8782"/>
                    </a:moveTo>
                    <a:lnTo>
                      <a:pt x="11485" y="8659"/>
                    </a:lnTo>
                    <a:lnTo>
                      <a:pt x="11577" y="8536"/>
                    </a:lnTo>
                    <a:lnTo>
                      <a:pt x="11700" y="8567"/>
                    </a:lnTo>
                    <a:lnTo>
                      <a:pt x="11669" y="8659"/>
                    </a:lnTo>
                    <a:lnTo>
                      <a:pt x="11577" y="8721"/>
                    </a:lnTo>
                    <a:lnTo>
                      <a:pt x="11485" y="8813"/>
                    </a:lnTo>
                    <a:lnTo>
                      <a:pt x="11454" y="8813"/>
                    </a:lnTo>
                    <a:lnTo>
                      <a:pt x="11485" y="8782"/>
                    </a:lnTo>
                    <a:close/>
                    <a:moveTo>
                      <a:pt x="11423" y="8997"/>
                    </a:moveTo>
                    <a:lnTo>
                      <a:pt x="11485" y="8936"/>
                    </a:lnTo>
                    <a:lnTo>
                      <a:pt x="11577" y="8905"/>
                    </a:lnTo>
                    <a:lnTo>
                      <a:pt x="11515" y="8997"/>
                    </a:lnTo>
                    <a:close/>
                    <a:moveTo>
                      <a:pt x="11300" y="8966"/>
                    </a:moveTo>
                    <a:lnTo>
                      <a:pt x="11393" y="8966"/>
                    </a:lnTo>
                    <a:lnTo>
                      <a:pt x="11454" y="8936"/>
                    </a:lnTo>
                    <a:lnTo>
                      <a:pt x="11454" y="8905"/>
                    </a:lnTo>
                    <a:lnTo>
                      <a:pt x="11300" y="8966"/>
                    </a:lnTo>
                    <a:close/>
                    <a:moveTo>
                      <a:pt x="4514" y="16643"/>
                    </a:moveTo>
                    <a:lnTo>
                      <a:pt x="4606" y="16581"/>
                    </a:lnTo>
                    <a:lnTo>
                      <a:pt x="4606" y="16673"/>
                    </a:lnTo>
                    <a:lnTo>
                      <a:pt x="4545" y="16643"/>
                    </a:lnTo>
                    <a:close/>
                    <a:moveTo>
                      <a:pt x="3747" y="16981"/>
                    </a:moveTo>
                    <a:lnTo>
                      <a:pt x="3624" y="17103"/>
                    </a:lnTo>
                    <a:lnTo>
                      <a:pt x="3562" y="17103"/>
                    </a:lnTo>
                    <a:lnTo>
                      <a:pt x="3532" y="17042"/>
                    </a:lnTo>
                    <a:lnTo>
                      <a:pt x="3685" y="16888"/>
                    </a:lnTo>
                    <a:lnTo>
                      <a:pt x="3747" y="16827"/>
                    </a:lnTo>
                    <a:lnTo>
                      <a:pt x="3747" y="16704"/>
                    </a:lnTo>
                    <a:lnTo>
                      <a:pt x="3870" y="16673"/>
                    </a:lnTo>
                    <a:lnTo>
                      <a:pt x="3931" y="16520"/>
                    </a:lnTo>
                    <a:lnTo>
                      <a:pt x="3931" y="16366"/>
                    </a:lnTo>
                    <a:lnTo>
                      <a:pt x="3931" y="16244"/>
                    </a:lnTo>
                    <a:lnTo>
                      <a:pt x="4084" y="16213"/>
                    </a:lnTo>
                    <a:lnTo>
                      <a:pt x="4238" y="16366"/>
                    </a:lnTo>
                    <a:lnTo>
                      <a:pt x="4299" y="16551"/>
                    </a:lnTo>
                    <a:lnTo>
                      <a:pt x="4330" y="16581"/>
                    </a:lnTo>
                    <a:lnTo>
                      <a:pt x="4330" y="16612"/>
                    </a:lnTo>
                    <a:lnTo>
                      <a:pt x="4238" y="16643"/>
                    </a:lnTo>
                    <a:lnTo>
                      <a:pt x="4207" y="16612"/>
                    </a:lnTo>
                    <a:lnTo>
                      <a:pt x="4115" y="16643"/>
                    </a:lnTo>
                    <a:lnTo>
                      <a:pt x="4177" y="16643"/>
                    </a:lnTo>
                    <a:lnTo>
                      <a:pt x="4238" y="16704"/>
                    </a:lnTo>
                    <a:lnTo>
                      <a:pt x="4330" y="16735"/>
                    </a:lnTo>
                    <a:lnTo>
                      <a:pt x="4330" y="16796"/>
                    </a:lnTo>
                    <a:lnTo>
                      <a:pt x="4269" y="16858"/>
                    </a:lnTo>
                    <a:lnTo>
                      <a:pt x="4207" y="16827"/>
                    </a:lnTo>
                    <a:lnTo>
                      <a:pt x="4023" y="16888"/>
                    </a:lnTo>
                    <a:lnTo>
                      <a:pt x="3962" y="16950"/>
                    </a:lnTo>
                    <a:lnTo>
                      <a:pt x="3870" y="16950"/>
                    </a:lnTo>
                    <a:lnTo>
                      <a:pt x="3808" y="16919"/>
                    </a:lnTo>
                    <a:lnTo>
                      <a:pt x="3747" y="16919"/>
                    </a:lnTo>
                    <a:close/>
                    <a:moveTo>
                      <a:pt x="3624" y="15568"/>
                    </a:moveTo>
                    <a:lnTo>
                      <a:pt x="3501" y="15445"/>
                    </a:lnTo>
                    <a:lnTo>
                      <a:pt x="3532" y="15292"/>
                    </a:lnTo>
                    <a:lnTo>
                      <a:pt x="3624" y="15261"/>
                    </a:lnTo>
                    <a:lnTo>
                      <a:pt x="3562" y="15230"/>
                    </a:lnTo>
                    <a:lnTo>
                      <a:pt x="3440" y="15230"/>
                    </a:lnTo>
                    <a:lnTo>
                      <a:pt x="3655" y="15015"/>
                    </a:lnTo>
                    <a:lnTo>
                      <a:pt x="3808" y="14985"/>
                    </a:lnTo>
                    <a:lnTo>
                      <a:pt x="3962" y="14985"/>
                    </a:lnTo>
                    <a:lnTo>
                      <a:pt x="4023" y="14923"/>
                    </a:lnTo>
                    <a:lnTo>
                      <a:pt x="3962" y="14862"/>
                    </a:lnTo>
                    <a:lnTo>
                      <a:pt x="3839" y="14739"/>
                    </a:lnTo>
                    <a:lnTo>
                      <a:pt x="3839" y="14647"/>
                    </a:lnTo>
                    <a:lnTo>
                      <a:pt x="3962" y="14401"/>
                    </a:lnTo>
                    <a:lnTo>
                      <a:pt x="4023" y="14371"/>
                    </a:lnTo>
                    <a:lnTo>
                      <a:pt x="4084" y="14248"/>
                    </a:lnTo>
                    <a:lnTo>
                      <a:pt x="4146" y="14278"/>
                    </a:lnTo>
                    <a:lnTo>
                      <a:pt x="4207" y="14432"/>
                    </a:lnTo>
                    <a:lnTo>
                      <a:pt x="4269" y="14340"/>
                    </a:lnTo>
                    <a:lnTo>
                      <a:pt x="4269" y="14064"/>
                    </a:lnTo>
                    <a:lnTo>
                      <a:pt x="4361" y="13971"/>
                    </a:lnTo>
                    <a:lnTo>
                      <a:pt x="4422" y="13971"/>
                    </a:lnTo>
                    <a:lnTo>
                      <a:pt x="4668" y="13695"/>
                    </a:lnTo>
                    <a:lnTo>
                      <a:pt x="4729" y="13756"/>
                    </a:lnTo>
                    <a:lnTo>
                      <a:pt x="4821" y="13664"/>
                    </a:lnTo>
                    <a:lnTo>
                      <a:pt x="4821" y="13480"/>
                    </a:lnTo>
                    <a:lnTo>
                      <a:pt x="4914" y="13419"/>
                    </a:lnTo>
                    <a:lnTo>
                      <a:pt x="5006" y="13327"/>
                    </a:lnTo>
                    <a:lnTo>
                      <a:pt x="5098" y="13388"/>
                    </a:lnTo>
                    <a:lnTo>
                      <a:pt x="5098" y="13480"/>
                    </a:lnTo>
                    <a:lnTo>
                      <a:pt x="5159" y="13296"/>
                    </a:lnTo>
                    <a:lnTo>
                      <a:pt x="5282" y="13112"/>
                    </a:lnTo>
                    <a:lnTo>
                      <a:pt x="5405" y="13050"/>
                    </a:lnTo>
                    <a:lnTo>
                      <a:pt x="5620" y="12897"/>
                    </a:lnTo>
                    <a:lnTo>
                      <a:pt x="5712" y="12774"/>
                    </a:lnTo>
                    <a:lnTo>
                      <a:pt x="5958" y="12559"/>
                    </a:lnTo>
                    <a:lnTo>
                      <a:pt x="6111" y="12559"/>
                    </a:lnTo>
                    <a:lnTo>
                      <a:pt x="6172" y="12620"/>
                    </a:lnTo>
                    <a:lnTo>
                      <a:pt x="6326" y="12590"/>
                    </a:lnTo>
                    <a:lnTo>
                      <a:pt x="6449" y="12498"/>
                    </a:lnTo>
                    <a:lnTo>
                      <a:pt x="6510" y="12498"/>
                    </a:lnTo>
                    <a:lnTo>
                      <a:pt x="6664" y="12651"/>
                    </a:lnTo>
                    <a:lnTo>
                      <a:pt x="6664" y="12467"/>
                    </a:lnTo>
                    <a:lnTo>
                      <a:pt x="6602" y="12344"/>
                    </a:lnTo>
                    <a:lnTo>
                      <a:pt x="6633" y="12252"/>
                    </a:lnTo>
                    <a:lnTo>
                      <a:pt x="6909" y="12068"/>
                    </a:lnTo>
                    <a:lnTo>
                      <a:pt x="7063" y="12037"/>
                    </a:lnTo>
                    <a:lnTo>
                      <a:pt x="7339" y="11791"/>
                    </a:lnTo>
                    <a:lnTo>
                      <a:pt x="7646" y="11638"/>
                    </a:lnTo>
                    <a:lnTo>
                      <a:pt x="7800" y="11638"/>
                    </a:lnTo>
                    <a:lnTo>
                      <a:pt x="7800" y="11515"/>
                    </a:lnTo>
                    <a:lnTo>
                      <a:pt x="8015" y="11392"/>
                    </a:lnTo>
                    <a:lnTo>
                      <a:pt x="8199" y="11392"/>
                    </a:lnTo>
                    <a:lnTo>
                      <a:pt x="8537" y="11146"/>
                    </a:lnTo>
                    <a:lnTo>
                      <a:pt x="8813" y="10778"/>
                    </a:lnTo>
                    <a:lnTo>
                      <a:pt x="8813" y="10655"/>
                    </a:lnTo>
                    <a:lnTo>
                      <a:pt x="8905" y="10563"/>
                    </a:lnTo>
                    <a:lnTo>
                      <a:pt x="8905" y="10379"/>
                    </a:lnTo>
                    <a:lnTo>
                      <a:pt x="9028" y="10225"/>
                    </a:lnTo>
                    <a:lnTo>
                      <a:pt x="9120" y="10195"/>
                    </a:lnTo>
                    <a:lnTo>
                      <a:pt x="9120" y="10010"/>
                    </a:lnTo>
                    <a:lnTo>
                      <a:pt x="9182" y="9888"/>
                    </a:lnTo>
                    <a:lnTo>
                      <a:pt x="9304" y="9765"/>
                    </a:lnTo>
                    <a:lnTo>
                      <a:pt x="9458" y="9765"/>
                    </a:lnTo>
                    <a:lnTo>
                      <a:pt x="9612" y="9703"/>
                    </a:lnTo>
                    <a:lnTo>
                      <a:pt x="9673" y="9580"/>
                    </a:lnTo>
                    <a:lnTo>
                      <a:pt x="9857" y="9366"/>
                    </a:lnTo>
                    <a:lnTo>
                      <a:pt x="9919" y="9335"/>
                    </a:lnTo>
                    <a:lnTo>
                      <a:pt x="10072" y="9151"/>
                    </a:lnTo>
                    <a:lnTo>
                      <a:pt x="10226" y="8751"/>
                    </a:lnTo>
                    <a:lnTo>
                      <a:pt x="10256" y="8536"/>
                    </a:lnTo>
                    <a:lnTo>
                      <a:pt x="10410" y="8414"/>
                    </a:lnTo>
                    <a:lnTo>
                      <a:pt x="10502" y="8383"/>
                    </a:lnTo>
                    <a:lnTo>
                      <a:pt x="10748" y="8229"/>
                    </a:lnTo>
                    <a:lnTo>
                      <a:pt x="10870" y="8260"/>
                    </a:lnTo>
                    <a:lnTo>
                      <a:pt x="10778" y="8383"/>
                    </a:lnTo>
                    <a:lnTo>
                      <a:pt x="10748" y="8506"/>
                    </a:lnTo>
                    <a:lnTo>
                      <a:pt x="10809" y="8598"/>
                    </a:lnTo>
                    <a:lnTo>
                      <a:pt x="10870" y="8629"/>
                    </a:lnTo>
                    <a:lnTo>
                      <a:pt x="10963" y="8536"/>
                    </a:lnTo>
                    <a:lnTo>
                      <a:pt x="11024" y="8598"/>
                    </a:lnTo>
                    <a:lnTo>
                      <a:pt x="11024" y="8659"/>
                    </a:lnTo>
                    <a:lnTo>
                      <a:pt x="11055" y="8690"/>
                    </a:lnTo>
                    <a:lnTo>
                      <a:pt x="11024" y="8782"/>
                    </a:lnTo>
                    <a:lnTo>
                      <a:pt x="10963" y="8874"/>
                    </a:lnTo>
                    <a:lnTo>
                      <a:pt x="10870" y="8905"/>
                    </a:lnTo>
                    <a:lnTo>
                      <a:pt x="10963" y="9151"/>
                    </a:lnTo>
                    <a:lnTo>
                      <a:pt x="11055" y="9212"/>
                    </a:lnTo>
                    <a:lnTo>
                      <a:pt x="11178" y="9058"/>
                    </a:lnTo>
                    <a:lnTo>
                      <a:pt x="11270" y="8997"/>
                    </a:lnTo>
                    <a:lnTo>
                      <a:pt x="11393" y="9028"/>
                    </a:lnTo>
                    <a:lnTo>
                      <a:pt x="11454" y="9028"/>
                    </a:lnTo>
                    <a:lnTo>
                      <a:pt x="11454" y="9120"/>
                    </a:lnTo>
                    <a:lnTo>
                      <a:pt x="11515" y="9181"/>
                    </a:lnTo>
                    <a:lnTo>
                      <a:pt x="11669" y="9089"/>
                    </a:lnTo>
                    <a:lnTo>
                      <a:pt x="11607" y="9058"/>
                    </a:lnTo>
                    <a:lnTo>
                      <a:pt x="11577" y="9028"/>
                    </a:lnTo>
                    <a:lnTo>
                      <a:pt x="11669" y="8844"/>
                    </a:lnTo>
                    <a:lnTo>
                      <a:pt x="11792" y="8874"/>
                    </a:lnTo>
                    <a:lnTo>
                      <a:pt x="11792" y="8966"/>
                    </a:lnTo>
                    <a:lnTo>
                      <a:pt x="11822" y="8966"/>
                    </a:lnTo>
                    <a:lnTo>
                      <a:pt x="11730" y="9120"/>
                    </a:lnTo>
                    <a:lnTo>
                      <a:pt x="11546" y="9243"/>
                    </a:lnTo>
                    <a:lnTo>
                      <a:pt x="11669" y="9212"/>
                    </a:lnTo>
                    <a:lnTo>
                      <a:pt x="11792" y="9181"/>
                    </a:lnTo>
                    <a:lnTo>
                      <a:pt x="11638" y="9396"/>
                    </a:lnTo>
                    <a:lnTo>
                      <a:pt x="11607" y="9396"/>
                    </a:lnTo>
                    <a:lnTo>
                      <a:pt x="11546" y="9519"/>
                    </a:lnTo>
                    <a:lnTo>
                      <a:pt x="11546" y="9673"/>
                    </a:lnTo>
                    <a:lnTo>
                      <a:pt x="11607" y="9826"/>
                    </a:lnTo>
                    <a:lnTo>
                      <a:pt x="11607" y="10010"/>
                    </a:lnTo>
                    <a:lnTo>
                      <a:pt x="11700" y="10010"/>
                    </a:lnTo>
                    <a:lnTo>
                      <a:pt x="11546" y="10102"/>
                    </a:lnTo>
                    <a:lnTo>
                      <a:pt x="11116" y="10502"/>
                    </a:lnTo>
                    <a:lnTo>
                      <a:pt x="11116" y="10594"/>
                    </a:lnTo>
                    <a:lnTo>
                      <a:pt x="10809" y="10901"/>
                    </a:lnTo>
                    <a:lnTo>
                      <a:pt x="10809" y="10962"/>
                    </a:lnTo>
                    <a:lnTo>
                      <a:pt x="10686" y="10962"/>
                    </a:lnTo>
                    <a:lnTo>
                      <a:pt x="10502" y="11146"/>
                    </a:lnTo>
                    <a:lnTo>
                      <a:pt x="10471" y="11300"/>
                    </a:lnTo>
                    <a:lnTo>
                      <a:pt x="10287" y="11515"/>
                    </a:lnTo>
                    <a:lnTo>
                      <a:pt x="10256" y="11607"/>
                    </a:lnTo>
                    <a:lnTo>
                      <a:pt x="10011" y="11761"/>
                    </a:lnTo>
                    <a:lnTo>
                      <a:pt x="9796" y="11822"/>
                    </a:lnTo>
                    <a:lnTo>
                      <a:pt x="9673" y="11883"/>
                    </a:lnTo>
                    <a:lnTo>
                      <a:pt x="9612" y="12160"/>
                    </a:lnTo>
                    <a:lnTo>
                      <a:pt x="9612" y="12344"/>
                    </a:lnTo>
                    <a:lnTo>
                      <a:pt x="9550" y="12405"/>
                    </a:lnTo>
                    <a:lnTo>
                      <a:pt x="9673" y="12436"/>
                    </a:lnTo>
                    <a:lnTo>
                      <a:pt x="9734" y="12559"/>
                    </a:lnTo>
                    <a:lnTo>
                      <a:pt x="9734" y="12774"/>
                    </a:lnTo>
                    <a:lnTo>
                      <a:pt x="9642" y="12835"/>
                    </a:lnTo>
                    <a:lnTo>
                      <a:pt x="9581" y="12774"/>
                    </a:lnTo>
                    <a:lnTo>
                      <a:pt x="9581" y="12620"/>
                    </a:lnTo>
                    <a:lnTo>
                      <a:pt x="9550" y="12590"/>
                    </a:lnTo>
                    <a:lnTo>
                      <a:pt x="9519" y="12620"/>
                    </a:lnTo>
                    <a:lnTo>
                      <a:pt x="9519" y="12743"/>
                    </a:lnTo>
                    <a:lnTo>
                      <a:pt x="9458" y="12835"/>
                    </a:lnTo>
                    <a:lnTo>
                      <a:pt x="9335" y="12774"/>
                    </a:lnTo>
                    <a:lnTo>
                      <a:pt x="9151" y="12774"/>
                    </a:lnTo>
                    <a:lnTo>
                      <a:pt x="9304" y="12712"/>
                    </a:lnTo>
                    <a:lnTo>
                      <a:pt x="9304" y="12651"/>
                    </a:lnTo>
                    <a:lnTo>
                      <a:pt x="9182" y="12620"/>
                    </a:lnTo>
                    <a:lnTo>
                      <a:pt x="9090" y="12682"/>
                    </a:lnTo>
                    <a:lnTo>
                      <a:pt x="9090" y="12743"/>
                    </a:lnTo>
                    <a:lnTo>
                      <a:pt x="8997" y="12805"/>
                    </a:lnTo>
                    <a:lnTo>
                      <a:pt x="8936" y="12774"/>
                    </a:lnTo>
                    <a:lnTo>
                      <a:pt x="8875" y="12620"/>
                    </a:lnTo>
                    <a:lnTo>
                      <a:pt x="8721" y="12559"/>
                    </a:lnTo>
                    <a:lnTo>
                      <a:pt x="8844" y="12651"/>
                    </a:lnTo>
                    <a:lnTo>
                      <a:pt x="8844" y="12774"/>
                    </a:lnTo>
                    <a:lnTo>
                      <a:pt x="8721" y="12927"/>
                    </a:lnTo>
                    <a:lnTo>
                      <a:pt x="8660" y="12958"/>
                    </a:lnTo>
                    <a:lnTo>
                      <a:pt x="8506" y="12958"/>
                    </a:lnTo>
                    <a:lnTo>
                      <a:pt x="8475" y="13081"/>
                    </a:lnTo>
                    <a:lnTo>
                      <a:pt x="8353" y="13081"/>
                    </a:lnTo>
                    <a:lnTo>
                      <a:pt x="8260" y="12989"/>
                    </a:lnTo>
                    <a:lnTo>
                      <a:pt x="8230" y="13142"/>
                    </a:lnTo>
                    <a:lnTo>
                      <a:pt x="8107" y="13204"/>
                    </a:lnTo>
                    <a:lnTo>
                      <a:pt x="7953" y="13357"/>
                    </a:lnTo>
                    <a:lnTo>
                      <a:pt x="7953" y="13511"/>
                    </a:lnTo>
                    <a:lnTo>
                      <a:pt x="7861" y="13634"/>
                    </a:lnTo>
                    <a:lnTo>
                      <a:pt x="7708" y="13910"/>
                    </a:lnTo>
                    <a:lnTo>
                      <a:pt x="7677" y="14064"/>
                    </a:lnTo>
                    <a:lnTo>
                      <a:pt x="7585" y="14217"/>
                    </a:lnTo>
                    <a:lnTo>
                      <a:pt x="7216" y="14463"/>
                    </a:lnTo>
                    <a:lnTo>
                      <a:pt x="7094" y="14616"/>
                    </a:lnTo>
                    <a:lnTo>
                      <a:pt x="7063" y="14862"/>
                    </a:lnTo>
                    <a:lnTo>
                      <a:pt x="6909" y="15077"/>
                    </a:lnTo>
                    <a:lnTo>
                      <a:pt x="6756" y="15292"/>
                    </a:lnTo>
                    <a:lnTo>
                      <a:pt x="6787" y="15322"/>
                    </a:lnTo>
                    <a:lnTo>
                      <a:pt x="6756" y="15384"/>
                    </a:lnTo>
                    <a:lnTo>
                      <a:pt x="6664" y="15415"/>
                    </a:lnTo>
                    <a:lnTo>
                      <a:pt x="6817" y="15415"/>
                    </a:lnTo>
                    <a:lnTo>
                      <a:pt x="6817" y="15445"/>
                    </a:lnTo>
                    <a:lnTo>
                      <a:pt x="6725" y="15507"/>
                    </a:lnTo>
                    <a:lnTo>
                      <a:pt x="6510" y="15507"/>
                    </a:lnTo>
                    <a:lnTo>
                      <a:pt x="6265" y="15599"/>
                    </a:lnTo>
                    <a:lnTo>
                      <a:pt x="6172" y="15752"/>
                    </a:lnTo>
                    <a:lnTo>
                      <a:pt x="6111" y="15937"/>
                    </a:lnTo>
                    <a:lnTo>
                      <a:pt x="5927" y="16029"/>
                    </a:lnTo>
                    <a:lnTo>
                      <a:pt x="5958" y="15906"/>
                    </a:lnTo>
                    <a:lnTo>
                      <a:pt x="5835" y="15814"/>
                    </a:lnTo>
                    <a:lnTo>
                      <a:pt x="5896" y="15967"/>
                    </a:lnTo>
                    <a:lnTo>
                      <a:pt x="5896" y="16059"/>
                    </a:lnTo>
                    <a:lnTo>
                      <a:pt x="5743" y="16121"/>
                    </a:lnTo>
                    <a:lnTo>
                      <a:pt x="5497" y="16305"/>
                    </a:lnTo>
                    <a:lnTo>
                      <a:pt x="5221" y="16428"/>
                    </a:lnTo>
                    <a:lnTo>
                      <a:pt x="5006" y="16459"/>
                    </a:lnTo>
                    <a:lnTo>
                      <a:pt x="4883" y="16428"/>
                    </a:lnTo>
                    <a:lnTo>
                      <a:pt x="4883" y="16336"/>
                    </a:lnTo>
                    <a:lnTo>
                      <a:pt x="4668" y="16428"/>
                    </a:lnTo>
                    <a:lnTo>
                      <a:pt x="4576" y="16428"/>
                    </a:lnTo>
                    <a:lnTo>
                      <a:pt x="4729" y="16336"/>
                    </a:lnTo>
                    <a:lnTo>
                      <a:pt x="4637" y="16244"/>
                    </a:lnTo>
                    <a:lnTo>
                      <a:pt x="4484" y="16121"/>
                    </a:lnTo>
                    <a:lnTo>
                      <a:pt x="4453" y="15967"/>
                    </a:lnTo>
                    <a:lnTo>
                      <a:pt x="4392" y="15875"/>
                    </a:lnTo>
                    <a:lnTo>
                      <a:pt x="4269" y="15875"/>
                    </a:lnTo>
                    <a:lnTo>
                      <a:pt x="4177" y="15814"/>
                    </a:lnTo>
                    <a:lnTo>
                      <a:pt x="4207" y="15752"/>
                    </a:lnTo>
                    <a:lnTo>
                      <a:pt x="4177" y="15630"/>
                    </a:lnTo>
                    <a:lnTo>
                      <a:pt x="4054" y="15568"/>
                    </a:lnTo>
                    <a:lnTo>
                      <a:pt x="3962" y="15568"/>
                    </a:lnTo>
                    <a:lnTo>
                      <a:pt x="3962" y="15660"/>
                    </a:lnTo>
                    <a:lnTo>
                      <a:pt x="3900" y="15660"/>
                    </a:lnTo>
                    <a:lnTo>
                      <a:pt x="3900" y="15630"/>
                    </a:lnTo>
                    <a:lnTo>
                      <a:pt x="3685" y="15630"/>
                    </a:lnTo>
                    <a:close/>
                  </a:path>
                </a:pathLst>
              </a:custGeom>
              <a:solidFill>
                <a:srgbClr val="D9D9D9"/>
              </a:solidFill>
              <a:ln cap="flat" cmpd="sng" w="9525">
                <a:solidFill>
                  <a:schemeClr val="lt1"/>
                </a:solidFill>
                <a:prstDash val="solid"/>
                <a:round/>
                <a:headEnd len="sm" w="sm" type="none"/>
                <a:tailEnd len="sm" w="sm" type="none"/>
              </a:ln>
            </p:spPr>
          </p:sp>
          <p:sp>
            <p:nvSpPr>
              <p:cNvPr id="486" name="Google Shape;486;p54"/>
              <p:cNvSpPr/>
              <p:nvPr/>
            </p:nvSpPr>
            <p:spPr>
              <a:xfrm>
                <a:off x="5225400" y="1928160"/>
                <a:ext cx="138591" cy="88196"/>
              </a:xfrm>
              <a:custGeom>
                <a:rect b="b" l="l" r="r" t="t"/>
                <a:pathLst>
                  <a:path extrusionOk="0" h="4637" w="7278">
                    <a:moveTo>
                      <a:pt x="2549" y="4637"/>
                    </a:moveTo>
                    <a:lnTo>
                      <a:pt x="2487" y="4514"/>
                    </a:lnTo>
                    <a:lnTo>
                      <a:pt x="2549" y="4391"/>
                    </a:lnTo>
                    <a:lnTo>
                      <a:pt x="2641" y="4361"/>
                    </a:lnTo>
                    <a:lnTo>
                      <a:pt x="2672" y="4545"/>
                    </a:lnTo>
                    <a:close/>
                    <a:moveTo>
                      <a:pt x="2180" y="3900"/>
                    </a:moveTo>
                    <a:lnTo>
                      <a:pt x="2334" y="3839"/>
                    </a:lnTo>
                    <a:lnTo>
                      <a:pt x="2334" y="4023"/>
                    </a:lnTo>
                    <a:lnTo>
                      <a:pt x="2518" y="4207"/>
                    </a:lnTo>
                    <a:lnTo>
                      <a:pt x="2641" y="4268"/>
                    </a:lnTo>
                    <a:lnTo>
                      <a:pt x="2764" y="4146"/>
                    </a:lnTo>
                    <a:lnTo>
                      <a:pt x="2917" y="4146"/>
                    </a:lnTo>
                    <a:lnTo>
                      <a:pt x="3194" y="4391"/>
                    </a:lnTo>
                    <a:lnTo>
                      <a:pt x="3531" y="4391"/>
                    </a:lnTo>
                    <a:lnTo>
                      <a:pt x="3654" y="4453"/>
                    </a:lnTo>
                    <a:lnTo>
                      <a:pt x="3900" y="4391"/>
                    </a:lnTo>
                    <a:lnTo>
                      <a:pt x="3869" y="4207"/>
                    </a:lnTo>
                    <a:lnTo>
                      <a:pt x="3900" y="4115"/>
                    </a:lnTo>
                    <a:lnTo>
                      <a:pt x="3961" y="4238"/>
                    </a:lnTo>
                    <a:lnTo>
                      <a:pt x="4145" y="4268"/>
                    </a:lnTo>
                    <a:lnTo>
                      <a:pt x="4330" y="4115"/>
                    </a:lnTo>
                    <a:lnTo>
                      <a:pt x="4330" y="3900"/>
                    </a:lnTo>
                    <a:lnTo>
                      <a:pt x="4545" y="3869"/>
                    </a:lnTo>
                    <a:lnTo>
                      <a:pt x="4453" y="3992"/>
                    </a:lnTo>
                    <a:lnTo>
                      <a:pt x="4514" y="4053"/>
                    </a:lnTo>
                    <a:lnTo>
                      <a:pt x="4575" y="3992"/>
                    </a:lnTo>
                    <a:lnTo>
                      <a:pt x="4698" y="3961"/>
                    </a:lnTo>
                    <a:lnTo>
                      <a:pt x="4852" y="3746"/>
                    </a:lnTo>
                    <a:lnTo>
                      <a:pt x="4944" y="3808"/>
                    </a:lnTo>
                    <a:lnTo>
                      <a:pt x="4975" y="3808"/>
                    </a:lnTo>
                    <a:lnTo>
                      <a:pt x="5128" y="3808"/>
                    </a:lnTo>
                    <a:lnTo>
                      <a:pt x="5128" y="3839"/>
                    </a:lnTo>
                    <a:lnTo>
                      <a:pt x="5189" y="3808"/>
                    </a:lnTo>
                    <a:lnTo>
                      <a:pt x="5527" y="3501"/>
                    </a:lnTo>
                    <a:lnTo>
                      <a:pt x="5681" y="3317"/>
                    </a:lnTo>
                    <a:lnTo>
                      <a:pt x="6080" y="3255"/>
                    </a:lnTo>
                    <a:lnTo>
                      <a:pt x="6172" y="3132"/>
                    </a:lnTo>
                    <a:lnTo>
                      <a:pt x="6141" y="3071"/>
                    </a:lnTo>
                    <a:lnTo>
                      <a:pt x="6141" y="2948"/>
                    </a:lnTo>
                    <a:lnTo>
                      <a:pt x="6233" y="2948"/>
                    </a:lnTo>
                    <a:lnTo>
                      <a:pt x="6264" y="3071"/>
                    </a:lnTo>
                    <a:lnTo>
                      <a:pt x="6479" y="3163"/>
                    </a:lnTo>
                    <a:lnTo>
                      <a:pt x="6571" y="3009"/>
                    </a:lnTo>
                    <a:lnTo>
                      <a:pt x="6602" y="2917"/>
                    </a:lnTo>
                    <a:lnTo>
                      <a:pt x="6571" y="2856"/>
                    </a:lnTo>
                    <a:lnTo>
                      <a:pt x="6571" y="2764"/>
                    </a:lnTo>
                    <a:lnTo>
                      <a:pt x="6663" y="2733"/>
                    </a:lnTo>
                    <a:lnTo>
                      <a:pt x="6571" y="2518"/>
                    </a:lnTo>
                    <a:lnTo>
                      <a:pt x="6663" y="2457"/>
                    </a:lnTo>
                    <a:lnTo>
                      <a:pt x="6786" y="2549"/>
                    </a:lnTo>
                    <a:lnTo>
                      <a:pt x="6817" y="2672"/>
                    </a:lnTo>
                    <a:lnTo>
                      <a:pt x="6940" y="2672"/>
                    </a:lnTo>
                    <a:lnTo>
                      <a:pt x="7032" y="2487"/>
                    </a:lnTo>
                    <a:lnTo>
                      <a:pt x="7001" y="2334"/>
                    </a:lnTo>
                    <a:lnTo>
                      <a:pt x="6848" y="2180"/>
                    </a:lnTo>
                    <a:lnTo>
                      <a:pt x="6848" y="2027"/>
                    </a:lnTo>
                    <a:lnTo>
                      <a:pt x="6940" y="1965"/>
                    </a:lnTo>
                    <a:lnTo>
                      <a:pt x="6940" y="1812"/>
                    </a:lnTo>
                    <a:lnTo>
                      <a:pt x="7093" y="1720"/>
                    </a:lnTo>
                    <a:lnTo>
                      <a:pt x="7216" y="1720"/>
                    </a:lnTo>
                    <a:lnTo>
                      <a:pt x="7277" y="1628"/>
                    </a:lnTo>
                    <a:lnTo>
                      <a:pt x="7155" y="1474"/>
                    </a:lnTo>
                    <a:lnTo>
                      <a:pt x="6817" y="1443"/>
                    </a:lnTo>
                    <a:lnTo>
                      <a:pt x="6725" y="1536"/>
                    </a:lnTo>
                    <a:lnTo>
                      <a:pt x="6817" y="1382"/>
                    </a:lnTo>
                    <a:lnTo>
                      <a:pt x="6817" y="1259"/>
                    </a:lnTo>
                    <a:lnTo>
                      <a:pt x="6633" y="1259"/>
                    </a:lnTo>
                    <a:lnTo>
                      <a:pt x="6571" y="1321"/>
                    </a:lnTo>
                    <a:lnTo>
                      <a:pt x="6510" y="1167"/>
                    </a:lnTo>
                    <a:lnTo>
                      <a:pt x="6633" y="1014"/>
                    </a:lnTo>
                    <a:lnTo>
                      <a:pt x="6755" y="983"/>
                    </a:lnTo>
                    <a:lnTo>
                      <a:pt x="6725" y="768"/>
                    </a:lnTo>
                    <a:lnTo>
                      <a:pt x="6633" y="707"/>
                    </a:lnTo>
                    <a:lnTo>
                      <a:pt x="6541" y="799"/>
                    </a:lnTo>
                    <a:lnTo>
                      <a:pt x="6387" y="737"/>
                    </a:lnTo>
                    <a:lnTo>
                      <a:pt x="6326" y="584"/>
                    </a:lnTo>
                    <a:lnTo>
                      <a:pt x="6479" y="522"/>
                    </a:lnTo>
                    <a:lnTo>
                      <a:pt x="6510" y="399"/>
                    </a:lnTo>
                    <a:lnTo>
                      <a:pt x="6571" y="338"/>
                    </a:lnTo>
                    <a:lnTo>
                      <a:pt x="6725" y="307"/>
                    </a:lnTo>
                    <a:lnTo>
                      <a:pt x="6571" y="215"/>
                    </a:lnTo>
                    <a:lnTo>
                      <a:pt x="6418" y="246"/>
                    </a:lnTo>
                    <a:lnTo>
                      <a:pt x="6172" y="492"/>
                    </a:lnTo>
                    <a:lnTo>
                      <a:pt x="6111" y="645"/>
                    </a:lnTo>
                    <a:lnTo>
                      <a:pt x="6019" y="645"/>
                    </a:lnTo>
                    <a:lnTo>
                      <a:pt x="5926" y="492"/>
                    </a:lnTo>
                    <a:lnTo>
                      <a:pt x="5988" y="369"/>
                    </a:lnTo>
                    <a:lnTo>
                      <a:pt x="5896" y="307"/>
                    </a:lnTo>
                    <a:lnTo>
                      <a:pt x="5865" y="154"/>
                    </a:lnTo>
                    <a:lnTo>
                      <a:pt x="5711" y="123"/>
                    </a:lnTo>
                    <a:lnTo>
                      <a:pt x="5589" y="185"/>
                    </a:lnTo>
                    <a:lnTo>
                      <a:pt x="5497" y="154"/>
                    </a:lnTo>
                    <a:lnTo>
                      <a:pt x="5435" y="277"/>
                    </a:lnTo>
                    <a:lnTo>
                      <a:pt x="5497" y="430"/>
                    </a:lnTo>
                    <a:lnTo>
                      <a:pt x="5435" y="553"/>
                    </a:lnTo>
                    <a:lnTo>
                      <a:pt x="5251" y="553"/>
                    </a:lnTo>
                    <a:lnTo>
                      <a:pt x="5097" y="645"/>
                    </a:lnTo>
                    <a:lnTo>
                      <a:pt x="5097" y="492"/>
                    </a:lnTo>
                    <a:lnTo>
                      <a:pt x="5005" y="430"/>
                    </a:lnTo>
                    <a:lnTo>
                      <a:pt x="4913" y="584"/>
                    </a:lnTo>
                    <a:lnTo>
                      <a:pt x="4821" y="768"/>
                    </a:lnTo>
                    <a:lnTo>
                      <a:pt x="4667" y="768"/>
                    </a:lnTo>
                    <a:lnTo>
                      <a:pt x="4514" y="522"/>
                    </a:lnTo>
                    <a:lnTo>
                      <a:pt x="4391" y="553"/>
                    </a:lnTo>
                    <a:lnTo>
                      <a:pt x="4330" y="492"/>
                    </a:lnTo>
                    <a:lnTo>
                      <a:pt x="4207" y="492"/>
                    </a:lnTo>
                    <a:lnTo>
                      <a:pt x="4176" y="768"/>
                    </a:lnTo>
                    <a:lnTo>
                      <a:pt x="4299" y="1075"/>
                    </a:lnTo>
                    <a:lnTo>
                      <a:pt x="4145" y="1474"/>
                    </a:lnTo>
                    <a:lnTo>
                      <a:pt x="4207" y="1136"/>
                    </a:lnTo>
                    <a:lnTo>
                      <a:pt x="4053" y="891"/>
                    </a:lnTo>
                    <a:lnTo>
                      <a:pt x="4053" y="737"/>
                    </a:lnTo>
                    <a:lnTo>
                      <a:pt x="3961" y="676"/>
                    </a:lnTo>
                    <a:lnTo>
                      <a:pt x="3961" y="522"/>
                    </a:lnTo>
                    <a:lnTo>
                      <a:pt x="3808" y="430"/>
                    </a:lnTo>
                    <a:lnTo>
                      <a:pt x="3501" y="614"/>
                    </a:lnTo>
                    <a:lnTo>
                      <a:pt x="3439" y="799"/>
                    </a:lnTo>
                    <a:lnTo>
                      <a:pt x="3501" y="952"/>
                    </a:lnTo>
                    <a:lnTo>
                      <a:pt x="3347" y="1167"/>
                    </a:lnTo>
                    <a:lnTo>
                      <a:pt x="3224" y="1167"/>
                    </a:lnTo>
                    <a:lnTo>
                      <a:pt x="3224" y="921"/>
                    </a:lnTo>
                    <a:lnTo>
                      <a:pt x="3101" y="860"/>
                    </a:lnTo>
                    <a:lnTo>
                      <a:pt x="3101" y="522"/>
                    </a:lnTo>
                    <a:lnTo>
                      <a:pt x="2979" y="430"/>
                    </a:lnTo>
                    <a:lnTo>
                      <a:pt x="2764" y="614"/>
                    </a:lnTo>
                    <a:lnTo>
                      <a:pt x="2794" y="1014"/>
                    </a:lnTo>
                    <a:lnTo>
                      <a:pt x="2887" y="1106"/>
                    </a:lnTo>
                    <a:lnTo>
                      <a:pt x="2887" y="1382"/>
                    </a:lnTo>
                    <a:lnTo>
                      <a:pt x="2794" y="1505"/>
                    </a:lnTo>
                    <a:lnTo>
                      <a:pt x="2641" y="1505"/>
                    </a:lnTo>
                    <a:lnTo>
                      <a:pt x="2641" y="1321"/>
                    </a:lnTo>
                    <a:lnTo>
                      <a:pt x="2487" y="1382"/>
                    </a:lnTo>
                    <a:lnTo>
                      <a:pt x="2395" y="1597"/>
                    </a:lnTo>
                    <a:lnTo>
                      <a:pt x="2303" y="1658"/>
                    </a:lnTo>
                    <a:lnTo>
                      <a:pt x="2303" y="1904"/>
                    </a:lnTo>
                    <a:lnTo>
                      <a:pt x="2180" y="1658"/>
                    </a:lnTo>
                    <a:lnTo>
                      <a:pt x="2088" y="1658"/>
                    </a:lnTo>
                    <a:lnTo>
                      <a:pt x="2088" y="1536"/>
                    </a:lnTo>
                    <a:lnTo>
                      <a:pt x="2211" y="1382"/>
                    </a:lnTo>
                    <a:lnTo>
                      <a:pt x="2211" y="1259"/>
                    </a:lnTo>
                    <a:lnTo>
                      <a:pt x="1996" y="1259"/>
                    </a:lnTo>
                    <a:lnTo>
                      <a:pt x="2088" y="1136"/>
                    </a:lnTo>
                    <a:lnTo>
                      <a:pt x="1996" y="952"/>
                    </a:lnTo>
                    <a:lnTo>
                      <a:pt x="2088" y="1044"/>
                    </a:lnTo>
                    <a:lnTo>
                      <a:pt x="2242" y="891"/>
                    </a:lnTo>
                    <a:lnTo>
                      <a:pt x="2211" y="799"/>
                    </a:lnTo>
                    <a:lnTo>
                      <a:pt x="2057" y="737"/>
                    </a:lnTo>
                    <a:lnTo>
                      <a:pt x="2180" y="645"/>
                    </a:lnTo>
                    <a:lnTo>
                      <a:pt x="2057" y="492"/>
                    </a:lnTo>
                    <a:lnTo>
                      <a:pt x="1965" y="553"/>
                    </a:lnTo>
                    <a:lnTo>
                      <a:pt x="1904" y="430"/>
                    </a:lnTo>
                    <a:lnTo>
                      <a:pt x="1689" y="338"/>
                    </a:lnTo>
                    <a:lnTo>
                      <a:pt x="1689" y="185"/>
                    </a:lnTo>
                    <a:lnTo>
                      <a:pt x="1628" y="31"/>
                    </a:lnTo>
                    <a:lnTo>
                      <a:pt x="1474" y="62"/>
                    </a:lnTo>
                    <a:lnTo>
                      <a:pt x="1290" y="0"/>
                    </a:lnTo>
                    <a:lnTo>
                      <a:pt x="1044" y="31"/>
                    </a:lnTo>
                    <a:lnTo>
                      <a:pt x="1013" y="92"/>
                    </a:lnTo>
                    <a:lnTo>
                      <a:pt x="1106" y="185"/>
                    </a:lnTo>
                    <a:lnTo>
                      <a:pt x="1198" y="185"/>
                    </a:lnTo>
                    <a:lnTo>
                      <a:pt x="1198" y="123"/>
                    </a:lnTo>
                    <a:lnTo>
                      <a:pt x="1321" y="123"/>
                    </a:lnTo>
                    <a:lnTo>
                      <a:pt x="1413" y="185"/>
                    </a:lnTo>
                    <a:lnTo>
                      <a:pt x="1566" y="215"/>
                    </a:lnTo>
                    <a:lnTo>
                      <a:pt x="1505" y="307"/>
                    </a:lnTo>
                    <a:lnTo>
                      <a:pt x="1351" y="246"/>
                    </a:lnTo>
                    <a:lnTo>
                      <a:pt x="1198" y="246"/>
                    </a:lnTo>
                    <a:lnTo>
                      <a:pt x="1228" y="307"/>
                    </a:lnTo>
                    <a:lnTo>
                      <a:pt x="1443" y="461"/>
                    </a:lnTo>
                    <a:lnTo>
                      <a:pt x="1597" y="645"/>
                    </a:lnTo>
                    <a:lnTo>
                      <a:pt x="1566" y="768"/>
                    </a:lnTo>
                    <a:lnTo>
                      <a:pt x="1474" y="768"/>
                    </a:lnTo>
                    <a:lnTo>
                      <a:pt x="1474" y="645"/>
                    </a:lnTo>
                    <a:lnTo>
                      <a:pt x="1321" y="553"/>
                    </a:lnTo>
                    <a:lnTo>
                      <a:pt x="1198" y="645"/>
                    </a:lnTo>
                    <a:lnTo>
                      <a:pt x="1106" y="614"/>
                    </a:lnTo>
                    <a:lnTo>
                      <a:pt x="1136" y="522"/>
                    </a:lnTo>
                    <a:lnTo>
                      <a:pt x="1013" y="338"/>
                    </a:lnTo>
                    <a:lnTo>
                      <a:pt x="860" y="277"/>
                    </a:lnTo>
                    <a:lnTo>
                      <a:pt x="737" y="338"/>
                    </a:lnTo>
                    <a:lnTo>
                      <a:pt x="860" y="492"/>
                    </a:lnTo>
                    <a:lnTo>
                      <a:pt x="829" y="584"/>
                    </a:lnTo>
                    <a:lnTo>
                      <a:pt x="737" y="430"/>
                    </a:lnTo>
                    <a:lnTo>
                      <a:pt x="584" y="399"/>
                    </a:lnTo>
                    <a:lnTo>
                      <a:pt x="553" y="492"/>
                    </a:lnTo>
                    <a:lnTo>
                      <a:pt x="645" y="614"/>
                    </a:lnTo>
                    <a:lnTo>
                      <a:pt x="737" y="676"/>
                    </a:lnTo>
                    <a:lnTo>
                      <a:pt x="799" y="768"/>
                    </a:lnTo>
                    <a:lnTo>
                      <a:pt x="645" y="707"/>
                    </a:lnTo>
                    <a:lnTo>
                      <a:pt x="491" y="768"/>
                    </a:lnTo>
                    <a:lnTo>
                      <a:pt x="584" y="891"/>
                    </a:lnTo>
                    <a:lnTo>
                      <a:pt x="799" y="952"/>
                    </a:lnTo>
                    <a:lnTo>
                      <a:pt x="706" y="983"/>
                    </a:lnTo>
                    <a:lnTo>
                      <a:pt x="645" y="1014"/>
                    </a:lnTo>
                    <a:lnTo>
                      <a:pt x="706" y="1106"/>
                    </a:lnTo>
                    <a:lnTo>
                      <a:pt x="645" y="1106"/>
                    </a:lnTo>
                    <a:lnTo>
                      <a:pt x="399" y="891"/>
                    </a:lnTo>
                    <a:lnTo>
                      <a:pt x="338" y="891"/>
                    </a:lnTo>
                    <a:lnTo>
                      <a:pt x="277" y="952"/>
                    </a:lnTo>
                    <a:lnTo>
                      <a:pt x="369" y="1167"/>
                    </a:lnTo>
                    <a:lnTo>
                      <a:pt x="430" y="1259"/>
                    </a:lnTo>
                    <a:lnTo>
                      <a:pt x="369" y="1290"/>
                    </a:lnTo>
                    <a:lnTo>
                      <a:pt x="215" y="1106"/>
                    </a:lnTo>
                    <a:lnTo>
                      <a:pt x="92" y="1075"/>
                    </a:lnTo>
                    <a:lnTo>
                      <a:pt x="0" y="1229"/>
                    </a:lnTo>
                    <a:lnTo>
                      <a:pt x="184" y="1290"/>
                    </a:lnTo>
                    <a:lnTo>
                      <a:pt x="307" y="1443"/>
                    </a:lnTo>
                    <a:lnTo>
                      <a:pt x="522" y="1505"/>
                    </a:lnTo>
                    <a:lnTo>
                      <a:pt x="614" y="1321"/>
                    </a:lnTo>
                    <a:lnTo>
                      <a:pt x="799" y="1290"/>
                    </a:lnTo>
                    <a:lnTo>
                      <a:pt x="860" y="1136"/>
                    </a:lnTo>
                    <a:lnTo>
                      <a:pt x="921" y="1229"/>
                    </a:lnTo>
                    <a:lnTo>
                      <a:pt x="921" y="1290"/>
                    </a:lnTo>
                    <a:lnTo>
                      <a:pt x="1013" y="1290"/>
                    </a:lnTo>
                    <a:lnTo>
                      <a:pt x="1106" y="1229"/>
                    </a:lnTo>
                    <a:lnTo>
                      <a:pt x="1136" y="1382"/>
                    </a:lnTo>
                    <a:lnTo>
                      <a:pt x="1228" y="1382"/>
                    </a:lnTo>
                    <a:lnTo>
                      <a:pt x="1351" y="1290"/>
                    </a:lnTo>
                    <a:lnTo>
                      <a:pt x="1382" y="1198"/>
                    </a:lnTo>
                    <a:lnTo>
                      <a:pt x="1382" y="1351"/>
                    </a:lnTo>
                    <a:lnTo>
                      <a:pt x="1443" y="1351"/>
                    </a:lnTo>
                    <a:lnTo>
                      <a:pt x="1597" y="1229"/>
                    </a:lnTo>
                    <a:lnTo>
                      <a:pt x="1597" y="1321"/>
                    </a:lnTo>
                    <a:lnTo>
                      <a:pt x="1535" y="1443"/>
                    </a:lnTo>
                    <a:lnTo>
                      <a:pt x="1628" y="1505"/>
                    </a:lnTo>
                    <a:lnTo>
                      <a:pt x="1720" y="1413"/>
                    </a:lnTo>
                    <a:lnTo>
                      <a:pt x="1904" y="1505"/>
                    </a:lnTo>
                    <a:lnTo>
                      <a:pt x="1812" y="1536"/>
                    </a:lnTo>
                    <a:lnTo>
                      <a:pt x="1720" y="1536"/>
                    </a:lnTo>
                    <a:lnTo>
                      <a:pt x="1597" y="1628"/>
                    </a:lnTo>
                    <a:lnTo>
                      <a:pt x="1474" y="1628"/>
                    </a:lnTo>
                    <a:lnTo>
                      <a:pt x="1259" y="1720"/>
                    </a:lnTo>
                    <a:lnTo>
                      <a:pt x="1259" y="1781"/>
                    </a:lnTo>
                    <a:lnTo>
                      <a:pt x="1535" y="1843"/>
                    </a:lnTo>
                    <a:lnTo>
                      <a:pt x="1658" y="1843"/>
                    </a:lnTo>
                    <a:lnTo>
                      <a:pt x="1750" y="1720"/>
                    </a:lnTo>
                    <a:lnTo>
                      <a:pt x="1843" y="1689"/>
                    </a:lnTo>
                    <a:lnTo>
                      <a:pt x="1843" y="1812"/>
                    </a:lnTo>
                    <a:lnTo>
                      <a:pt x="1720" y="1965"/>
                    </a:lnTo>
                    <a:lnTo>
                      <a:pt x="1443" y="1996"/>
                    </a:lnTo>
                    <a:lnTo>
                      <a:pt x="1351" y="1965"/>
                    </a:lnTo>
                    <a:lnTo>
                      <a:pt x="1228" y="2088"/>
                    </a:lnTo>
                    <a:lnTo>
                      <a:pt x="1167" y="1996"/>
                    </a:lnTo>
                    <a:lnTo>
                      <a:pt x="1106" y="1965"/>
                    </a:lnTo>
                    <a:lnTo>
                      <a:pt x="1106" y="1873"/>
                    </a:lnTo>
                    <a:lnTo>
                      <a:pt x="1013" y="1873"/>
                    </a:lnTo>
                    <a:lnTo>
                      <a:pt x="983" y="1904"/>
                    </a:lnTo>
                    <a:lnTo>
                      <a:pt x="1013" y="1965"/>
                    </a:lnTo>
                    <a:lnTo>
                      <a:pt x="891" y="2058"/>
                    </a:lnTo>
                    <a:lnTo>
                      <a:pt x="799" y="1996"/>
                    </a:lnTo>
                    <a:lnTo>
                      <a:pt x="676" y="1996"/>
                    </a:lnTo>
                    <a:lnTo>
                      <a:pt x="522" y="2088"/>
                    </a:lnTo>
                    <a:lnTo>
                      <a:pt x="369" y="1996"/>
                    </a:lnTo>
                    <a:lnTo>
                      <a:pt x="246" y="2058"/>
                    </a:lnTo>
                    <a:lnTo>
                      <a:pt x="154" y="2058"/>
                    </a:lnTo>
                    <a:lnTo>
                      <a:pt x="277" y="2242"/>
                    </a:lnTo>
                    <a:lnTo>
                      <a:pt x="338" y="2365"/>
                    </a:lnTo>
                    <a:lnTo>
                      <a:pt x="553" y="2365"/>
                    </a:lnTo>
                    <a:lnTo>
                      <a:pt x="553" y="2334"/>
                    </a:lnTo>
                    <a:lnTo>
                      <a:pt x="829" y="2395"/>
                    </a:lnTo>
                    <a:lnTo>
                      <a:pt x="1136" y="2365"/>
                    </a:lnTo>
                    <a:lnTo>
                      <a:pt x="1321" y="2365"/>
                    </a:lnTo>
                    <a:lnTo>
                      <a:pt x="1321" y="2457"/>
                    </a:lnTo>
                    <a:lnTo>
                      <a:pt x="1198" y="2518"/>
                    </a:lnTo>
                    <a:lnTo>
                      <a:pt x="1198" y="2610"/>
                    </a:lnTo>
                    <a:lnTo>
                      <a:pt x="1351" y="2702"/>
                    </a:lnTo>
                    <a:lnTo>
                      <a:pt x="1382" y="2825"/>
                    </a:lnTo>
                    <a:lnTo>
                      <a:pt x="1474" y="2795"/>
                    </a:lnTo>
                    <a:lnTo>
                      <a:pt x="1689" y="2672"/>
                    </a:lnTo>
                    <a:lnTo>
                      <a:pt x="1658" y="2764"/>
                    </a:lnTo>
                    <a:lnTo>
                      <a:pt x="1505" y="2856"/>
                    </a:lnTo>
                    <a:lnTo>
                      <a:pt x="1413" y="2979"/>
                    </a:lnTo>
                    <a:lnTo>
                      <a:pt x="1535" y="3071"/>
                    </a:lnTo>
                    <a:lnTo>
                      <a:pt x="1781" y="2887"/>
                    </a:lnTo>
                    <a:lnTo>
                      <a:pt x="1965" y="2948"/>
                    </a:lnTo>
                    <a:lnTo>
                      <a:pt x="1996" y="3040"/>
                    </a:lnTo>
                    <a:lnTo>
                      <a:pt x="1873" y="2979"/>
                    </a:lnTo>
                    <a:lnTo>
                      <a:pt x="1720" y="3040"/>
                    </a:lnTo>
                    <a:lnTo>
                      <a:pt x="1597" y="3132"/>
                    </a:lnTo>
                    <a:lnTo>
                      <a:pt x="1443" y="3132"/>
                    </a:lnTo>
                    <a:lnTo>
                      <a:pt x="1443" y="3255"/>
                    </a:lnTo>
                    <a:lnTo>
                      <a:pt x="1382" y="3347"/>
                    </a:lnTo>
                    <a:lnTo>
                      <a:pt x="1290" y="3347"/>
                    </a:lnTo>
                    <a:lnTo>
                      <a:pt x="1198" y="3409"/>
                    </a:lnTo>
                    <a:lnTo>
                      <a:pt x="1136" y="3286"/>
                    </a:lnTo>
                    <a:lnTo>
                      <a:pt x="1013" y="3194"/>
                    </a:lnTo>
                    <a:lnTo>
                      <a:pt x="1013" y="3255"/>
                    </a:lnTo>
                    <a:lnTo>
                      <a:pt x="952" y="3255"/>
                    </a:lnTo>
                    <a:lnTo>
                      <a:pt x="983" y="3470"/>
                    </a:lnTo>
                    <a:lnTo>
                      <a:pt x="1044" y="3501"/>
                    </a:lnTo>
                    <a:lnTo>
                      <a:pt x="983" y="3531"/>
                    </a:lnTo>
                    <a:lnTo>
                      <a:pt x="983" y="3808"/>
                    </a:lnTo>
                    <a:lnTo>
                      <a:pt x="1198" y="3808"/>
                    </a:lnTo>
                    <a:lnTo>
                      <a:pt x="1228" y="3746"/>
                    </a:lnTo>
                    <a:lnTo>
                      <a:pt x="1351" y="3839"/>
                    </a:lnTo>
                    <a:lnTo>
                      <a:pt x="1628" y="3869"/>
                    </a:lnTo>
                    <a:lnTo>
                      <a:pt x="1843" y="3716"/>
                    </a:lnTo>
                    <a:lnTo>
                      <a:pt x="1996" y="3808"/>
                    </a:lnTo>
                    <a:lnTo>
                      <a:pt x="2119" y="3716"/>
                    </a:lnTo>
                    <a:lnTo>
                      <a:pt x="2150" y="3808"/>
                    </a:lnTo>
                    <a:close/>
                  </a:path>
                </a:pathLst>
              </a:custGeom>
              <a:solidFill>
                <a:srgbClr val="D9D9D9"/>
              </a:solidFill>
              <a:ln cap="flat" cmpd="sng" w="9525">
                <a:solidFill>
                  <a:schemeClr val="lt1"/>
                </a:solidFill>
                <a:prstDash val="solid"/>
                <a:round/>
                <a:headEnd len="sm" w="sm" type="none"/>
                <a:tailEnd len="sm" w="sm" type="none"/>
              </a:ln>
            </p:spPr>
          </p:sp>
          <p:sp>
            <p:nvSpPr>
              <p:cNvPr id="487" name="Google Shape;487;p54"/>
              <p:cNvSpPr/>
              <p:nvPr/>
            </p:nvSpPr>
            <p:spPr>
              <a:xfrm>
                <a:off x="3044880" y="2814840"/>
                <a:ext cx="83885" cy="61918"/>
              </a:xfrm>
              <a:custGeom>
                <a:rect b="b" l="l" r="r" t="t"/>
                <a:pathLst>
                  <a:path extrusionOk="0" h="3255" w="4422">
                    <a:moveTo>
                      <a:pt x="92" y="399"/>
                    </a:moveTo>
                    <a:lnTo>
                      <a:pt x="184" y="246"/>
                    </a:lnTo>
                    <a:lnTo>
                      <a:pt x="62" y="215"/>
                    </a:lnTo>
                    <a:lnTo>
                      <a:pt x="0" y="307"/>
                    </a:lnTo>
                    <a:close/>
                    <a:moveTo>
                      <a:pt x="860" y="246"/>
                    </a:moveTo>
                    <a:lnTo>
                      <a:pt x="921" y="92"/>
                    </a:lnTo>
                    <a:lnTo>
                      <a:pt x="891" y="0"/>
                    </a:lnTo>
                    <a:lnTo>
                      <a:pt x="706" y="0"/>
                    </a:lnTo>
                    <a:lnTo>
                      <a:pt x="584" y="184"/>
                    </a:lnTo>
                    <a:lnTo>
                      <a:pt x="706" y="277"/>
                    </a:lnTo>
                    <a:close/>
                    <a:moveTo>
                      <a:pt x="2180" y="829"/>
                    </a:moveTo>
                    <a:lnTo>
                      <a:pt x="2027" y="737"/>
                    </a:lnTo>
                    <a:lnTo>
                      <a:pt x="1935" y="522"/>
                    </a:lnTo>
                    <a:lnTo>
                      <a:pt x="1812" y="553"/>
                    </a:lnTo>
                    <a:lnTo>
                      <a:pt x="1781" y="676"/>
                    </a:lnTo>
                    <a:lnTo>
                      <a:pt x="1935" y="891"/>
                    </a:lnTo>
                    <a:lnTo>
                      <a:pt x="2150" y="891"/>
                    </a:lnTo>
                    <a:lnTo>
                      <a:pt x="2180" y="799"/>
                    </a:lnTo>
                    <a:close/>
                    <a:moveTo>
                      <a:pt x="2887" y="1106"/>
                    </a:moveTo>
                    <a:lnTo>
                      <a:pt x="2764" y="1075"/>
                    </a:lnTo>
                    <a:lnTo>
                      <a:pt x="2672" y="1106"/>
                    </a:lnTo>
                    <a:lnTo>
                      <a:pt x="2549" y="1013"/>
                    </a:lnTo>
                    <a:lnTo>
                      <a:pt x="2764" y="1013"/>
                    </a:lnTo>
                    <a:lnTo>
                      <a:pt x="2979" y="983"/>
                    </a:lnTo>
                    <a:lnTo>
                      <a:pt x="2887" y="1106"/>
                    </a:lnTo>
                    <a:close/>
                    <a:moveTo>
                      <a:pt x="3224" y="1535"/>
                    </a:moveTo>
                    <a:lnTo>
                      <a:pt x="3071" y="1413"/>
                    </a:lnTo>
                    <a:lnTo>
                      <a:pt x="2917" y="1290"/>
                    </a:lnTo>
                    <a:lnTo>
                      <a:pt x="2917" y="1198"/>
                    </a:lnTo>
                    <a:lnTo>
                      <a:pt x="3040" y="1167"/>
                    </a:lnTo>
                    <a:lnTo>
                      <a:pt x="3132" y="1259"/>
                    </a:lnTo>
                    <a:lnTo>
                      <a:pt x="3378" y="1259"/>
                    </a:lnTo>
                    <a:lnTo>
                      <a:pt x="3470" y="1413"/>
                    </a:lnTo>
                    <a:lnTo>
                      <a:pt x="3378" y="1535"/>
                    </a:lnTo>
                    <a:lnTo>
                      <a:pt x="3224" y="1535"/>
                    </a:lnTo>
                    <a:close/>
                    <a:moveTo>
                      <a:pt x="3439" y="2549"/>
                    </a:moveTo>
                    <a:lnTo>
                      <a:pt x="3531" y="2733"/>
                    </a:lnTo>
                    <a:lnTo>
                      <a:pt x="3501" y="3132"/>
                    </a:lnTo>
                    <a:lnTo>
                      <a:pt x="3716" y="3255"/>
                    </a:lnTo>
                    <a:lnTo>
                      <a:pt x="4023" y="2917"/>
                    </a:lnTo>
                    <a:lnTo>
                      <a:pt x="4360" y="2764"/>
                    </a:lnTo>
                    <a:lnTo>
                      <a:pt x="4422" y="2641"/>
                    </a:lnTo>
                    <a:lnTo>
                      <a:pt x="4268" y="2518"/>
                    </a:lnTo>
                    <a:lnTo>
                      <a:pt x="4176" y="2518"/>
                    </a:lnTo>
                    <a:lnTo>
                      <a:pt x="4238" y="2395"/>
                    </a:lnTo>
                    <a:lnTo>
                      <a:pt x="4084" y="2180"/>
                    </a:lnTo>
                    <a:lnTo>
                      <a:pt x="3900" y="2180"/>
                    </a:lnTo>
                    <a:lnTo>
                      <a:pt x="3838" y="2057"/>
                    </a:lnTo>
                    <a:lnTo>
                      <a:pt x="3623" y="1935"/>
                    </a:lnTo>
                    <a:lnTo>
                      <a:pt x="3562" y="1965"/>
                    </a:lnTo>
                    <a:lnTo>
                      <a:pt x="3593" y="2088"/>
                    </a:lnTo>
                    <a:lnTo>
                      <a:pt x="3531" y="2303"/>
                    </a:lnTo>
                    <a:lnTo>
                      <a:pt x="3439" y="2426"/>
                    </a:lnTo>
                    <a:close/>
                  </a:path>
                </a:pathLst>
              </a:custGeom>
              <a:solidFill>
                <a:srgbClr val="D9D9D9"/>
              </a:solidFill>
              <a:ln cap="flat" cmpd="sng" w="9525">
                <a:solidFill>
                  <a:schemeClr val="lt1"/>
                </a:solidFill>
                <a:prstDash val="solid"/>
                <a:round/>
                <a:headEnd len="sm" w="sm" type="none"/>
                <a:tailEnd len="sm" w="sm" type="none"/>
              </a:ln>
            </p:spPr>
          </p:sp>
          <p:sp>
            <p:nvSpPr>
              <p:cNvPr id="488" name="Google Shape;488;p54"/>
              <p:cNvSpPr/>
              <p:nvPr/>
            </p:nvSpPr>
            <p:spPr>
              <a:xfrm>
                <a:off x="4536720" y="2896920"/>
                <a:ext cx="49322" cy="20159"/>
              </a:xfrm>
              <a:custGeom>
                <a:rect b="b" l="l" r="r" t="t"/>
                <a:pathLst>
                  <a:path extrusionOk="0" h="1076" w="2611">
                    <a:moveTo>
                      <a:pt x="2334" y="830"/>
                    </a:moveTo>
                    <a:lnTo>
                      <a:pt x="2611" y="984"/>
                    </a:lnTo>
                    <a:lnTo>
                      <a:pt x="2426" y="1076"/>
                    </a:lnTo>
                    <a:lnTo>
                      <a:pt x="2334" y="984"/>
                    </a:lnTo>
                    <a:lnTo>
                      <a:pt x="2334" y="830"/>
                    </a:lnTo>
                    <a:close/>
                    <a:moveTo>
                      <a:pt x="2457" y="369"/>
                    </a:moveTo>
                    <a:lnTo>
                      <a:pt x="2334" y="523"/>
                    </a:lnTo>
                    <a:lnTo>
                      <a:pt x="2488" y="646"/>
                    </a:lnTo>
                    <a:lnTo>
                      <a:pt x="2518" y="492"/>
                    </a:lnTo>
                    <a:close/>
                    <a:moveTo>
                      <a:pt x="1659" y="615"/>
                    </a:moveTo>
                    <a:lnTo>
                      <a:pt x="1536" y="707"/>
                    </a:lnTo>
                    <a:lnTo>
                      <a:pt x="1628" y="830"/>
                    </a:lnTo>
                    <a:lnTo>
                      <a:pt x="1812" y="861"/>
                    </a:lnTo>
                    <a:close/>
                    <a:moveTo>
                      <a:pt x="1290" y="93"/>
                    </a:moveTo>
                    <a:lnTo>
                      <a:pt x="1413" y="1"/>
                    </a:lnTo>
                    <a:lnTo>
                      <a:pt x="1628" y="1"/>
                    </a:lnTo>
                    <a:lnTo>
                      <a:pt x="1505" y="124"/>
                    </a:lnTo>
                    <a:lnTo>
                      <a:pt x="1505" y="308"/>
                    </a:lnTo>
                    <a:lnTo>
                      <a:pt x="1290" y="185"/>
                    </a:lnTo>
                    <a:lnTo>
                      <a:pt x="1290" y="93"/>
                    </a:lnTo>
                    <a:close/>
                    <a:moveTo>
                      <a:pt x="185" y="339"/>
                    </a:moveTo>
                    <a:lnTo>
                      <a:pt x="277" y="431"/>
                    </a:lnTo>
                    <a:lnTo>
                      <a:pt x="1" y="462"/>
                    </a:lnTo>
                    <a:close/>
                  </a:path>
                </a:pathLst>
              </a:custGeom>
              <a:solidFill>
                <a:srgbClr val="D9D9D9"/>
              </a:solidFill>
              <a:ln cap="flat" cmpd="sng" w="9525">
                <a:solidFill>
                  <a:schemeClr val="lt1"/>
                </a:solidFill>
                <a:prstDash val="solid"/>
                <a:round/>
                <a:headEnd len="sm" w="sm" type="none"/>
                <a:tailEnd len="sm" w="sm" type="none"/>
              </a:ln>
            </p:spPr>
          </p:sp>
          <p:sp>
            <p:nvSpPr>
              <p:cNvPr id="489" name="Google Shape;489;p54"/>
              <p:cNvSpPr/>
              <p:nvPr/>
            </p:nvSpPr>
            <p:spPr>
              <a:xfrm>
                <a:off x="4498560" y="2892600"/>
                <a:ext cx="34202" cy="10800"/>
              </a:xfrm>
              <a:custGeom>
                <a:rect b="b" l="l" r="r" t="t"/>
                <a:pathLst>
                  <a:path extrusionOk="0" h="584" w="1813">
                    <a:moveTo>
                      <a:pt x="1444" y="491"/>
                    </a:moveTo>
                    <a:lnTo>
                      <a:pt x="1597" y="338"/>
                    </a:lnTo>
                    <a:lnTo>
                      <a:pt x="1812" y="399"/>
                    </a:lnTo>
                    <a:lnTo>
                      <a:pt x="1751" y="461"/>
                    </a:lnTo>
                    <a:lnTo>
                      <a:pt x="1444" y="461"/>
                    </a:lnTo>
                    <a:close/>
                    <a:moveTo>
                      <a:pt x="1290" y="61"/>
                    </a:moveTo>
                    <a:lnTo>
                      <a:pt x="1168" y="0"/>
                    </a:lnTo>
                    <a:lnTo>
                      <a:pt x="830" y="61"/>
                    </a:lnTo>
                    <a:lnTo>
                      <a:pt x="246" y="0"/>
                    </a:lnTo>
                    <a:lnTo>
                      <a:pt x="154" y="154"/>
                    </a:lnTo>
                    <a:lnTo>
                      <a:pt x="1" y="215"/>
                    </a:lnTo>
                    <a:lnTo>
                      <a:pt x="31" y="338"/>
                    </a:lnTo>
                    <a:lnTo>
                      <a:pt x="1" y="399"/>
                    </a:lnTo>
                    <a:lnTo>
                      <a:pt x="93" y="553"/>
                    </a:lnTo>
                    <a:lnTo>
                      <a:pt x="461" y="553"/>
                    </a:lnTo>
                    <a:lnTo>
                      <a:pt x="584" y="583"/>
                    </a:lnTo>
                    <a:lnTo>
                      <a:pt x="860" y="522"/>
                    </a:lnTo>
                    <a:lnTo>
                      <a:pt x="953" y="583"/>
                    </a:lnTo>
                    <a:lnTo>
                      <a:pt x="1229" y="461"/>
                    </a:lnTo>
                    <a:lnTo>
                      <a:pt x="1444" y="215"/>
                    </a:lnTo>
                    <a:lnTo>
                      <a:pt x="1290" y="184"/>
                    </a:lnTo>
                    <a:close/>
                  </a:path>
                </a:pathLst>
              </a:custGeom>
              <a:solidFill>
                <a:srgbClr val="D9D9D9"/>
              </a:solidFill>
              <a:ln cap="flat" cmpd="sng" w="9525">
                <a:solidFill>
                  <a:schemeClr val="lt1"/>
                </a:solidFill>
                <a:prstDash val="solid"/>
                <a:round/>
                <a:headEnd len="sm" w="sm" type="none"/>
                <a:tailEnd len="sm" w="sm" type="none"/>
              </a:ln>
            </p:spPr>
          </p:sp>
          <p:sp>
            <p:nvSpPr>
              <p:cNvPr id="490" name="Google Shape;490;p54"/>
              <p:cNvSpPr/>
              <p:nvPr/>
            </p:nvSpPr>
            <p:spPr>
              <a:xfrm>
                <a:off x="4424760" y="2868120"/>
                <a:ext cx="60124" cy="40678"/>
              </a:xfrm>
              <a:custGeom>
                <a:rect b="b" l="l" r="r" t="t"/>
                <a:pathLst>
                  <a:path extrusionOk="0" h="2150" w="3164">
                    <a:moveTo>
                      <a:pt x="2826" y="1536"/>
                    </a:moveTo>
                    <a:lnTo>
                      <a:pt x="2918" y="1628"/>
                    </a:lnTo>
                    <a:lnTo>
                      <a:pt x="3041" y="1628"/>
                    </a:lnTo>
                    <a:lnTo>
                      <a:pt x="2949" y="1720"/>
                    </a:lnTo>
                    <a:lnTo>
                      <a:pt x="2826" y="1659"/>
                    </a:lnTo>
                    <a:lnTo>
                      <a:pt x="2764" y="1536"/>
                    </a:lnTo>
                    <a:close/>
                    <a:moveTo>
                      <a:pt x="308" y="246"/>
                    </a:moveTo>
                    <a:lnTo>
                      <a:pt x="339" y="338"/>
                    </a:lnTo>
                    <a:lnTo>
                      <a:pt x="246" y="492"/>
                    </a:lnTo>
                    <a:lnTo>
                      <a:pt x="308" y="615"/>
                    </a:lnTo>
                    <a:lnTo>
                      <a:pt x="277" y="799"/>
                    </a:lnTo>
                    <a:lnTo>
                      <a:pt x="124" y="860"/>
                    </a:lnTo>
                    <a:lnTo>
                      <a:pt x="124" y="922"/>
                    </a:lnTo>
                    <a:lnTo>
                      <a:pt x="185" y="1106"/>
                    </a:lnTo>
                    <a:lnTo>
                      <a:pt x="185" y="1229"/>
                    </a:lnTo>
                    <a:lnTo>
                      <a:pt x="185" y="1351"/>
                    </a:lnTo>
                    <a:lnTo>
                      <a:pt x="1" y="1536"/>
                    </a:lnTo>
                    <a:lnTo>
                      <a:pt x="1" y="1628"/>
                    </a:lnTo>
                    <a:lnTo>
                      <a:pt x="93" y="1628"/>
                    </a:lnTo>
                    <a:lnTo>
                      <a:pt x="154" y="1812"/>
                    </a:lnTo>
                    <a:lnTo>
                      <a:pt x="124" y="1966"/>
                    </a:lnTo>
                    <a:lnTo>
                      <a:pt x="277" y="2027"/>
                    </a:lnTo>
                    <a:lnTo>
                      <a:pt x="308" y="2088"/>
                    </a:lnTo>
                    <a:lnTo>
                      <a:pt x="400" y="2150"/>
                    </a:lnTo>
                    <a:lnTo>
                      <a:pt x="523" y="1904"/>
                    </a:lnTo>
                    <a:lnTo>
                      <a:pt x="707" y="1659"/>
                    </a:lnTo>
                    <a:lnTo>
                      <a:pt x="707" y="1566"/>
                    </a:lnTo>
                    <a:lnTo>
                      <a:pt x="768" y="1444"/>
                    </a:lnTo>
                    <a:lnTo>
                      <a:pt x="861" y="1536"/>
                    </a:lnTo>
                    <a:lnTo>
                      <a:pt x="983" y="1536"/>
                    </a:lnTo>
                    <a:lnTo>
                      <a:pt x="1075" y="1321"/>
                    </a:lnTo>
                    <a:lnTo>
                      <a:pt x="1198" y="1413"/>
                    </a:lnTo>
                    <a:lnTo>
                      <a:pt x="1198" y="1566"/>
                    </a:lnTo>
                    <a:lnTo>
                      <a:pt x="1290" y="1628"/>
                    </a:lnTo>
                    <a:lnTo>
                      <a:pt x="1505" y="1566"/>
                    </a:lnTo>
                    <a:lnTo>
                      <a:pt x="1720" y="1351"/>
                    </a:lnTo>
                    <a:lnTo>
                      <a:pt x="1966" y="1321"/>
                    </a:lnTo>
                    <a:lnTo>
                      <a:pt x="2212" y="1351"/>
                    </a:lnTo>
                    <a:lnTo>
                      <a:pt x="2396" y="1290"/>
                    </a:lnTo>
                    <a:lnTo>
                      <a:pt x="2488" y="1382"/>
                    </a:lnTo>
                    <a:lnTo>
                      <a:pt x="2703" y="1382"/>
                    </a:lnTo>
                    <a:lnTo>
                      <a:pt x="2918" y="1444"/>
                    </a:lnTo>
                    <a:lnTo>
                      <a:pt x="2979" y="1321"/>
                    </a:lnTo>
                    <a:lnTo>
                      <a:pt x="3071" y="1321"/>
                    </a:lnTo>
                    <a:lnTo>
                      <a:pt x="3163" y="1198"/>
                    </a:lnTo>
                    <a:lnTo>
                      <a:pt x="3071" y="1075"/>
                    </a:lnTo>
                    <a:lnTo>
                      <a:pt x="2734" y="891"/>
                    </a:lnTo>
                    <a:lnTo>
                      <a:pt x="2611" y="891"/>
                    </a:lnTo>
                    <a:lnTo>
                      <a:pt x="2427" y="799"/>
                    </a:lnTo>
                    <a:lnTo>
                      <a:pt x="2273" y="799"/>
                    </a:lnTo>
                    <a:lnTo>
                      <a:pt x="2058" y="707"/>
                    </a:lnTo>
                    <a:lnTo>
                      <a:pt x="1843" y="553"/>
                    </a:lnTo>
                    <a:lnTo>
                      <a:pt x="1659" y="553"/>
                    </a:lnTo>
                    <a:lnTo>
                      <a:pt x="1782" y="522"/>
                    </a:lnTo>
                    <a:lnTo>
                      <a:pt x="2027" y="584"/>
                    </a:lnTo>
                    <a:lnTo>
                      <a:pt x="2365" y="615"/>
                    </a:lnTo>
                    <a:lnTo>
                      <a:pt x="2519" y="584"/>
                    </a:lnTo>
                    <a:lnTo>
                      <a:pt x="2396" y="492"/>
                    </a:lnTo>
                    <a:lnTo>
                      <a:pt x="2304" y="492"/>
                    </a:lnTo>
                    <a:lnTo>
                      <a:pt x="2058" y="461"/>
                    </a:lnTo>
                    <a:lnTo>
                      <a:pt x="1905" y="185"/>
                    </a:lnTo>
                    <a:lnTo>
                      <a:pt x="1751" y="185"/>
                    </a:lnTo>
                    <a:lnTo>
                      <a:pt x="1690" y="215"/>
                    </a:lnTo>
                    <a:lnTo>
                      <a:pt x="1597" y="154"/>
                    </a:lnTo>
                    <a:lnTo>
                      <a:pt x="891" y="0"/>
                    </a:lnTo>
                    <a:lnTo>
                      <a:pt x="830" y="31"/>
                    </a:lnTo>
                    <a:lnTo>
                      <a:pt x="676" y="0"/>
                    </a:lnTo>
                    <a:lnTo>
                      <a:pt x="400" y="62"/>
                    </a:lnTo>
                    <a:close/>
                  </a:path>
                </a:pathLst>
              </a:custGeom>
              <a:solidFill>
                <a:srgbClr val="D9D9D9"/>
              </a:solidFill>
              <a:ln cap="flat" cmpd="sng" w="9525">
                <a:solidFill>
                  <a:schemeClr val="lt1"/>
                </a:solidFill>
                <a:prstDash val="solid"/>
                <a:round/>
                <a:headEnd len="sm" w="sm" type="none"/>
                <a:tailEnd len="sm" w="sm" type="none"/>
              </a:ln>
            </p:spPr>
          </p:sp>
          <p:sp>
            <p:nvSpPr>
              <p:cNvPr id="491" name="Google Shape;491;p54"/>
              <p:cNvSpPr/>
              <p:nvPr/>
            </p:nvSpPr>
            <p:spPr>
              <a:xfrm>
                <a:off x="4758120" y="1231920"/>
                <a:ext cx="665306" cy="856813"/>
              </a:xfrm>
              <a:custGeom>
                <a:rect b="b" l="l" r="r" t="t"/>
                <a:pathLst>
                  <a:path extrusionOk="0" h="44924" w="34883">
                    <a:moveTo>
                      <a:pt x="10348" y="44493"/>
                    </a:moveTo>
                    <a:lnTo>
                      <a:pt x="9980" y="44279"/>
                    </a:lnTo>
                    <a:lnTo>
                      <a:pt x="9765" y="44279"/>
                    </a:lnTo>
                    <a:lnTo>
                      <a:pt x="9734" y="44217"/>
                    </a:lnTo>
                    <a:lnTo>
                      <a:pt x="9765" y="44094"/>
                    </a:lnTo>
                    <a:lnTo>
                      <a:pt x="9826" y="44094"/>
                    </a:lnTo>
                    <a:lnTo>
                      <a:pt x="9826" y="44033"/>
                    </a:lnTo>
                    <a:lnTo>
                      <a:pt x="9734" y="44033"/>
                    </a:lnTo>
                    <a:lnTo>
                      <a:pt x="9673" y="44125"/>
                    </a:lnTo>
                    <a:lnTo>
                      <a:pt x="9611" y="44125"/>
                    </a:lnTo>
                    <a:lnTo>
                      <a:pt x="9611" y="44340"/>
                    </a:lnTo>
                    <a:lnTo>
                      <a:pt x="9489" y="44279"/>
                    </a:lnTo>
                    <a:lnTo>
                      <a:pt x="9427" y="44279"/>
                    </a:lnTo>
                    <a:lnTo>
                      <a:pt x="9397" y="44371"/>
                    </a:lnTo>
                    <a:lnTo>
                      <a:pt x="9397" y="44463"/>
                    </a:lnTo>
                    <a:lnTo>
                      <a:pt x="9335" y="44555"/>
                    </a:lnTo>
                    <a:lnTo>
                      <a:pt x="9243" y="44493"/>
                    </a:lnTo>
                    <a:lnTo>
                      <a:pt x="9304" y="44340"/>
                    </a:lnTo>
                    <a:lnTo>
                      <a:pt x="9366" y="44248"/>
                    </a:lnTo>
                    <a:lnTo>
                      <a:pt x="9366" y="44125"/>
                    </a:lnTo>
                    <a:lnTo>
                      <a:pt x="9519" y="43910"/>
                    </a:lnTo>
                    <a:lnTo>
                      <a:pt x="9489" y="43879"/>
                    </a:lnTo>
                    <a:lnTo>
                      <a:pt x="9366" y="43941"/>
                    </a:lnTo>
                    <a:lnTo>
                      <a:pt x="9274" y="44248"/>
                    </a:lnTo>
                    <a:lnTo>
                      <a:pt x="9120" y="44340"/>
                    </a:lnTo>
                    <a:lnTo>
                      <a:pt x="9059" y="44309"/>
                    </a:lnTo>
                    <a:lnTo>
                      <a:pt x="9059" y="44217"/>
                    </a:lnTo>
                    <a:lnTo>
                      <a:pt x="9212" y="44094"/>
                    </a:lnTo>
                    <a:lnTo>
                      <a:pt x="9243" y="43910"/>
                    </a:lnTo>
                    <a:lnTo>
                      <a:pt x="9335" y="43787"/>
                    </a:lnTo>
                    <a:lnTo>
                      <a:pt x="9243" y="43818"/>
                    </a:lnTo>
                    <a:lnTo>
                      <a:pt x="9212" y="43818"/>
                    </a:lnTo>
                    <a:lnTo>
                      <a:pt x="9151" y="43941"/>
                    </a:lnTo>
                    <a:lnTo>
                      <a:pt x="9028" y="43971"/>
                    </a:lnTo>
                    <a:lnTo>
                      <a:pt x="8997" y="43910"/>
                    </a:lnTo>
                    <a:lnTo>
                      <a:pt x="9028" y="43787"/>
                    </a:lnTo>
                    <a:lnTo>
                      <a:pt x="9151" y="43695"/>
                    </a:lnTo>
                    <a:lnTo>
                      <a:pt x="9120" y="43664"/>
                    </a:lnTo>
                    <a:lnTo>
                      <a:pt x="9028" y="43664"/>
                    </a:lnTo>
                    <a:lnTo>
                      <a:pt x="8997" y="43757"/>
                    </a:lnTo>
                    <a:lnTo>
                      <a:pt x="8905" y="43818"/>
                    </a:lnTo>
                    <a:lnTo>
                      <a:pt x="8844" y="43910"/>
                    </a:lnTo>
                    <a:lnTo>
                      <a:pt x="8813" y="43787"/>
                    </a:lnTo>
                    <a:lnTo>
                      <a:pt x="8813" y="43726"/>
                    </a:lnTo>
                    <a:lnTo>
                      <a:pt x="8752" y="43726"/>
                    </a:lnTo>
                    <a:lnTo>
                      <a:pt x="8660" y="43818"/>
                    </a:lnTo>
                    <a:lnTo>
                      <a:pt x="8598" y="43818"/>
                    </a:lnTo>
                    <a:lnTo>
                      <a:pt x="8629" y="43726"/>
                    </a:lnTo>
                    <a:lnTo>
                      <a:pt x="8844" y="43572"/>
                    </a:lnTo>
                    <a:lnTo>
                      <a:pt x="8844" y="43419"/>
                    </a:lnTo>
                    <a:lnTo>
                      <a:pt x="8967" y="43388"/>
                    </a:lnTo>
                    <a:lnTo>
                      <a:pt x="9120" y="43265"/>
                    </a:lnTo>
                    <a:lnTo>
                      <a:pt x="9089" y="43235"/>
                    </a:lnTo>
                    <a:lnTo>
                      <a:pt x="8936" y="43357"/>
                    </a:lnTo>
                    <a:lnTo>
                      <a:pt x="8782" y="43388"/>
                    </a:lnTo>
                    <a:lnTo>
                      <a:pt x="8752" y="43357"/>
                    </a:lnTo>
                    <a:lnTo>
                      <a:pt x="8782" y="43327"/>
                    </a:lnTo>
                    <a:lnTo>
                      <a:pt x="8936" y="43296"/>
                    </a:lnTo>
                    <a:lnTo>
                      <a:pt x="9059" y="43173"/>
                    </a:lnTo>
                    <a:lnTo>
                      <a:pt x="9182" y="43112"/>
                    </a:lnTo>
                    <a:lnTo>
                      <a:pt x="9274" y="43081"/>
                    </a:lnTo>
                    <a:lnTo>
                      <a:pt x="9274" y="42927"/>
                    </a:lnTo>
                    <a:lnTo>
                      <a:pt x="9243" y="42835"/>
                    </a:lnTo>
                    <a:lnTo>
                      <a:pt x="9182" y="42835"/>
                    </a:lnTo>
                    <a:lnTo>
                      <a:pt x="9028" y="43050"/>
                    </a:lnTo>
                    <a:lnTo>
                      <a:pt x="8752" y="43204"/>
                    </a:lnTo>
                    <a:lnTo>
                      <a:pt x="8598" y="43265"/>
                    </a:lnTo>
                    <a:lnTo>
                      <a:pt x="8567" y="43204"/>
                    </a:lnTo>
                    <a:lnTo>
                      <a:pt x="8629" y="43142"/>
                    </a:lnTo>
                    <a:lnTo>
                      <a:pt x="8721" y="43112"/>
                    </a:lnTo>
                    <a:lnTo>
                      <a:pt x="8844" y="42989"/>
                    </a:lnTo>
                    <a:lnTo>
                      <a:pt x="8844" y="42835"/>
                    </a:lnTo>
                    <a:lnTo>
                      <a:pt x="8782" y="42713"/>
                    </a:lnTo>
                    <a:lnTo>
                      <a:pt x="8721" y="42651"/>
                    </a:lnTo>
                    <a:lnTo>
                      <a:pt x="8629" y="42713"/>
                    </a:lnTo>
                    <a:lnTo>
                      <a:pt x="8629" y="42805"/>
                    </a:lnTo>
                    <a:lnTo>
                      <a:pt x="8690" y="42866"/>
                    </a:lnTo>
                    <a:lnTo>
                      <a:pt x="8690" y="42927"/>
                    </a:lnTo>
                    <a:lnTo>
                      <a:pt x="8598" y="43020"/>
                    </a:lnTo>
                    <a:lnTo>
                      <a:pt x="8506" y="42958"/>
                    </a:lnTo>
                    <a:lnTo>
                      <a:pt x="8414" y="42989"/>
                    </a:lnTo>
                    <a:lnTo>
                      <a:pt x="8291" y="42989"/>
                    </a:lnTo>
                    <a:lnTo>
                      <a:pt x="8199" y="43050"/>
                    </a:lnTo>
                    <a:lnTo>
                      <a:pt x="8138" y="43173"/>
                    </a:lnTo>
                    <a:lnTo>
                      <a:pt x="8076" y="43204"/>
                    </a:lnTo>
                    <a:lnTo>
                      <a:pt x="7984" y="43173"/>
                    </a:lnTo>
                    <a:lnTo>
                      <a:pt x="7892" y="43112"/>
                    </a:lnTo>
                    <a:lnTo>
                      <a:pt x="7769" y="43112"/>
                    </a:lnTo>
                    <a:lnTo>
                      <a:pt x="7677" y="43204"/>
                    </a:lnTo>
                    <a:lnTo>
                      <a:pt x="7585" y="43173"/>
                    </a:lnTo>
                    <a:lnTo>
                      <a:pt x="7523" y="43204"/>
                    </a:lnTo>
                    <a:lnTo>
                      <a:pt x="7523" y="43265"/>
                    </a:lnTo>
                    <a:lnTo>
                      <a:pt x="7554" y="43357"/>
                    </a:lnTo>
                    <a:lnTo>
                      <a:pt x="7493" y="43388"/>
                    </a:lnTo>
                    <a:lnTo>
                      <a:pt x="7247" y="43327"/>
                    </a:lnTo>
                    <a:lnTo>
                      <a:pt x="7216" y="43235"/>
                    </a:lnTo>
                    <a:lnTo>
                      <a:pt x="7309" y="43142"/>
                    </a:lnTo>
                    <a:lnTo>
                      <a:pt x="7431" y="43112"/>
                    </a:lnTo>
                    <a:lnTo>
                      <a:pt x="7523" y="43050"/>
                    </a:lnTo>
                    <a:lnTo>
                      <a:pt x="7493" y="42989"/>
                    </a:lnTo>
                    <a:lnTo>
                      <a:pt x="7370" y="42927"/>
                    </a:lnTo>
                    <a:lnTo>
                      <a:pt x="7370" y="42774"/>
                    </a:lnTo>
                    <a:lnTo>
                      <a:pt x="7247" y="42682"/>
                    </a:lnTo>
                    <a:lnTo>
                      <a:pt x="7216" y="42620"/>
                    </a:lnTo>
                    <a:lnTo>
                      <a:pt x="7124" y="42651"/>
                    </a:lnTo>
                    <a:lnTo>
                      <a:pt x="6940" y="42805"/>
                    </a:lnTo>
                    <a:lnTo>
                      <a:pt x="6817" y="42743"/>
                    </a:lnTo>
                    <a:lnTo>
                      <a:pt x="6786" y="42651"/>
                    </a:lnTo>
                    <a:lnTo>
                      <a:pt x="6909" y="42528"/>
                    </a:lnTo>
                    <a:lnTo>
                      <a:pt x="6848" y="42467"/>
                    </a:lnTo>
                    <a:lnTo>
                      <a:pt x="6756" y="42467"/>
                    </a:lnTo>
                    <a:lnTo>
                      <a:pt x="6756" y="42405"/>
                    </a:lnTo>
                    <a:lnTo>
                      <a:pt x="6909" y="42313"/>
                    </a:lnTo>
                    <a:lnTo>
                      <a:pt x="7032" y="42313"/>
                    </a:lnTo>
                    <a:lnTo>
                      <a:pt x="7094" y="42252"/>
                    </a:lnTo>
                    <a:lnTo>
                      <a:pt x="7032" y="42191"/>
                    </a:lnTo>
                    <a:lnTo>
                      <a:pt x="6940" y="42191"/>
                    </a:lnTo>
                    <a:lnTo>
                      <a:pt x="6786" y="42221"/>
                    </a:lnTo>
                    <a:lnTo>
                      <a:pt x="6694" y="42313"/>
                    </a:lnTo>
                    <a:lnTo>
                      <a:pt x="6479" y="42375"/>
                    </a:lnTo>
                    <a:lnTo>
                      <a:pt x="6387" y="42283"/>
                    </a:lnTo>
                    <a:lnTo>
                      <a:pt x="6387" y="42221"/>
                    </a:lnTo>
                    <a:lnTo>
                      <a:pt x="6510" y="42191"/>
                    </a:lnTo>
                    <a:lnTo>
                      <a:pt x="6602" y="42098"/>
                    </a:lnTo>
                    <a:lnTo>
                      <a:pt x="6602" y="41976"/>
                    </a:lnTo>
                    <a:lnTo>
                      <a:pt x="6786" y="41914"/>
                    </a:lnTo>
                    <a:lnTo>
                      <a:pt x="6848" y="41822"/>
                    </a:lnTo>
                    <a:lnTo>
                      <a:pt x="6817" y="41791"/>
                    </a:lnTo>
                    <a:lnTo>
                      <a:pt x="6664" y="41761"/>
                    </a:lnTo>
                    <a:lnTo>
                      <a:pt x="6572" y="41822"/>
                    </a:lnTo>
                    <a:lnTo>
                      <a:pt x="6449" y="41883"/>
                    </a:lnTo>
                    <a:lnTo>
                      <a:pt x="6357" y="41791"/>
                    </a:lnTo>
                    <a:lnTo>
                      <a:pt x="6418" y="41730"/>
                    </a:lnTo>
                    <a:lnTo>
                      <a:pt x="6541" y="41699"/>
                    </a:lnTo>
                    <a:lnTo>
                      <a:pt x="6633" y="41730"/>
                    </a:lnTo>
                    <a:lnTo>
                      <a:pt x="6694" y="41638"/>
                    </a:lnTo>
                    <a:lnTo>
                      <a:pt x="6817" y="41546"/>
                    </a:lnTo>
                    <a:lnTo>
                      <a:pt x="6786" y="41484"/>
                    </a:lnTo>
                    <a:lnTo>
                      <a:pt x="6848" y="41392"/>
                    </a:lnTo>
                    <a:lnTo>
                      <a:pt x="6786" y="41361"/>
                    </a:lnTo>
                    <a:lnTo>
                      <a:pt x="6602" y="41423"/>
                    </a:lnTo>
                    <a:lnTo>
                      <a:pt x="6541" y="41484"/>
                    </a:lnTo>
                    <a:lnTo>
                      <a:pt x="6479" y="41576"/>
                    </a:lnTo>
                    <a:lnTo>
                      <a:pt x="6326" y="41576"/>
                    </a:lnTo>
                    <a:lnTo>
                      <a:pt x="6387" y="41484"/>
                    </a:lnTo>
                    <a:lnTo>
                      <a:pt x="6510" y="41423"/>
                    </a:lnTo>
                    <a:lnTo>
                      <a:pt x="6510" y="41331"/>
                    </a:lnTo>
                    <a:lnTo>
                      <a:pt x="6449" y="41269"/>
                    </a:lnTo>
                    <a:lnTo>
                      <a:pt x="6541" y="41208"/>
                    </a:lnTo>
                    <a:lnTo>
                      <a:pt x="6541" y="41147"/>
                    </a:lnTo>
                    <a:lnTo>
                      <a:pt x="6479" y="41085"/>
                    </a:lnTo>
                    <a:lnTo>
                      <a:pt x="6357" y="41085"/>
                    </a:lnTo>
                    <a:lnTo>
                      <a:pt x="6357" y="41054"/>
                    </a:lnTo>
                    <a:lnTo>
                      <a:pt x="6418" y="40993"/>
                    </a:lnTo>
                    <a:lnTo>
                      <a:pt x="6387" y="40870"/>
                    </a:lnTo>
                    <a:lnTo>
                      <a:pt x="6295" y="40840"/>
                    </a:lnTo>
                    <a:lnTo>
                      <a:pt x="6234" y="40901"/>
                    </a:lnTo>
                    <a:lnTo>
                      <a:pt x="6111" y="40901"/>
                    </a:lnTo>
                    <a:lnTo>
                      <a:pt x="6111" y="40870"/>
                    </a:lnTo>
                    <a:lnTo>
                      <a:pt x="6172" y="40717"/>
                    </a:lnTo>
                    <a:lnTo>
                      <a:pt x="6264" y="40625"/>
                    </a:lnTo>
                    <a:lnTo>
                      <a:pt x="6326" y="40625"/>
                    </a:lnTo>
                    <a:lnTo>
                      <a:pt x="6479" y="40440"/>
                    </a:lnTo>
                    <a:lnTo>
                      <a:pt x="6387" y="40379"/>
                    </a:lnTo>
                    <a:lnTo>
                      <a:pt x="6418" y="40287"/>
                    </a:lnTo>
                    <a:lnTo>
                      <a:pt x="6479" y="40225"/>
                    </a:lnTo>
                    <a:lnTo>
                      <a:pt x="6418" y="40164"/>
                    </a:lnTo>
                    <a:lnTo>
                      <a:pt x="6357" y="40195"/>
                    </a:lnTo>
                    <a:lnTo>
                      <a:pt x="6326" y="40256"/>
                    </a:lnTo>
                    <a:lnTo>
                      <a:pt x="6264" y="40133"/>
                    </a:lnTo>
                    <a:lnTo>
                      <a:pt x="6142" y="40133"/>
                    </a:lnTo>
                    <a:lnTo>
                      <a:pt x="6111" y="40195"/>
                    </a:lnTo>
                    <a:lnTo>
                      <a:pt x="6050" y="40195"/>
                    </a:lnTo>
                    <a:lnTo>
                      <a:pt x="5988" y="40041"/>
                    </a:lnTo>
                    <a:lnTo>
                      <a:pt x="6019" y="39949"/>
                    </a:lnTo>
                    <a:lnTo>
                      <a:pt x="6234" y="39888"/>
                    </a:lnTo>
                    <a:lnTo>
                      <a:pt x="6234" y="39826"/>
                    </a:lnTo>
                    <a:lnTo>
                      <a:pt x="6111" y="39765"/>
                    </a:lnTo>
                    <a:lnTo>
                      <a:pt x="5988" y="39765"/>
                    </a:lnTo>
                    <a:lnTo>
                      <a:pt x="5865" y="39826"/>
                    </a:lnTo>
                    <a:lnTo>
                      <a:pt x="5773" y="39826"/>
                    </a:lnTo>
                    <a:lnTo>
                      <a:pt x="5742" y="39734"/>
                    </a:lnTo>
                    <a:lnTo>
                      <a:pt x="5773" y="39642"/>
                    </a:lnTo>
                    <a:lnTo>
                      <a:pt x="5896" y="39611"/>
                    </a:lnTo>
                    <a:lnTo>
                      <a:pt x="6019" y="39673"/>
                    </a:lnTo>
                    <a:lnTo>
                      <a:pt x="6203" y="39611"/>
                    </a:lnTo>
                    <a:lnTo>
                      <a:pt x="6264" y="39550"/>
                    </a:lnTo>
                    <a:lnTo>
                      <a:pt x="6203" y="39550"/>
                    </a:lnTo>
                    <a:lnTo>
                      <a:pt x="6142" y="39519"/>
                    </a:lnTo>
                    <a:lnTo>
                      <a:pt x="5957" y="39519"/>
                    </a:lnTo>
                    <a:lnTo>
                      <a:pt x="5865" y="39581"/>
                    </a:lnTo>
                    <a:lnTo>
                      <a:pt x="5804" y="39550"/>
                    </a:lnTo>
                    <a:lnTo>
                      <a:pt x="5712" y="39458"/>
                    </a:lnTo>
                    <a:lnTo>
                      <a:pt x="5865" y="39366"/>
                    </a:lnTo>
                    <a:lnTo>
                      <a:pt x="6050" y="39366"/>
                    </a:lnTo>
                    <a:lnTo>
                      <a:pt x="6142" y="39335"/>
                    </a:lnTo>
                    <a:lnTo>
                      <a:pt x="6050" y="39304"/>
                    </a:lnTo>
                    <a:lnTo>
                      <a:pt x="5957" y="39304"/>
                    </a:lnTo>
                    <a:lnTo>
                      <a:pt x="5865" y="39212"/>
                    </a:lnTo>
                    <a:lnTo>
                      <a:pt x="5927" y="39212"/>
                    </a:lnTo>
                    <a:lnTo>
                      <a:pt x="6050" y="39243"/>
                    </a:lnTo>
                    <a:lnTo>
                      <a:pt x="6111" y="39274"/>
                    </a:lnTo>
                    <a:lnTo>
                      <a:pt x="6295" y="39212"/>
                    </a:lnTo>
                    <a:lnTo>
                      <a:pt x="6357" y="39120"/>
                    </a:lnTo>
                    <a:lnTo>
                      <a:pt x="6326" y="39089"/>
                    </a:lnTo>
                    <a:lnTo>
                      <a:pt x="6234" y="39120"/>
                    </a:lnTo>
                    <a:lnTo>
                      <a:pt x="6142" y="39151"/>
                    </a:lnTo>
                    <a:lnTo>
                      <a:pt x="6050" y="39151"/>
                    </a:lnTo>
                    <a:lnTo>
                      <a:pt x="5988" y="39120"/>
                    </a:lnTo>
                    <a:lnTo>
                      <a:pt x="5865" y="39120"/>
                    </a:lnTo>
                    <a:lnTo>
                      <a:pt x="5804" y="39212"/>
                    </a:lnTo>
                    <a:lnTo>
                      <a:pt x="5712" y="39274"/>
                    </a:lnTo>
                    <a:lnTo>
                      <a:pt x="5620" y="39181"/>
                    </a:lnTo>
                    <a:lnTo>
                      <a:pt x="5620" y="39089"/>
                    </a:lnTo>
                    <a:lnTo>
                      <a:pt x="5681" y="38966"/>
                    </a:lnTo>
                    <a:lnTo>
                      <a:pt x="5865" y="38966"/>
                    </a:lnTo>
                    <a:lnTo>
                      <a:pt x="5988" y="38874"/>
                    </a:lnTo>
                    <a:lnTo>
                      <a:pt x="5957" y="38844"/>
                    </a:lnTo>
                    <a:lnTo>
                      <a:pt x="5804" y="38874"/>
                    </a:lnTo>
                    <a:lnTo>
                      <a:pt x="5650" y="38874"/>
                    </a:lnTo>
                    <a:lnTo>
                      <a:pt x="5620" y="38782"/>
                    </a:lnTo>
                    <a:lnTo>
                      <a:pt x="5650" y="38659"/>
                    </a:lnTo>
                    <a:lnTo>
                      <a:pt x="5804" y="38629"/>
                    </a:lnTo>
                    <a:lnTo>
                      <a:pt x="6111" y="38629"/>
                    </a:lnTo>
                    <a:lnTo>
                      <a:pt x="6295" y="38567"/>
                    </a:lnTo>
                    <a:lnTo>
                      <a:pt x="6479" y="38567"/>
                    </a:lnTo>
                    <a:lnTo>
                      <a:pt x="6602" y="38475"/>
                    </a:lnTo>
                    <a:lnTo>
                      <a:pt x="6633" y="38444"/>
                    </a:lnTo>
                    <a:lnTo>
                      <a:pt x="6510" y="38444"/>
                    </a:lnTo>
                    <a:lnTo>
                      <a:pt x="6387" y="38383"/>
                    </a:lnTo>
                    <a:lnTo>
                      <a:pt x="6234" y="38475"/>
                    </a:lnTo>
                    <a:lnTo>
                      <a:pt x="6019" y="38506"/>
                    </a:lnTo>
                    <a:lnTo>
                      <a:pt x="5896" y="38567"/>
                    </a:lnTo>
                    <a:lnTo>
                      <a:pt x="5742" y="38567"/>
                    </a:lnTo>
                    <a:lnTo>
                      <a:pt x="5681" y="38506"/>
                    </a:lnTo>
                    <a:lnTo>
                      <a:pt x="5712" y="38475"/>
                    </a:lnTo>
                    <a:lnTo>
                      <a:pt x="5957" y="38475"/>
                    </a:lnTo>
                    <a:lnTo>
                      <a:pt x="6080" y="38414"/>
                    </a:lnTo>
                    <a:lnTo>
                      <a:pt x="6234" y="38199"/>
                    </a:lnTo>
                    <a:lnTo>
                      <a:pt x="6357" y="38199"/>
                    </a:lnTo>
                    <a:lnTo>
                      <a:pt x="6418" y="38230"/>
                    </a:lnTo>
                    <a:lnTo>
                      <a:pt x="6541" y="38322"/>
                    </a:lnTo>
                    <a:lnTo>
                      <a:pt x="6633" y="38322"/>
                    </a:lnTo>
                    <a:lnTo>
                      <a:pt x="6664" y="38260"/>
                    </a:lnTo>
                    <a:lnTo>
                      <a:pt x="6572" y="38260"/>
                    </a:lnTo>
                    <a:lnTo>
                      <a:pt x="6449" y="38107"/>
                    </a:lnTo>
                    <a:lnTo>
                      <a:pt x="6387" y="38107"/>
                    </a:lnTo>
                    <a:lnTo>
                      <a:pt x="6326" y="38045"/>
                    </a:lnTo>
                    <a:lnTo>
                      <a:pt x="6357" y="37984"/>
                    </a:lnTo>
                    <a:lnTo>
                      <a:pt x="6449" y="37984"/>
                    </a:lnTo>
                    <a:lnTo>
                      <a:pt x="6510" y="37922"/>
                    </a:lnTo>
                    <a:lnTo>
                      <a:pt x="6572" y="37922"/>
                    </a:lnTo>
                    <a:lnTo>
                      <a:pt x="6633" y="38045"/>
                    </a:lnTo>
                    <a:lnTo>
                      <a:pt x="6756" y="38199"/>
                    </a:lnTo>
                    <a:lnTo>
                      <a:pt x="6848" y="38260"/>
                    </a:lnTo>
                    <a:lnTo>
                      <a:pt x="6909" y="38230"/>
                    </a:lnTo>
                    <a:lnTo>
                      <a:pt x="6848" y="38107"/>
                    </a:lnTo>
                    <a:lnTo>
                      <a:pt x="6756" y="38045"/>
                    </a:lnTo>
                    <a:lnTo>
                      <a:pt x="6756" y="37800"/>
                    </a:lnTo>
                    <a:lnTo>
                      <a:pt x="6879" y="37708"/>
                    </a:lnTo>
                    <a:lnTo>
                      <a:pt x="6879" y="37646"/>
                    </a:lnTo>
                    <a:lnTo>
                      <a:pt x="6786" y="37646"/>
                    </a:lnTo>
                    <a:lnTo>
                      <a:pt x="6694" y="37738"/>
                    </a:lnTo>
                    <a:lnTo>
                      <a:pt x="6602" y="37738"/>
                    </a:lnTo>
                    <a:lnTo>
                      <a:pt x="6541" y="37615"/>
                    </a:lnTo>
                    <a:lnTo>
                      <a:pt x="6479" y="37677"/>
                    </a:lnTo>
                    <a:lnTo>
                      <a:pt x="6295" y="37892"/>
                    </a:lnTo>
                    <a:lnTo>
                      <a:pt x="6172" y="37922"/>
                    </a:lnTo>
                    <a:lnTo>
                      <a:pt x="6142" y="37892"/>
                    </a:lnTo>
                    <a:lnTo>
                      <a:pt x="6142" y="37800"/>
                    </a:lnTo>
                    <a:lnTo>
                      <a:pt x="6234" y="37738"/>
                    </a:lnTo>
                    <a:lnTo>
                      <a:pt x="6234" y="37738"/>
                    </a:lnTo>
                    <a:lnTo>
                      <a:pt x="6142" y="37769"/>
                    </a:lnTo>
                    <a:lnTo>
                      <a:pt x="6050" y="37892"/>
                    </a:lnTo>
                    <a:lnTo>
                      <a:pt x="5988" y="37892"/>
                    </a:lnTo>
                    <a:lnTo>
                      <a:pt x="5742" y="38045"/>
                    </a:lnTo>
                    <a:lnTo>
                      <a:pt x="5681" y="38076"/>
                    </a:lnTo>
                    <a:lnTo>
                      <a:pt x="5558" y="38291"/>
                    </a:lnTo>
                    <a:lnTo>
                      <a:pt x="5497" y="38291"/>
                    </a:lnTo>
                    <a:lnTo>
                      <a:pt x="5435" y="38107"/>
                    </a:lnTo>
                    <a:lnTo>
                      <a:pt x="5466" y="37953"/>
                    </a:lnTo>
                    <a:lnTo>
                      <a:pt x="5528" y="37861"/>
                    </a:lnTo>
                    <a:lnTo>
                      <a:pt x="5435" y="37769"/>
                    </a:lnTo>
                    <a:lnTo>
                      <a:pt x="5435" y="37646"/>
                    </a:lnTo>
                    <a:lnTo>
                      <a:pt x="5435" y="37554"/>
                    </a:lnTo>
                    <a:lnTo>
                      <a:pt x="5558" y="37523"/>
                    </a:lnTo>
                    <a:lnTo>
                      <a:pt x="5804" y="37431"/>
                    </a:lnTo>
                    <a:lnTo>
                      <a:pt x="5896" y="37431"/>
                    </a:lnTo>
                    <a:lnTo>
                      <a:pt x="6050" y="37308"/>
                    </a:lnTo>
                    <a:lnTo>
                      <a:pt x="6080" y="37278"/>
                    </a:lnTo>
                    <a:lnTo>
                      <a:pt x="6019" y="37216"/>
                    </a:lnTo>
                    <a:lnTo>
                      <a:pt x="5927" y="37216"/>
                    </a:lnTo>
                    <a:lnTo>
                      <a:pt x="5865" y="37278"/>
                    </a:lnTo>
                    <a:lnTo>
                      <a:pt x="5773" y="37247"/>
                    </a:lnTo>
                    <a:lnTo>
                      <a:pt x="5712" y="37339"/>
                    </a:lnTo>
                    <a:lnTo>
                      <a:pt x="5620" y="37431"/>
                    </a:lnTo>
                    <a:lnTo>
                      <a:pt x="5497" y="37431"/>
                    </a:lnTo>
                    <a:lnTo>
                      <a:pt x="5435" y="37308"/>
                    </a:lnTo>
                    <a:lnTo>
                      <a:pt x="5435" y="37093"/>
                    </a:lnTo>
                    <a:lnTo>
                      <a:pt x="5558" y="37032"/>
                    </a:lnTo>
                    <a:lnTo>
                      <a:pt x="5558" y="36909"/>
                    </a:lnTo>
                    <a:lnTo>
                      <a:pt x="5497" y="36786"/>
                    </a:lnTo>
                    <a:lnTo>
                      <a:pt x="5466" y="36786"/>
                    </a:lnTo>
                    <a:lnTo>
                      <a:pt x="5374" y="36878"/>
                    </a:lnTo>
                    <a:lnTo>
                      <a:pt x="5282" y="36878"/>
                    </a:lnTo>
                    <a:lnTo>
                      <a:pt x="5282" y="36756"/>
                    </a:lnTo>
                    <a:lnTo>
                      <a:pt x="5374" y="36664"/>
                    </a:lnTo>
                    <a:lnTo>
                      <a:pt x="5528" y="36664"/>
                    </a:lnTo>
                    <a:lnTo>
                      <a:pt x="5620" y="36571"/>
                    </a:lnTo>
                    <a:lnTo>
                      <a:pt x="5835" y="36541"/>
                    </a:lnTo>
                    <a:lnTo>
                      <a:pt x="5896" y="36449"/>
                    </a:lnTo>
                    <a:lnTo>
                      <a:pt x="5988" y="36418"/>
                    </a:lnTo>
                    <a:lnTo>
                      <a:pt x="6050" y="36264"/>
                    </a:lnTo>
                    <a:lnTo>
                      <a:pt x="6080" y="36264"/>
                    </a:lnTo>
                    <a:lnTo>
                      <a:pt x="6142" y="36326"/>
                    </a:lnTo>
                    <a:lnTo>
                      <a:pt x="6203" y="36234"/>
                    </a:lnTo>
                    <a:lnTo>
                      <a:pt x="6479" y="36234"/>
                    </a:lnTo>
                    <a:lnTo>
                      <a:pt x="6541" y="36295"/>
                    </a:lnTo>
                    <a:lnTo>
                      <a:pt x="6664" y="36295"/>
                    </a:lnTo>
                    <a:lnTo>
                      <a:pt x="6633" y="36203"/>
                    </a:lnTo>
                    <a:lnTo>
                      <a:pt x="6479" y="36172"/>
                    </a:lnTo>
                    <a:lnTo>
                      <a:pt x="6449" y="36080"/>
                    </a:lnTo>
                    <a:lnTo>
                      <a:pt x="6357" y="36080"/>
                    </a:lnTo>
                    <a:lnTo>
                      <a:pt x="6050" y="36234"/>
                    </a:lnTo>
                    <a:lnTo>
                      <a:pt x="5957" y="36234"/>
                    </a:lnTo>
                    <a:lnTo>
                      <a:pt x="5865" y="36295"/>
                    </a:lnTo>
                    <a:lnTo>
                      <a:pt x="5835" y="36418"/>
                    </a:lnTo>
                    <a:lnTo>
                      <a:pt x="5742" y="36479"/>
                    </a:lnTo>
                    <a:lnTo>
                      <a:pt x="5620" y="36510"/>
                    </a:lnTo>
                    <a:lnTo>
                      <a:pt x="5528" y="36633"/>
                    </a:lnTo>
                    <a:lnTo>
                      <a:pt x="5435" y="36633"/>
                    </a:lnTo>
                    <a:lnTo>
                      <a:pt x="5405" y="36571"/>
                    </a:lnTo>
                    <a:lnTo>
                      <a:pt x="5435" y="36479"/>
                    </a:lnTo>
                    <a:lnTo>
                      <a:pt x="5343" y="36449"/>
                    </a:lnTo>
                    <a:lnTo>
                      <a:pt x="5343" y="36387"/>
                    </a:lnTo>
                    <a:lnTo>
                      <a:pt x="5435" y="36264"/>
                    </a:lnTo>
                    <a:lnTo>
                      <a:pt x="5313" y="36203"/>
                    </a:lnTo>
                    <a:lnTo>
                      <a:pt x="5220" y="36203"/>
                    </a:lnTo>
                    <a:lnTo>
                      <a:pt x="5128" y="36111"/>
                    </a:lnTo>
                    <a:lnTo>
                      <a:pt x="5128" y="36049"/>
                    </a:lnTo>
                    <a:lnTo>
                      <a:pt x="5343" y="35988"/>
                    </a:lnTo>
                    <a:lnTo>
                      <a:pt x="5405" y="35896"/>
                    </a:lnTo>
                    <a:lnTo>
                      <a:pt x="5497" y="35865"/>
                    </a:lnTo>
                    <a:lnTo>
                      <a:pt x="5558" y="35927"/>
                    </a:lnTo>
                    <a:lnTo>
                      <a:pt x="5681" y="35927"/>
                    </a:lnTo>
                    <a:lnTo>
                      <a:pt x="5804" y="35865"/>
                    </a:lnTo>
                    <a:lnTo>
                      <a:pt x="5957" y="35773"/>
                    </a:lnTo>
                    <a:lnTo>
                      <a:pt x="6050" y="35773"/>
                    </a:lnTo>
                    <a:lnTo>
                      <a:pt x="6080" y="35681"/>
                    </a:lnTo>
                    <a:lnTo>
                      <a:pt x="6050" y="35650"/>
                    </a:lnTo>
                    <a:lnTo>
                      <a:pt x="5957" y="35650"/>
                    </a:lnTo>
                    <a:lnTo>
                      <a:pt x="5804" y="35742"/>
                    </a:lnTo>
                    <a:lnTo>
                      <a:pt x="5681" y="35834"/>
                    </a:lnTo>
                    <a:lnTo>
                      <a:pt x="5620" y="35834"/>
                    </a:lnTo>
                    <a:lnTo>
                      <a:pt x="5497" y="35712"/>
                    </a:lnTo>
                    <a:lnTo>
                      <a:pt x="5435" y="35712"/>
                    </a:lnTo>
                    <a:lnTo>
                      <a:pt x="5374" y="35804"/>
                    </a:lnTo>
                    <a:lnTo>
                      <a:pt x="5220" y="35896"/>
                    </a:lnTo>
                    <a:lnTo>
                      <a:pt x="5220" y="35804"/>
                    </a:lnTo>
                    <a:lnTo>
                      <a:pt x="5128" y="35804"/>
                    </a:lnTo>
                    <a:lnTo>
                      <a:pt x="5067" y="35834"/>
                    </a:lnTo>
                    <a:lnTo>
                      <a:pt x="4944" y="35834"/>
                    </a:lnTo>
                    <a:lnTo>
                      <a:pt x="4975" y="35773"/>
                    </a:lnTo>
                    <a:lnTo>
                      <a:pt x="5067" y="35742"/>
                    </a:lnTo>
                    <a:lnTo>
                      <a:pt x="5313" y="35650"/>
                    </a:lnTo>
                    <a:lnTo>
                      <a:pt x="5528" y="35527"/>
                    </a:lnTo>
                    <a:lnTo>
                      <a:pt x="5650" y="35466"/>
                    </a:lnTo>
                    <a:lnTo>
                      <a:pt x="5865" y="35435"/>
                    </a:lnTo>
                    <a:lnTo>
                      <a:pt x="6019" y="35282"/>
                    </a:lnTo>
                    <a:lnTo>
                      <a:pt x="6264" y="35005"/>
                    </a:lnTo>
                    <a:lnTo>
                      <a:pt x="6541" y="34852"/>
                    </a:lnTo>
                    <a:lnTo>
                      <a:pt x="6725" y="34790"/>
                    </a:lnTo>
                    <a:lnTo>
                      <a:pt x="6848" y="34790"/>
                    </a:lnTo>
                    <a:lnTo>
                      <a:pt x="6909" y="34729"/>
                    </a:lnTo>
                    <a:lnTo>
                      <a:pt x="6909" y="34668"/>
                    </a:lnTo>
                    <a:lnTo>
                      <a:pt x="6817" y="34637"/>
                    </a:lnTo>
                    <a:lnTo>
                      <a:pt x="6602" y="34698"/>
                    </a:lnTo>
                    <a:lnTo>
                      <a:pt x="6203" y="34883"/>
                    </a:lnTo>
                    <a:lnTo>
                      <a:pt x="6019" y="35067"/>
                    </a:lnTo>
                    <a:lnTo>
                      <a:pt x="5896" y="35282"/>
                    </a:lnTo>
                    <a:lnTo>
                      <a:pt x="5742" y="35343"/>
                    </a:lnTo>
                    <a:lnTo>
                      <a:pt x="5466" y="35405"/>
                    </a:lnTo>
                    <a:lnTo>
                      <a:pt x="5374" y="35466"/>
                    </a:lnTo>
                    <a:lnTo>
                      <a:pt x="5036" y="35589"/>
                    </a:lnTo>
                    <a:lnTo>
                      <a:pt x="4944" y="35589"/>
                    </a:lnTo>
                    <a:lnTo>
                      <a:pt x="4913" y="35527"/>
                    </a:lnTo>
                    <a:lnTo>
                      <a:pt x="4975" y="35343"/>
                    </a:lnTo>
                    <a:lnTo>
                      <a:pt x="4975" y="35067"/>
                    </a:lnTo>
                    <a:lnTo>
                      <a:pt x="5067" y="34944"/>
                    </a:lnTo>
                    <a:lnTo>
                      <a:pt x="5159" y="34944"/>
                    </a:lnTo>
                    <a:lnTo>
                      <a:pt x="5282" y="35036"/>
                    </a:lnTo>
                    <a:lnTo>
                      <a:pt x="5374" y="35005"/>
                    </a:lnTo>
                    <a:lnTo>
                      <a:pt x="5558" y="35005"/>
                    </a:lnTo>
                    <a:lnTo>
                      <a:pt x="5712" y="35005"/>
                    </a:lnTo>
                    <a:lnTo>
                      <a:pt x="5650" y="34944"/>
                    </a:lnTo>
                    <a:lnTo>
                      <a:pt x="5558" y="34883"/>
                    </a:lnTo>
                    <a:lnTo>
                      <a:pt x="5405" y="34883"/>
                    </a:lnTo>
                    <a:lnTo>
                      <a:pt x="5313" y="34913"/>
                    </a:lnTo>
                    <a:lnTo>
                      <a:pt x="5220" y="34913"/>
                    </a:lnTo>
                    <a:lnTo>
                      <a:pt x="5190" y="34821"/>
                    </a:lnTo>
                    <a:lnTo>
                      <a:pt x="5190" y="34729"/>
                    </a:lnTo>
                    <a:lnTo>
                      <a:pt x="5343" y="34729"/>
                    </a:lnTo>
                    <a:lnTo>
                      <a:pt x="5466" y="34790"/>
                    </a:lnTo>
                    <a:lnTo>
                      <a:pt x="5589" y="34790"/>
                    </a:lnTo>
                    <a:lnTo>
                      <a:pt x="5742" y="34729"/>
                    </a:lnTo>
                    <a:lnTo>
                      <a:pt x="5742" y="34698"/>
                    </a:lnTo>
                    <a:lnTo>
                      <a:pt x="5620" y="34637"/>
                    </a:lnTo>
                    <a:lnTo>
                      <a:pt x="5558" y="34637"/>
                    </a:lnTo>
                    <a:lnTo>
                      <a:pt x="5528" y="34606"/>
                    </a:lnTo>
                    <a:lnTo>
                      <a:pt x="5528" y="34545"/>
                    </a:lnTo>
                    <a:lnTo>
                      <a:pt x="5650" y="34514"/>
                    </a:lnTo>
                    <a:lnTo>
                      <a:pt x="5712" y="34545"/>
                    </a:lnTo>
                    <a:lnTo>
                      <a:pt x="5773" y="34483"/>
                    </a:lnTo>
                    <a:lnTo>
                      <a:pt x="5896" y="34545"/>
                    </a:lnTo>
                    <a:lnTo>
                      <a:pt x="5957" y="34514"/>
                    </a:lnTo>
                    <a:lnTo>
                      <a:pt x="5927" y="34391"/>
                    </a:lnTo>
                    <a:lnTo>
                      <a:pt x="5927" y="34299"/>
                    </a:lnTo>
                    <a:lnTo>
                      <a:pt x="5896" y="34268"/>
                    </a:lnTo>
                    <a:lnTo>
                      <a:pt x="5804" y="34268"/>
                    </a:lnTo>
                    <a:lnTo>
                      <a:pt x="5742" y="34330"/>
                    </a:lnTo>
                    <a:lnTo>
                      <a:pt x="5620" y="34330"/>
                    </a:lnTo>
                    <a:lnTo>
                      <a:pt x="5251" y="34207"/>
                    </a:lnTo>
                    <a:lnTo>
                      <a:pt x="5098" y="34207"/>
                    </a:lnTo>
                    <a:lnTo>
                      <a:pt x="5006" y="34146"/>
                    </a:lnTo>
                    <a:lnTo>
                      <a:pt x="5006" y="34084"/>
                    </a:lnTo>
                    <a:lnTo>
                      <a:pt x="5190" y="34084"/>
                    </a:lnTo>
                    <a:lnTo>
                      <a:pt x="5282" y="34115"/>
                    </a:lnTo>
                    <a:lnTo>
                      <a:pt x="5343" y="34084"/>
                    </a:lnTo>
                    <a:lnTo>
                      <a:pt x="5313" y="34054"/>
                    </a:lnTo>
                    <a:lnTo>
                      <a:pt x="5159" y="34054"/>
                    </a:lnTo>
                    <a:lnTo>
                      <a:pt x="5128" y="33992"/>
                    </a:lnTo>
                    <a:lnTo>
                      <a:pt x="5128" y="33931"/>
                    </a:lnTo>
                    <a:lnTo>
                      <a:pt x="5374" y="33931"/>
                    </a:lnTo>
                    <a:lnTo>
                      <a:pt x="5405" y="33869"/>
                    </a:lnTo>
                    <a:lnTo>
                      <a:pt x="5558" y="33869"/>
                    </a:lnTo>
                    <a:lnTo>
                      <a:pt x="6111" y="33900"/>
                    </a:lnTo>
                    <a:lnTo>
                      <a:pt x="6203" y="33869"/>
                    </a:lnTo>
                    <a:lnTo>
                      <a:pt x="6418" y="33900"/>
                    </a:lnTo>
                    <a:lnTo>
                      <a:pt x="6479" y="33869"/>
                    </a:lnTo>
                    <a:lnTo>
                      <a:pt x="6479" y="33777"/>
                    </a:lnTo>
                    <a:lnTo>
                      <a:pt x="6295" y="33716"/>
                    </a:lnTo>
                    <a:lnTo>
                      <a:pt x="6050" y="33716"/>
                    </a:lnTo>
                    <a:lnTo>
                      <a:pt x="5773" y="33777"/>
                    </a:lnTo>
                    <a:lnTo>
                      <a:pt x="5620" y="33777"/>
                    </a:lnTo>
                    <a:lnTo>
                      <a:pt x="5589" y="33746"/>
                    </a:lnTo>
                    <a:lnTo>
                      <a:pt x="5497" y="33716"/>
                    </a:lnTo>
                    <a:lnTo>
                      <a:pt x="5343" y="33746"/>
                    </a:lnTo>
                    <a:lnTo>
                      <a:pt x="5220" y="33839"/>
                    </a:lnTo>
                    <a:lnTo>
                      <a:pt x="5190" y="33808"/>
                    </a:lnTo>
                    <a:lnTo>
                      <a:pt x="5190" y="33685"/>
                    </a:lnTo>
                    <a:lnTo>
                      <a:pt x="5251" y="33562"/>
                    </a:lnTo>
                    <a:lnTo>
                      <a:pt x="5405" y="33501"/>
                    </a:lnTo>
                    <a:lnTo>
                      <a:pt x="5528" y="33409"/>
                    </a:lnTo>
                    <a:lnTo>
                      <a:pt x="5681" y="33347"/>
                    </a:lnTo>
                    <a:lnTo>
                      <a:pt x="5742" y="33194"/>
                    </a:lnTo>
                    <a:lnTo>
                      <a:pt x="5865" y="33102"/>
                    </a:lnTo>
                    <a:lnTo>
                      <a:pt x="5957" y="33102"/>
                    </a:lnTo>
                    <a:lnTo>
                      <a:pt x="5988" y="33163"/>
                    </a:lnTo>
                    <a:lnTo>
                      <a:pt x="6142" y="33163"/>
                    </a:lnTo>
                    <a:lnTo>
                      <a:pt x="6234" y="33132"/>
                    </a:lnTo>
                    <a:lnTo>
                      <a:pt x="6326" y="33132"/>
                    </a:lnTo>
                    <a:lnTo>
                      <a:pt x="6387" y="33163"/>
                    </a:lnTo>
                    <a:lnTo>
                      <a:pt x="6541" y="33224"/>
                    </a:lnTo>
                    <a:lnTo>
                      <a:pt x="6694" y="33378"/>
                    </a:lnTo>
                    <a:lnTo>
                      <a:pt x="6848" y="33378"/>
                    </a:lnTo>
                    <a:lnTo>
                      <a:pt x="7001" y="33439"/>
                    </a:lnTo>
                    <a:lnTo>
                      <a:pt x="7186" y="33624"/>
                    </a:lnTo>
                    <a:lnTo>
                      <a:pt x="7339" y="33716"/>
                    </a:lnTo>
                    <a:lnTo>
                      <a:pt x="7585" y="33777"/>
                    </a:lnTo>
                    <a:lnTo>
                      <a:pt x="7677" y="33716"/>
                    </a:lnTo>
                    <a:lnTo>
                      <a:pt x="7738" y="33716"/>
                    </a:lnTo>
                    <a:lnTo>
                      <a:pt x="7769" y="33685"/>
                    </a:lnTo>
                    <a:lnTo>
                      <a:pt x="7738" y="33593"/>
                    </a:lnTo>
                    <a:lnTo>
                      <a:pt x="7616" y="33624"/>
                    </a:lnTo>
                    <a:lnTo>
                      <a:pt x="7554" y="33685"/>
                    </a:lnTo>
                    <a:lnTo>
                      <a:pt x="7431" y="33654"/>
                    </a:lnTo>
                    <a:lnTo>
                      <a:pt x="7278" y="33562"/>
                    </a:lnTo>
                    <a:lnTo>
                      <a:pt x="7124" y="33317"/>
                    </a:lnTo>
                    <a:lnTo>
                      <a:pt x="7124" y="33255"/>
                    </a:lnTo>
                    <a:lnTo>
                      <a:pt x="7186" y="33255"/>
                    </a:lnTo>
                    <a:lnTo>
                      <a:pt x="7431" y="33255"/>
                    </a:lnTo>
                    <a:lnTo>
                      <a:pt x="7646" y="33194"/>
                    </a:lnTo>
                    <a:lnTo>
                      <a:pt x="7708" y="33102"/>
                    </a:lnTo>
                    <a:lnTo>
                      <a:pt x="7677" y="33010"/>
                    </a:lnTo>
                    <a:lnTo>
                      <a:pt x="7493" y="32979"/>
                    </a:lnTo>
                    <a:lnTo>
                      <a:pt x="7401" y="33010"/>
                    </a:lnTo>
                    <a:lnTo>
                      <a:pt x="7401" y="33040"/>
                    </a:lnTo>
                    <a:lnTo>
                      <a:pt x="7462" y="33102"/>
                    </a:lnTo>
                    <a:lnTo>
                      <a:pt x="7401" y="33132"/>
                    </a:lnTo>
                    <a:lnTo>
                      <a:pt x="7186" y="33132"/>
                    </a:lnTo>
                    <a:lnTo>
                      <a:pt x="7094" y="33071"/>
                    </a:lnTo>
                    <a:lnTo>
                      <a:pt x="7094" y="32948"/>
                    </a:lnTo>
                    <a:lnTo>
                      <a:pt x="7155" y="32917"/>
                    </a:lnTo>
                    <a:lnTo>
                      <a:pt x="7247" y="32917"/>
                    </a:lnTo>
                    <a:lnTo>
                      <a:pt x="7278" y="32856"/>
                    </a:lnTo>
                    <a:lnTo>
                      <a:pt x="7216" y="32764"/>
                    </a:lnTo>
                    <a:lnTo>
                      <a:pt x="7124" y="32764"/>
                    </a:lnTo>
                    <a:lnTo>
                      <a:pt x="7094" y="32825"/>
                    </a:lnTo>
                    <a:lnTo>
                      <a:pt x="7001" y="32795"/>
                    </a:lnTo>
                    <a:lnTo>
                      <a:pt x="6940" y="32795"/>
                    </a:lnTo>
                    <a:lnTo>
                      <a:pt x="6940" y="32856"/>
                    </a:lnTo>
                    <a:lnTo>
                      <a:pt x="6971" y="32948"/>
                    </a:lnTo>
                    <a:lnTo>
                      <a:pt x="6971" y="33040"/>
                    </a:lnTo>
                    <a:lnTo>
                      <a:pt x="6879" y="33163"/>
                    </a:lnTo>
                    <a:lnTo>
                      <a:pt x="6756" y="33224"/>
                    </a:lnTo>
                    <a:lnTo>
                      <a:pt x="6664" y="33194"/>
                    </a:lnTo>
                    <a:lnTo>
                      <a:pt x="6510" y="32979"/>
                    </a:lnTo>
                    <a:lnTo>
                      <a:pt x="6387" y="32979"/>
                    </a:lnTo>
                    <a:lnTo>
                      <a:pt x="6295" y="32948"/>
                    </a:lnTo>
                    <a:lnTo>
                      <a:pt x="6295" y="32856"/>
                    </a:lnTo>
                    <a:lnTo>
                      <a:pt x="6234" y="32856"/>
                    </a:lnTo>
                    <a:lnTo>
                      <a:pt x="6172" y="32917"/>
                    </a:lnTo>
                    <a:lnTo>
                      <a:pt x="5988" y="32948"/>
                    </a:lnTo>
                    <a:lnTo>
                      <a:pt x="5865" y="32948"/>
                    </a:lnTo>
                    <a:lnTo>
                      <a:pt x="5742" y="33040"/>
                    </a:lnTo>
                    <a:lnTo>
                      <a:pt x="5589" y="33224"/>
                    </a:lnTo>
                    <a:lnTo>
                      <a:pt x="5466" y="33255"/>
                    </a:lnTo>
                    <a:lnTo>
                      <a:pt x="5405" y="33224"/>
                    </a:lnTo>
                    <a:lnTo>
                      <a:pt x="5405" y="33163"/>
                    </a:lnTo>
                    <a:lnTo>
                      <a:pt x="5589" y="32948"/>
                    </a:lnTo>
                    <a:lnTo>
                      <a:pt x="5681" y="32917"/>
                    </a:lnTo>
                    <a:lnTo>
                      <a:pt x="5712" y="32856"/>
                    </a:lnTo>
                    <a:lnTo>
                      <a:pt x="5712" y="32795"/>
                    </a:lnTo>
                    <a:lnTo>
                      <a:pt x="5773" y="32795"/>
                    </a:lnTo>
                    <a:lnTo>
                      <a:pt x="5865" y="32702"/>
                    </a:lnTo>
                    <a:lnTo>
                      <a:pt x="5865" y="32672"/>
                    </a:lnTo>
                    <a:lnTo>
                      <a:pt x="5927" y="32549"/>
                    </a:lnTo>
                    <a:lnTo>
                      <a:pt x="5988" y="32549"/>
                    </a:lnTo>
                    <a:lnTo>
                      <a:pt x="6111" y="32641"/>
                    </a:lnTo>
                    <a:lnTo>
                      <a:pt x="6264" y="32733"/>
                    </a:lnTo>
                    <a:lnTo>
                      <a:pt x="6510" y="32733"/>
                    </a:lnTo>
                    <a:lnTo>
                      <a:pt x="6479" y="32672"/>
                    </a:lnTo>
                    <a:lnTo>
                      <a:pt x="6387" y="32641"/>
                    </a:lnTo>
                    <a:lnTo>
                      <a:pt x="6295" y="32641"/>
                    </a:lnTo>
                    <a:lnTo>
                      <a:pt x="6234" y="32580"/>
                    </a:lnTo>
                    <a:lnTo>
                      <a:pt x="6019" y="32395"/>
                    </a:lnTo>
                    <a:lnTo>
                      <a:pt x="5988" y="32273"/>
                    </a:lnTo>
                    <a:lnTo>
                      <a:pt x="5896" y="32211"/>
                    </a:lnTo>
                    <a:lnTo>
                      <a:pt x="5865" y="32150"/>
                    </a:lnTo>
                    <a:lnTo>
                      <a:pt x="5927" y="32119"/>
                    </a:lnTo>
                    <a:lnTo>
                      <a:pt x="6111" y="32180"/>
                    </a:lnTo>
                    <a:lnTo>
                      <a:pt x="6264" y="32395"/>
                    </a:lnTo>
                    <a:lnTo>
                      <a:pt x="6418" y="32518"/>
                    </a:lnTo>
                    <a:lnTo>
                      <a:pt x="6449" y="32488"/>
                    </a:lnTo>
                    <a:lnTo>
                      <a:pt x="6387" y="32365"/>
                    </a:lnTo>
                    <a:lnTo>
                      <a:pt x="6357" y="32242"/>
                    </a:lnTo>
                    <a:lnTo>
                      <a:pt x="6387" y="32242"/>
                    </a:lnTo>
                    <a:lnTo>
                      <a:pt x="6479" y="32334"/>
                    </a:lnTo>
                    <a:lnTo>
                      <a:pt x="6541" y="32426"/>
                    </a:lnTo>
                    <a:lnTo>
                      <a:pt x="6817" y="32610"/>
                    </a:lnTo>
                    <a:lnTo>
                      <a:pt x="6909" y="32580"/>
                    </a:lnTo>
                    <a:lnTo>
                      <a:pt x="6971" y="32549"/>
                    </a:lnTo>
                    <a:lnTo>
                      <a:pt x="7155" y="32549"/>
                    </a:lnTo>
                    <a:lnTo>
                      <a:pt x="7216" y="32610"/>
                    </a:lnTo>
                    <a:lnTo>
                      <a:pt x="7370" y="32733"/>
                    </a:lnTo>
                    <a:lnTo>
                      <a:pt x="7523" y="32795"/>
                    </a:lnTo>
                    <a:lnTo>
                      <a:pt x="7554" y="32825"/>
                    </a:lnTo>
                    <a:lnTo>
                      <a:pt x="7677" y="32825"/>
                    </a:lnTo>
                    <a:lnTo>
                      <a:pt x="7677" y="32795"/>
                    </a:lnTo>
                    <a:lnTo>
                      <a:pt x="7523" y="32641"/>
                    </a:lnTo>
                    <a:lnTo>
                      <a:pt x="7216" y="32395"/>
                    </a:lnTo>
                    <a:lnTo>
                      <a:pt x="7155" y="32303"/>
                    </a:lnTo>
                    <a:lnTo>
                      <a:pt x="7155" y="32242"/>
                    </a:lnTo>
                    <a:lnTo>
                      <a:pt x="7370" y="32180"/>
                    </a:lnTo>
                    <a:lnTo>
                      <a:pt x="7370" y="32088"/>
                    </a:lnTo>
                    <a:lnTo>
                      <a:pt x="7401" y="31966"/>
                    </a:lnTo>
                    <a:lnTo>
                      <a:pt x="7493" y="31935"/>
                    </a:lnTo>
                    <a:lnTo>
                      <a:pt x="7493" y="31904"/>
                    </a:lnTo>
                    <a:lnTo>
                      <a:pt x="7370" y="31904"/>
                    </a:lnTo>
                    <a:lnTo>
                      <a:pt x="7278" y="31966"/>
                    </a:lnTo>
                    <a:lnTo>
                      <a:pt x="7063" y="31966"/>
                    </a:lnTo>
                    <a:lnTo>
                      <a:pt x="7001" y="32027"/>
                    </a:lnTo>
                    <a:lnTo>
                      <a:pt x="7032" y="32058"/>
                    </a:lnTo>
                    <a:lnTo>
                      <a:pt x="7155" y="32150"/>
                    </a:lnTo>
                    <a:lnTo>
                      <a:pt x="7094" y="32211"/>
                    </a:lnTo>
                    <a:lnTo>
                      <a:pt x="6909" y="32211"/>
                    </a:lnTo>
                    <a:lnTo>
                      <a:pt x="6848" y="32242"/>
                    </a:lnTo>
                    <a:lnTo>
                      <a:pt x="6725" y="32211"/>
                    </a:lnTo>
                    <a:lnTo>
                      <a:pt x="6572" y="32242"/>
                    </a:lnTo>
                    <a:lnTo>
                      <a:pt x="6510" y="32150"/>
                    </a:lnTo>
                    <a:lnTo>
                      <a:pt x="6387" y="32088"/>
                    </a:lnTo>
                    <a:lnTo>
                      <a:pt x="6357" y="32027"/>
                    </a:lnTo>
                    <a:lnTo>
                      <a:pt x="6418" y="31966"/>
                    </a:lnTo>
                    <a:lnTo>
                      <a:pt x="6510" y="31904"/>
                    </a:lnTo>
                    <a:lnTo>
                      <a:pt x="6418" y="31904"/>
                    </a:lnTo>
                    <a:lnTo>
                      <a:pt x="6264" y="31935"/>
                    </a:lnTo>
                    <a:lnTo>
                      <a:pt x="6234" y="31904"/>
                    </a:lnTo>
                    <a:lnTo>
                      <a:pt x="6449" y="31843"/>
                    </a:lnTo>
                    <a:lnTo>
                      <a:pt x="6664" y="31751"/>
                    </a:lnTo>
                    <a:lnTo>
                      <a:pt x="6756" y="31689"/>
                    </a:lnTo>
                    <a:lnTo>
                      <a:pt x="6940" y="31689"/>
                    </a:lnTo>
                    <a:lnTo>
                      <a:pt x="6971" y="31720"/>
                    </a:lnTo>
                    <a:lnTo>
                      <a:pt x="7124" y="31689"/>
                    </a:lnTo>
                    <a:lnTo>
                      <a:pt x="7278" y="31689"/>
                    </a:lnTo>
                    <a:lnTo>
                      <a:pt x="7431" y="31720"/>
                    </a:lnTo>
                    <a:lnTo>
                      <a:pt x="7431" y="31628"/>
                    </a:lnTo>
                    <a:lnTo>
                      <a:pt x="7523" y="31597"/>
                    </a:lnTo>
                    <a:lnTo>
                      <a:pt x="7585" y="31536"/>
                    </a:lnTo>
                    <a:lnTo>
                      <a:pt x="7677" y="31505"/>
                    </a:lnTo>
                    <a:lnTo>
                      <a:pt x="7708" y="31413"/>
                    </a:lnTo>
                    <a:lnTo>
                      <a:pt x="7677" y="31413"/>
                    </a:lnTo>
                    <a:lnTo>
                      <a:pt x="7554" y="31505"/>
                    </a:lnTo>
                    <a:lnTo>
                      <a:pt x="7493" y="31505"/>
                    </a:lnTo>
                    <a:lnTo>
                      <a:pt x="7431" y="31444"/>
                    </a:lnTo>
                    <a:lnTo>
                      <a:pt x="7523" y="31321"/>
                    </a:lnTo>
                    <a:lnTo>
                      <a:pt x="7616" y="31014"/>
                    </a:lnTo>
                    <a:lnTo>
                      <a:pt x="7616" y="30860"/>
                    </a:lnTo>
                    <a:lnTo>
                      <a:pt x="7677" y="30829"/>
                    </a:lnTo>
                    <a:lnTo>
                      <a:pt x="7738" y="30860"/>
                    </a:lnTo>
                    <a:lnTo>
                      <a:pt x="7831" y="31014"/>
                    </a:lnTo>
                    <a:lnTo>
                      <a:pt x="7800" y="31044"/>
                    </a:lnTo>
                    <a:lnTo>
                      <a:pt x="7800" y="31136"/>
                    </a:lnTo>
                    <a:lnTo>
                      <a:pt x="7923" y="31167"/>
                    </a:lnTo>
                    <a:lnTo>
                      <a:pt x="8015" y="31167"/>
                    </a:lnTo>
                    <a:lnTo>
                      <a:pt x="8076" y="31229"/>
                    </a:lnTo>
                    <a:lnTo>
                      <a:pt x="8168" y="31229"/>
                    </a:lnTo>
                    <a:lnTo>
                      <a:pt x="8199" y="31198"/>
                    </a:lnTo>
                    <a:lnTo>
                      <a:pt x="8260" y="31198"/>
                    </a:lnTo>
                    <a:lnTo>
                      <a:pt x="8353" y="31198"/>
                    </a:lnTo>
                    <a:lnTo>
                      <a:pt x="8353" y="31136"/>
                    </a:lnTo>
                    <a:lnTo>
                      <a:pt x="8260" y="31075"/>
                    </a:lnTo>
                    <a:lnTo>
                      <a:pt x="8045" y="31044"/>
                    </a:lnTo>
                    <a:lnTo>
                      <a:pt x="8045" y="31014"/>
                    </a:lnTo>
                    <a:lnTo>
                      <a:pt x="8168" y="30983"/>
                    </a:lnTo>
                    <a:lnTo>
                      <a:pt x="8353" y="30952"/>
                    </a:lnTo>
                    <a:lnTo>
                      <a:pt x="8353" y="30891"/>
                    </a:lnTo>
                    <a:lnTo>
                      <a:pt x="8260" y="30829"/>
                    </a:lnTo>
                    <a:lnTo>
                      <a:pt x="8199" y="30829"/>
                    </a:lnTo>
                    <a:lnTo>
                      <a:pt x="8138" y="30768"/>
                    </a:lnTo>
                    <a:lnTo>
                      <a:pt x="8045" y="30737"/>
                    </a:lnTo>
                    <a:lnTo>
                      <a:pt x="7984" y="30768"/>
                    </a:lnTo>
                    <a:lnTo>
                      <a:pt x="7923" y="30768"/>
                    </a:lnTo>
                    <a:lnTo>
                      <a:pt x="7769" y="30768"/>
                    </a:lnTo>
                    <a:lnTo>
                      <a:pt x="7769" y="30676"/>
                    </a:lnTo>
                    <a:lnTo>
                      <a:pt x="7861" y="30614"/>
                    </a:lnTo>
                    <a:lnTo>
                      <a:pt x="7923" y="30614"/>
                    </a:lnTo>
                    <a:lnTo>
                      <a:pt x="8045" y="30430"/>
                    </a:lnTo>
                    <a:lnTo>
                      <a:pt x="8138" y="30369"/>
                    </a:lnTo>
                    <a:lnTo>
                      <a:pt x="8168" y="30369"/>
                    </a:lnTo>
                    <a:lnTo>
                      <a:pt x="8260" y="30369"/>
                    </a:lnTo>
                    <a:lnTo>
                      <a:pt x="8353" y="30369"/>
                    </a:lnTo>
                    <a:lnTo>
                      <a:pt x="8353" y="30277"/>
                    </a:lnTo>
                    <a:lnTo>
                      <a:pt x="8260" y="30246"/>
                    </a:lnTo>
                    <a:lnTo>
                      <a:pt x="8107" y="30246"/>
                    </a:lnTo>
                    <a:lnTo>
                      <a:pt x="8076" y="30215"/>
                    </a:lnTo>
                    <a:lnTo>
                      <a:pt x="8107" y="30154"/>
                    </a:lnTo>
                    <a:lnTo>
                      <a:pt x="8291" y="30062"/>
                    </a:lnTo>
                    <a:lnTo>
                      <a:pt x="8353" y="30000"/>
                    </a:lnTo>
                    <a:lnTo>
                      <a:pt x="8475" y="29939"/>
                    </a:lnTo>
                    <a:lnTo>
                      <a:pt x="8475" y="29908"/>
                    </a:lnTo>
                    <a:lnTo>
                      <a:pt x="8567" y="29816"/>
                    </a:lnTo>
                    <a:lnTo>
                      <a:pt x="8506" y="29724"/>
                    </a:lnTo>
                    <a:lnTo>
                      <a:pt x="8445" y="29724"/>
                    </a:lnTo>
                    <a:lnTo>
                      <a:pt x="8445" y="29663"/>
                    </a:lnTo>
                    <a:lnTo>
                      <a:pt x="8537" y="29632"/>
                    </a:lnTo>
                    <a:lnTo>
                      <a:pt x="8660" y="29632"/>
                    </a:lnTo>
                    <a:lnTo>
                      <a:pt x="8660" y="29509"/>
                    </a:lnTo>
                    <a:lnTo>
                      <a:pt x="8567" y="29478"/>
                    </a:lnTo>
                    <a:lnTo>
                      <a:pt x="8414" y="29478"/>
                    </a:lnTo>
                    <a:lnTo>
                      <a:pt x="8291" y="29570"/>
                    </a:lnTo>
                    <a:lnTo>
                      <a:pt x="8138" y="29570"/>
                    </a:lnTo>
                    <a:lnTo>
                      <a:pt x="8045" y="29478"/>
                    </a:lnTo>
                    <a:lnTo>
                      <a:pt x="7953" y="29540"/>
                    </a:lnTo>
                    <a:lnTo>
                      <a:pt x="7831" y="29540"/>
                    </a:lnTo>
                    <a:lnTo>
                      <a:pt x="7769" y="29448"/>
                    </a:lnTo>
                    <a:lnTo>
                      <a:pt x="7677" y="29478"/>
                    </a:lnTo>
                    <a:lnTo>
                      <a:pt x="7554" y="29448"/>
                    </a:lnTo>
                    <a:lnTo>
                      <a:pt x="7462" y="29325"/>
                    </a:lnTo>
                    <a:lnTo>
                      <a:pt x="7278" y="29325"/>
                    </a:lnTo>
                    <a:lnTo>
                      <a:pt x="7186" y="29294"/>
                    </a:lnTo>
                    <a:lnTo>
                      <a:pt x="7186" y="29202"/>
                    </a:lnTo>
                    <a:lnTo>
                      <a:pt x="7124" y="29048"/>
                    </a:lnTo>
                    <a:lnTo>
                      <a:pt x="6940" y="28926"/>
                    </a:lnTo>
                    <a:lnTo>
                      <a:pt x="6664" y="28803"/>
                    </a:lnTo>
                    <a:lnTo>
                      <a:pt x="6418" y="28741"/>
                    </a:lnTo>
                    <a:lnTo>
                      <a:pt x="6264" y="28557"/>
                    </a:lnTo>
                    <a:lnTo>
                      <a:pt x="6264" y="28496"/>
                    </a:lnTo>
                    <a:lnTo>
                      <a:pt x="6203" y="28281"/>
                    </a:lnTo>
                    <a:lnTo>
                      <a:pt x="6111" y="28158"/>
                    </a:lnTo>
                    <a:lnTo>
                      <a:pt x="6050" y="28097"/>
                    </a:lnTo>
                    <a:lnTo>
                      <a:pt x="6050" y="28004"/>
                    </a:lnTo>
                    <a:lnTo>
                      <a:pt x="6203" y="27882"/>
                    </a:lnTo>
                    <a:lnTo>
                      <a:pt x="6357" y="27882"/>
                    </a:lnTo>
                    <a:lnTo>
                      <a:pt x="6449" y="27820"/>
                    </a:lnTo>
                    <a:lnTo>
                      <a:pt x="6541" y="27882"/>
                    </a:lnTo>
                    <a:lnTo>
                      <a:pt x="6694" y="27882"/>
                    </a:lnTo>
                    <a:lnTo>
                      <a:pt x="6848" y="28004"/>
                    </a:lnTo>
                    <a:lnTo>
                      <a:pt x="7001" y="28035"/>
                    </a:lnTo>
                    <a:lnTo>
                      <a:pt x="7124" y="28035"/>
                    </a:lnTo>
                    <a:lnTo>
                      <a:pt x="7186" y="28066"/>
                    </a:lnTo>
                    <a:lnTo>
                      <a:pt x="7339" y="28066"/>
                    </a:lnTo>
                    <a:lnTo>
                      <a:pt x="7462" y="28127"/>
                    </a:lnTo>
                    <a:lnTo>
                      <a:pt x="7554" y="28189"/>
                    </a:lnTo>
                    <a:lnTo>
                      <a:pt x="7646" y="28219"/>
                    </a:lnTo>
                    <a:lnTo>
                      <a:pt x="7738" y="28312"/>
                    </a:lnTo>
                    <a:lnTo>
                      <a:pt x="7831" y="28619"/>
                    </a:lnTo>
                    <a:lnTo>
                      <a:pt x="7953" y="28772"/>
                    </a:lnTo>
                    <a:lnTo>
                      <a:pt x="8076" y="28864"/>
                    </a:lnTo>
                    <a:lnTo>
                      <a:pt x="8199" y="28956"/>
                    </a:lnTo>
                    <a:lnTo>
                      <a:pt x="8353" y="29018"/>
                    </a:lnTo>
                    <a:lnTo>
                      <a:pt x="8445" y="28987"/>
                    </a:lnTo>
                    <a:lnTo>
                      <a:pt x="8537" y="28864"/>
                    </a:lnTo>
                    <a:lnTo>
                      <a:pt x="8475" y="28834"/>
                    </a:lnTo>
                    <a:lnTo>
                      <a:pt x="8414" y="28895"/>
                    </a:lnTo>
                    <a:lnTo>
                      <a:pt x="8322" y="28895"/>
                    </a:lnTo>
                    <a:lnTo>
                      <a:pt x="8230" y="28803"/>
                    </a:lnTo>
                    <a:lnTo>
                      <a:pt x="8076" y="28619"/>
                    </a:lnTo>
                    <a:lnTo>
                      <a:pt x="8076" y="28557"/>
                    </a:lnTo>
                    <a:lnTo>
                      <a:pt x="8107" y="28557"/>
                    </a:lnTo>
                    <a:lnTo>
                      <a:pt x="8260" y="28711"/>
                    </a:lnTo>
                    <a:lnTo>
                      <a:pt x="8322" y="28711"/>
                    </a:lnTo>
                    <a:lnTo>
                      <a:pt x="8322" y="28619"/>
                    </a:lnTo>
                    <a:lnTo>
                      <a:pt x="8414" y="28619"/>
                    </a:lnTo>
                    <a:lnTo>
                      <a:pt x="8414" y="28557"/>
                    </a:lnTo>
                    <a:lnTo>
                      <a:pt x="8230" y="28434"/>
                    </a:lnTo>
                    <a:lnTo>
                      <a:pt x="8045" y="28281"/>
                    </a:lnTo>
                    <a:lnTo>
                      <a:pt x="7984" y="28158"/>
                    </a:lnTo>
                    <a:lnTo>
                      <a:pt x="8015" y="28097"/>
                    </a:lnTo>
                    <a:lnTo>
                      <a:pt x="8076" y="28097"/>
                    </a:lnTo>
                    <a:lnTo>
                      <a:pt x="8168" y="28250"/>
                    </a:lnTo>
                    <a:lnTo>
                      <a:pt x="8260" y="28250"/>
                    </a:lnTo>
                    <a:lnTo>
                      <a:pt x="8199" y="28097"/>
                    </a:lnTo>
                    <a:lnTo>
                      <a:pt x="8045" y="27943"/>
                    </a:lnTo>
                    <a:lnTo>
                      <a:pt x="7892" y="27820"/>
                    </a:lnTo>
                    <a:lnTo>
                      <a:pt x="7861" y="27728"/>
                    </a:lnTo>
                    <a:lnTo>
                      <a:pt x="7892" y="27667"/>
                    </a:lnTo>
                    <a:lnTo>
                      <a:pt x="8045" y="27728"/>
                    </a:lnTo>
                    <a:lnTo>
                      <a:pt x="8353" y="27851"/>
                    </a:lnTo>
                    <a:lnTo>
                      <a:pt x="8445" y="27790"/>
                    </a:lnTo>
                    <a:lnTo>
                      <a:pt x="8445" y="27697"/>
                    </a:lnTo>
                    <a:lnTo>
                      <a:pt x="8322" y="27544"/>
                    </a:lnTo>
                    <a:lnTo>
                      <a:pt x="8260" y="27544"/>
                    </a:lnTo>
                    <a:lnTo>
                      <a:pt x="8168" y="27605"/>
                    </a:lnTo>
                    <a:lnTo>
                      <a:pt x="8045" y="27605"/>
                    </a:lnTo>
                    <a:lnTo>
                      <a:pt x="7892" y="27605"/>
                    </a:lnTo>
                    <a:lnTo>
                      <a:pt x="7861" y="27513"/>
                    </a:lnTo>
                    <a:lnTo>
                      <a:pt x="7892" y="27452"/>
                    </a:lnTo>
                    <a:lnTo>
                      <a:pt x="8107" y="27360"/>
                    </a:lnTo>
                    <a:lnTo>
                      <a:pt x="8168" y="27390"/>
                    </a:lnTo>
                    <a:lnTo>
                      <a:pt x="8291" y="27452"/>
                    </a:lnTo>
                    <a:lnTo>
                      <a:pt x="8291" y="27390"/>
                    </a:lnTo>
                    <a:lnTo>
                      <a:pt x="8291" y="27298"/>
                    </a:lnTo>
                    <a:lnTo>
                      <a:pt x="8199" y="27175"/>
                    </a:lnTo>
                    <a:lnTo>
                      <a:pt x="8138" y="27175"/>
                    </a:lnTo>
                    <a:lnTo>
                      <a:pt x="8107" y="27237"/>
                    </a:lnTo>
                    <a:lnTo>
                      <a:pt x="8045" y="27237"/>
                    </a:lnTo>
                    <a:lnTo>
                      <a:pt x="7984" y="27298"/>
                    </a:lnTo>
                    <a:lnTo>
                      <a:pt x="7769" y="27482"/>
                    </a:lnTo>
                    <a:lnTo>
                      <a:pt x="7708" y="27482"/>
                    </a:lnTo>
                    <a:lnTo>
                      <a:pt x="7708" y="27390"/>
                    </a:lnTo>
                    <a:lnTo>
                      <a:pt x="7800" y="27329"/>
                    </a:lnTo>
                    <a:lnTo>
                      <a:pt x="7831" y="27206"/>
                    </a:lnTo>
                    <a:lnTo>
                      <a:pt x="7923" y="27083"/>
                    </a:lnTo>
                    <a:lnTo>
                      <a:pt x="7984" y="27083"/>
                    </a:lnTo>
                    <a:lnTo>
                      <a:pt x="8076" y="27083"/>
                    </a:lnTo>
                    <a:lnTo>
                      <a:pt x="8199" y="26991"/>
                    </a:lnTo>
                    <a:lnTo>
                      <a:pt x="8322" y="26960"/>
                    </a:lnTo>
                    <a:lnTo>
                      <a:pt x="8353" y="26899"/>
                    </a:lnTo>
                    <a:lnTo>
                      <a:pt x="8322" y="26868"/>
                    </a:lnTo>
                    <a:lnTo>
                      <a:pt x="8138" y="26868"/>
                    </a:lnTo>
                    <a:lnTo>
                      <a:pt x="8015" y="26960"/>
                    </a:lnTo>
                    <a:lnTo>
                      <a:pt x="7923" y="26991"/>
                    </a:lnTo>
                    <a:lnTo>
                      <a:pt x="7861" y="26960"/>
                    </a:lnTo>
                    <a:lnTo>
                      <a:pt x="7677" y="26991"/>
                    </a:lnTo>
                    <a:lnTo>
                      <a:pt x="7616" y="26930"/>
                    </a:lnTo>
                    <a:lnTo>
                      <a:pt x="7616" y="26838"/>
                    </a:lnTo>
                    <a:lnTo>
                      <a:pt x="7708" y="26776"/>
                    </a:lnTo>
                    <a:lnTo>
                      <a:pt x="7800" y="26715"/>
                    </a:lnTo>
                    <a:lnTo>
                      <a:pt x="8015" y="26715"/>
                    </a:lnTo>
                    <a:lnTo>
                      <a:pt x="8260" y="26653"/>
                    </a:lnTo>
                    <a:lnTo>
                      <a:pt x="8445" y="26531"/>
                    </a:lnTo>
                    <a:lnTo>
                      <a:pt x="8445" y="26469"/>
                    </a:lnTo>
                    <a:lnTo>
                      <a:pt x="8414" y="26438"/>
                    </a:lnTo>
                    <a:lnTo>
                      <a:pt x="8322" y="26438"/>
                    </a:lnTo>
                    <a:lnTo>
                      <a:pt x="8199" y="26531"/>
                    </a:lnTo>
                    <a:lnTo>
                      <a:pt x="8076" y="26561"/>
                    </a:lnTo>
                    <a:lnTo>
                      <a:pt x="7984" y="26531"/>
                    </a:lnTo>
                    <a:lnTo>
                      <a:pt x="7892" y="26438"/>
                    </a:lnTo>
                    <a:lnTo>
                      <a:pt x="7831" y="26408"/>
                    </a:lnTo>
                    <a:lnTo>
                      <a:pt x="7708" y="26408"/>
                    </a:lnTo>
                    <a:lnTo>
                      <a:pt x="7646" y="26346"/>
                    </a:lnTo>
                    <a:lnTo>
                      <a:pt x="7646" y="26285"/>
                    </a:lnTo>
                    <a:lnTo>
                      <a:pt x="7769" y="26193"/>
                    </a:lnTo>
                    <a:lnTo>
                      <a:pt x="7831" y="26009"/>
                    </a:lnTo>
                    <a:lnTo>
                      <a:pt x="7892" y="25947"/>
                    </a:lnTo>
                    <a:lnTo>
                      <a:pt x="8015" y="25886"/>
                    </a:lnTo>
                    <a:lnTo>
                      <a:pt x="8015" y="25855"/>
                    </a:lnTo>
                    <a:lnTo>
                      <a:pt x="7953" y="25855"/>
                    </a:lnTo>
                    <a:lnTo>
                      <a:pt x="7831" y="25886"/>
                    </a:lnTo>
                    <a:lnTo>
                      <a:pt x="7677" y="26101"/>
                    </a:lnTo>
                    <a:lnTo>
                      <a:pt x="7677" y="26162"/>
                    </a:lnTo>
                    <a:lnTo>
                      <a:pt x="7554" y="26254"/>
                    </a:lnTo>
                    <a:lnTo>
                      <a:pt x="7523" y="26316"/>
                    </a:lnTo>
                    <a:lnTo>
                      <a:pt x="7462" y="26316"/>
                    </a:lnTo>
                    <a:lnTo>
                      <a:pt x="7462" y="26162"/>
                    </a:lnTo>
                    <a:lnTo>
                      <a:pt x="7493" y="25978"/>
                    </a:lnTo>
                    <a:lnTo>
                      <a:pt x="7493" y="25763"/>
                    </a:lnTo>
                    <a:lnTo>
                      <a:pt x="7431" y="25609"/>
                    </a:lnTo>
                    <a:lnTo>
                      <a:pt x="7401" y="25456"/>
                    </a:lnTo>
                    <a:lnTo>
                      <a:pt x="7462" y="25333"/>
                    </a:lnTo>
                    <a:lnTo>
                      <a:pt x="7462" y="25210"/>
                    </a:lnTo>
                    <a:lnTo>
                      <a:pt x="7401" y="25210"/>
                    </a:lnTo>
                    <a:lnTo>
                      <a:pt x="7370" y="25272"/>
                    </a:lnTo>
                    <a:lnTo>
                      <a:pt x="7339" y="25548"/>
                    </a:lnTo>
                    <a:lnTo>
                      <a:pt x="7370" y="25671"/>
                    </a:lnTo>
                    <a:lnTo>
                      <a:pt x="7431" y="25824"/>
                    </a:lnTo>
                    <a:lnTo>
                      <a:pt x="7431" y="25978"/>
                    </a:lnTo>
                    <a:lnTo>
                      <a:pt x="7431" y="26193"/>
                    </a:lnTo>
                    <a:lnTo>
                      <a:pt x="7370" y="26316"/>
                    </a:lnTo>
                    <a:lnTo>
                      <a:pt x="7309" y="26316"/>
                    </a:lnTo>
                    <a:lnTo>
                      <a:pt x="7216" y="26224"/>
                    </a:lnTo>
                    <a:lnTo>
                      <a:pt x="7124" y="26131"/>
                    </a:lnTo>
                    <a:lnTo>
                      <a:pt x="7124" y="26346"/>
                    </a:lnTo>
                    <a:lnTo>
                      <a:pt x="7124" y="26408"/>
                    </a:lnTo>
                    <a:lnTo>
                      <a:pt x="7032" y="26408"/>
                    </a:lnTo>
                    <a:lnTo>
                      <a:pt x="6971" y="26408"/>
                    </a:lnTo>
                    <a:lnTo>
                      <a:pt x="7032" y="26469"/>
                    </a:lnTo>
                    <a:lnTo>
                      <a:pt x="7063" y="26561"/>
                    </a:lnTo>
                    <a:lnTo>
                      <a:pt x="7032" y="26715"/>
                    </a:lnTo>
                    <a:lnTo>
                      <a:pt x="6940" y="26776"/>
                    </a:lnTo>
                    <a:lnTo>
                      <a:pt x="6817" y="26776"/>
                    </a:lnTo>
                    <a:lnTo>
                      <a:pt x="6756" y="26776"/>
                    </a:lnTo>
                    <a:lnTo>
                      <a:pt x="6694" y="26838"/>
                    </a:lnTo>
                    <a:lnTo>
                      <a:pt x="6602" y="26930"/>
                    </a:lnTo>
                    <a:lnTo>
                      <a:pt x="6387" y="26930"/>
                    </a:lnTo>
                    <a:lnTo>
                      <a:pt x="6295" y="26838"/>
                    </a:lnTo>
                    <a:lnTo>
                      <a:pt x="6295" y="26715"/>
                    </a:lnTo>
                    <a:lnTo>
                      <a:pt x="6264" y="26653"/>
                    </a:lnTo>
                    <a:lnTo>
                      <a:pt x="6203" y="26592"/>
                    </a:lnTo>
                    <a:lnTo>
                      <a:pt x="6142" y="26592"/>
                    </a:lnTo>
                    <a:lnTo>
                      <a:pt x="6111" y="26684"/>
                    </a:lnTo>
                    <a:lnTo>
                      <a:pt x="6050" y="26684"/>
                    </a:lnTo>
                    <a:lnTo>
                      <a:pt x="5988" y="26500"/>
                    </a:lnTo>
                    <a:lnTo>
                      <a:pt x="6050" y="26377"/>
                    </a:lnTo>
                    <a:lnTo>
                      <a:pt x="6019" y="26285"/>
                    </a:lnTo>
                    <a:lnTo>
                      <a:pt x="5957" y="26224"/>
                    </a:lnTo>
                    <a:lnTo>
                      <a:pt x="5957" y="26131"/>
                    </a:lnTo>
                    <a:lnTo>
                      <a:pt x="6111" y="26039"/>
                    </a:lnTo>
                    <a:lnTo>
                      <a:pt x="6234" y="26039"/>
                    </a:lnTo>
                    <a:lnTo>
                      <a:pt x="6295" y="26101"/>
                    </a:lnTo>
                    <a:lnTo>
                      <a:pt x="6357" y="25978"/>
                    </a:lnTo>
                    <a:lnTo>
                      <a:pt x="6449" y="25947"/>
                    </a:lnTo>
                    <a:lnTo>
                      <a:pt x="6694" y="25916"/>
                    </a:lnTo>
                    <a:lnTo>
                      <a:pt x="6756" y="25947"/>
                    </a:lnTo>
                    <a:lnTo>
                      <a:pt x="6940" y="25732"/>
                    </a:lnTo>
                    <a:lnTo>
                      <a:pt x="7063" y="25487"/>
                    </a:lnTo>
                    <a:lnTo>
                      <a:pt x="7063" y="25425"/>
                    </a:lnTo>
                    <a:lnTo>
                      <a:pt x="7032" y="25425"/>
                    </a:lnTo>
                    <a:lnTo>
                      <a:pt x="6940" y="25487"/>
                    </a:lnTo>
                    <a:lnTo>
                      <a:pt x="6879" y="25640"/>
                    </a:lnTo>
                    <a:lnTo>
                      <a:pt x="6725" y="25794"/>
                    </a:lnTo>
                    <a:lnTo>
                      <a:pt x="6572" y="25824"/>
                    </a:lnTo>
                    <a:lnTo>
                      <a:pt x="6387" y="25794"/>
                    </a:lnTo>
                    <a:lnTo>
                      <a:pt x="6264" y="25702"/>
                    </a:lnTo>
                    <a:lnTo>
                      <a:pt x="6264" y="25609"/>
                    </a:lnTo>
                    <a:lnTo>
                      <a:pt x="6418" y="25517"/>
                    </a:lnTo>
                    <a:lnTo>
                      <a:pt x="6572" y="25364"/>
                    </a:lnTo>
                    <a:lnTo>
                      <a:pt x="6694" y="25364"/>
                    </a:lnTo>
                    <a:lnTo>
                      <a:pt x="6725" y="25333"/>
                    </a:lnTo>
                    <a:lnTo>
                      <a:pt x="6725" y="25210"/>
                    </a:lnTo>
                    <a:lnTo>
                      <a:pt x="6756" y="25149"/>
                    </a:lnTo>
                    <a:lnTo>
                      <a:pt x="6848" y="25149"/>
                    </a:lnTo>
                    <a:lnTo>
                      <a:pt x="6909" y="25118"/>
                    </a:lnTo>
                    <a:lnTo>
                      <a:pt x="6848" y="25057"/>
                    </a:lnTo>
                    <a:lnTo>
                      <a:pt x="6848" y="24995"/>
                    </a:lnTo>
                    <a:lnTo>
                      <a:pt x="6817" y="24965"/>
                    </a:lnTo>
                    <a:lnTo>
                      <a:pt x="6786" y="24965"/>
                    </a:lnTo>
                    <a:lnTo>
                      <a:pt x="6694" y="25026"/>
                    </a:lnTo>
                    <a:lnTo>
                      <a:pt x="6479" y="24995"/>
                    </a:lnTo>
                    <a:lnTo>
                      <a:pt x="6418" y="24995"/>
                    </a:lnTo>
                    <a:lnTo>
                      <a:pt x="6387" y="24934"/>
                    </a:lnTo>
                    <a:lnTo>
                      <a:pt x="6418" y="24842"/>
                    </a:lnTo>
                    <a:lnTo>
                      <a:pt x="6602" y="24719"/>
                    </a:lnTo>
                    <a:lnTo>
                      <a:pt x="6664" y="24719"/>
                    </a:lnTo>
                    <a:lnTo>
                      <a:pt x="6756" y="24811"/>
                    </a:lnTo>
                    <a:lnTo>
                      <a:pt x="6879" y="24811"/>
                    </a:lnTo>
                    <a:lnTo>
                      <a:pt x="7032" y="24750"/>
                    </a:lnTo>
                    <a:lnTo>
                      <a:pt x="7124" y="24535"/>
                    </a:lnTo>
                    <a:lnTo>
                      <a:pt x="7063" y="24443"/>
                    </a:lnTo>
                    <a:lnTo>
                      <a:pt x="7063" y="24350"/>
                    </a:lnTo>
                    <a:lnTo>
                      <a:pt x="7247" y="24166"/>
                    </a:lnTo>
                    <a:lnTo>
                      <a:pt x="7186" y="24013"/>
                    </a:lnTo>
                    <a:lnTo>
                      <a:pt x="7216" y="23828"/>
                    </a:lnTo>
                    <a:lnTo>
                      <a:pt x="7186" y="23767"/>
                    </a:lnTo>
                    <a:lnTo>
                      <a:pt x="7063" y="23736"/>
                    </a:lnTo>
                    <a:lnTo>
                      <a:pt x="7001" y="23736"/>
                    </a:lnTo>
                    <a:lnTo>
                      <a:pt x="6909" y="23644"/>
                    </a:lnTo>
                    <a:lnTo>
                      <a:pt x="6786" y="23644"/>
                    </a:lnTo>
                    <a:lnTo>
                      <a:pt x="6694" y="23614"/>
                    </a:lnTo>
                    <a:lnTo>
                      <a:pt x="6694" y="23521"/>
                    </a:lnTo>
                    <a:lnTo>
                      <a:pt x="6756" y="23491"/>
                    </a:lnTo>
                    <a:lnTo>
                      <a:pt x="6879" y="23491"/>
                    </a:lnTo>
                    <a:lnTo>
                      <a:pt x="6940" y="23460"/>
                    </a:lnTo>
                    <a:lnTo>
                      <a:pt x="7063" y="23337"/>
                    </a:lnTo>
                    <a:lnTo>
                      <a:pt x="7063" y="23245"/>
                    </a:lnTo>
                    <a:lnTo>
                      <a:pt x="7124" y="23153"/>
                    </a:lnTo>
                    <a:lnTo>
                      <a:pt x="7124" y="23061"/>
                    </a:lnTo>
                    <a:lnTo>
                      <a:pt x="7063" y="22999"/>
                    </a:lnTo>
                    <a:lnTo>
                      <a:pt x="6971" y="22999"/>
                    </a:lnTo>
                    <a:lnTo>
                      <a:pt x="6940" y="22938"/>
                    </a:lnTo>
                    <a:lnTo>
                      <a:pt x="6909" y="22815"/>
                    </a:lnTo>
                    <a:lnTo>
                      <a:pt x="7001" y="22754"/>
                    </a:lnTo>
                    <a:lnTo>
                      <a:pt x="7032" y="22754"/>
                    </a:lnTo>
                    <a:lnTo>
                      <a:pt x="7032" y="22692"/>
                    </a:lnTo>
                    <a:lnTo>
                      <a:pt x="6940" y="22539"/>
                    </a:lnTo>
                    <a:lnTo>
                      <a:pt x="6909" y="22355"/>
                    </a:lnTo>
                    <a:lnTo>
                      <a:pt x="6971" y="22324"/>
                    </a:lnTo>
                    <a:lnTo>
                      <a:pt x="7032" y="22416"/>
                    </a:lnTo>
                    <a:lnTo>
                      <a:pt x="7032" y="22385"/>
                    </a:lnTo>
                    <a:lnTo>
                      <a:pt x="7001" y="22262"/>
                    </a:lnTo>
                    <a:lnTo>
                      <a:pt x="7001" y="22201"/>
                    </a:lnTo>
                    <a:lnTo>
                      <a:pt x="7063" y="22048"/>
                    </a:lnTo>
                    <a:lnTo>
                      <a:pt x="7032" y="21894"/>
                    </a:lnTo>
                    <a:lnTo>
                      <a:pt x="6971" y="21771"/>
                    </a:lnTo>
                    <a:lnTo>
                      <a:pt x="6971" y="21679"/>
                    </a:lnTo>
                    <a:lnTo>
                      <a:pt x="6909" y="21587"/>
                    </a:lnTo>
                    <a:lnTo>
                      <a:pt x="6971" y="21495"/>
                    </a:lnTo>
                    <a:lnTo>
                      <a:pt x="7032" y="21311"/>
                    </a:lnTo>
                    <a:lnTo>
                      <a:pt x="6971" y="21311"/>
                    </a:lnTo>
                    <a:lnTo>
                      <a:pt x="6879" y="21311"/>
                    </a:lnTo>
                    <a:lnTo>
                      <a:pt x="6725" y="21464"/>
                    </a:lnTo>
                    <a:lnTo>
                      <a:pt x="6664" y="21464"/>
                    </a:lnTo>
                    <a:lnTo>
                      <a:pt x="6572" y="21526"/>
                    </a:lnTo>
                    <a:lnTo>
                      <a:pt x="6510" y="21556"/>
                    </a:lnTo>
                    <a:lnTo>
                      <a:pt x="6449" y="21526"/>
                    </a:lnTo>
                    <a:lnTo>
                      <a:pt x="6479" y="21433"/>
                    </a:lnTo>
                    <a:lnTo>
                      <a:pt x="6633" y="21341"/>
                    </a:lnTo>
                    <a:lnTo>
                      <a:pt x="6725" y="21341"/>
                    </a:lnTo>
                    <a:lnTo>
                      <a:pt x="6786" y="21218"/>
                    </a:lnTo>
                    <a:lnTo>
                      <a:pt x="6848" y="21096"/>
                    </a:lnTo>
                    <a:lnTo>
                      <a:pt x="6971" y="21004"/>
                    </a:lnTo>
                    <a:lnTo>
                      <a:pt x="7094" y="20942"/>
                    </a:lnTo>
                    <a:lnTo>
                      <a:pt x="7124" y="20850"/>
                    </a:lnTo>
                    <a:lnTo>
                      <a:pt x="7124" y="20727"/>
                    </a:lnTo>
                    <a:lnTo>
                      <a:pt x="7063" y="20635"/>
                    </a:lnTo>
                    <a:lnTo>
                      <a:pt x="6971" y="20512"/>
                    </a:lnTo>
                    <a:lnTo>
                      <a:pt x="6940" y="20359"/>
                    </a:lnTo>
                    <a:lnTo>
                      <a:pt x="6879" y="20328"/>
                    </a:lnTo>
                    <a:lnTo>
                      <a:pt x="6817" y="20328"/>
                    </a:lnTo>
                    <a:lnTo>
                      <a:pt x="6725" y="20236"/>
                    </a:lnTo>
                    <a:lnTo>
                      <a:pt x="6725" y="20113"/>
                    </a:lnTo>
                    <a:lnTo>
                      <a:pt x="6786" y="20052"/>
                    </a:lnTo>
                    <a:lnTo>
                      <a:pt x="6756" y="19990"/>
                    </a:lnTo>
                    <a:lnTo>
                      <a:pt x="6756" y="19837"/>
                    </a:lnTo>
                    <a:lnTo>
                      <a:pt x="6694" y="19714"/>
                    </a:lnTo>
                    <a:lnTo>
                      <a:pt x="6418" y="19468"/>
                    </a:lnTo>
                    <a:lnTo>
                      <a:pt x="6418" y="19407"/>
                    </a:lnTo>
                    <a:lnTo>
                      <a:pt x="6357" y="19315"/>
                    </a:lnTo>
                    <a:lnTo>
                      <a:pt x="6264" y="19253"/>
                    </a:lnTo>
                    <a:lnTo>
                      <a:pt x="6264" y="19161"/>
                    </a:lnTo>
                    <a:lnTo>
                      <a:pt x="6326" y="19130"/>
                    </a:lnTo>
                    <a:lnTo>
                      <a:pt x="6479" y="19008"/>
                    </a:lnTo>
                    <a:lnTo>
                      <a:pt x="6602" y="18946"/>
                    </a:lnTo>
                    <a:lnTo>
                      <a:pt x="6633" y="18854"/>
                    </a:lnTo>
                    <a:lnTo>
                      <a:pt x="6602" y="18823"/>
                    </a:lnTo>
                    <a:lnTo>
                      <a:pt x="6479" y="18823"/>
                    </a:lnTo>
                    <a:lnTo>
                      <a:pt x="6479" y="18762"/>
                    </a:lnTo>
                    <a:lnTo>
                      <a:pt x="6572" y="18701"/>
                    </a:lnTo>
                    <a:lnTo>
                      <a:pt x="6633" y="18547"/>
                    </a:lnTo>
                    <a:lnTo>
                      <a:pt x="6725" y="18455"/>
                    </a:lnTo>
                    <a:lnTo>
                      <a:pt x="6725" y="18363"/>
                    </a:lnTo>
                    <a:lnTo>
                      <a:pt x="6694" y="18332"/>
                    </a:lnTo>
                    <a:lnTo>
                      <a:pt x="6725" y="18240"/>
                    </a:lnTo>
                    <a:lnTo>
                      <a:pt x="6664" y="18148"/>
                    </a:lnTo>
                    <a:lnTo>
                      <a:pt x="6572" y="18117"/>
                    </a:lnTo>
                    <a:lnTo>
                      <a:pt x="6449" y="17964"/>
                    </a:lnTo>
                    <a:lnTo>
                      <a:pt x="6264" y="17841"/>
                    </a:lnTo>
                    <a:lnTo>
                      <a:pt x="6234" y="17687"/>
                    </a:lnTo>
                    <a:lnTo>
                      <a:pt x="6142" y="17657"/>
                    </a:lnTo>
                    <a:lnTo>
                      <a:pt x="6080" y="17657"/>
                    </a:lnTo>
                    <a:lnTo>
                      <a:pt x="6080" y="17718"/>
                    </a:lnTo>
                    <a:lnTo>
                      <a:pt x="6019" y="17718"/>
                    </a:lnTo>
                    <a:lnTo>
                      <a:pt x="5988" y="17687"/>
                    </a:lnTo>
                    <a:lnTo>
                      <a:pt x="5957" y="17564"/>
                    </a:lnTo>
                    <a:lnTo>
                      <a:pt x="5865" y="17472"/>
                    </a:lnTo>
                    <a:lnTo>
                      <a:pt x="5742" y="17411"/>
                    </a:lnTo>
                    <a:lnTo>
                      <a:pt x="5681" y="17319"/>
                    </a:lnTo>
                    <a:lnTo>
                      <a:pt x="5620" y="17288"/>
                    </a:lnTo>
                    <a:lnTo>
                      <a:pt x="5558" y="17319"/>
                    </a:lnTo>
                    <a:lnTo>
                      <a:pt x="5497" y="17319"/>
                    </a:lnTo>
                    <a:lnTo>
                      <a:pt x="5497" y="17257"/>
                    </a:lnTo>
                    <a:lnTo>
                      <a:pt x="5528" y="17135"/>
                    </a:lnTo>
                    <a:lnTo>
                      <a:pt x="5343" y="16981"/>
                    </a:lnTo>
                    <a:lnTo>
                      <a:pt x="5190" y="16828"/>
                    </a:lnTo>
                    <a:lnTo>
                      <a:pt x="5128" y="16828"/>
                    </a:lnTo>
                    <a:lnTo>
                      <a:pt x="5036" y="16920"/>
                    </a:lnTo>
                    <a:lnTo>
                      <a:pt x="4913" y="16858"/>
                    </a:lnTo>
                    <a:lnTo>
                      <a:pt x="4698" y="16674"/>
                    </a:lnTo>
                    <a:lnTo>
                      <a:pt x="4514" y="16613"/>
                    </a:lnTo>
                    <a:lnTo>
                      <a:pt x="4391" y="16490"/>
                    </a:lnTo>
                    <a:lnTo>
                      <a:pt x="4238" y="16428"/>
                    </a:lnTo>
                    <a:lnTo>
                      <a:pt x="4084" y="16459"/>
                    </a:lnTo>
                    <a:lnTo>
                      <a:pt x="3962" y="16551"/>
                    </a:lnTo>
                    <a:lnTo>
                      <a:pt x="3869" y="16735"/>
                    </a:lnTo>
                    <a:lnTo>
                      <a:pt x="3716" y="16828"/>
                    </a:lnTo>
                    <a:lnTo>
                      <a:pt x="3654" y="16920"/>
                    </a:lnTo>
                    <a:lnTo>
                      <a:pt x="3654" y="16766"/>
                    </a:lnTo>
                    <a:lnTo>
                      <a:pt x="3747" y="16613"/>
                    </a:lnTo>
                    <a:lnTo>
                      <a:pt x="3747" y="16490"/>
                    </a:lnTo>
                    <a:lnTo>
                      <a:pt x="3685" y="16428"/>
                    </a:lnTo>
                    <a:lnTo>
                      <a:pt x="3532" y="16428"/>
                    </a:lnTo>
                    <a:lnTo>
                      <a:pt x="3440" y="16520"/>
                    </a:lnTo>
                    <a:lnTo>
                      <a:pt x="3440" y="16643"/>
                    </a:lnTo>
                    <a:lnTo>
                      <a:pt x="3347" y="16705"/>
                    </a:lnTo>
                    <a:lnTo>
                      <a:pt x="3255" y="16643"/>
                    </a:lnTo>
                    <a:lnTo>
                      <a:pt x="3163" y="16459"/>
                    </a:lnTo>
                    <a:lnTo>
                      <a:pt x="3071" y="16398"/>
                    </a:lnTo>
                    <a:lnTo>
                      <a:pt x="3040" y="16520"/>
                    </a:lnTo>
                    <a:lnTo>
                      <a:pt x="2948" y="16797"/>
                    </a:lnTo>
                    <a:lnTo>
                      <a:pt x="2887" y="16828"/>
                    </a:lnTo>
                    <a:lnTo>
                      <a:pt x="2795" y="16797"/>
                    </a:lnTo>
                    <a:lnTo>
                      <a:pt x="2795" y="16643"/>
                    </a:lnTo>
                    <a:lnTo>
                      <a:pt x="2856" y="16490"/>
                    </a:lnTo>
                    <a:lnTo>
                      <a:pt x="2979" y="16398"/>
                    </a:lnTo>
                    <a:lnTo>
                      <a:pt x="2948" y="16336"/>
                    </a:lnTo>
                    <a:lnTo>
                      <a:pt x="2856" y="16336"/>
                    </a:lnTo>
                    <a:lnTo>
                      <a:pt x="2795" y="16275"/>
                    </a:lnTo>
                    <a:lnTo>
                      <a:pt x="2641" y="16367"/>
                    </a:lnTo>
                    <a:lnTo>
                      <a:pt x="2549" y="16367"/>
                    </a:lnTo>
                    <a:lnTo>
                      <a:pt x="2488" y="16459"/>
                    </a:lnTo>
                    <a:lnTo>
                      <a:pt x="2457" y="16490"/>
                    </a:lnTo>
                    <a:lnTo>
                      <a:pt x="2426" y="16428"/>
                    </a:lnTo>
                    <a:lnTo>
                      <a:pt x="2426" y="16336"/>
                    </a:lnTo>
                    <a:lnTo>
                      <a:pt x="2365" y="16183"/>
                    </a:lnTo>
                    <a:lnTo>
                      <a:pt x="2334" y="16029"/>
                    </a:lnTo>
                    <a:lnTo>
                      <a:pt x="2273" y="16029"/>
                    </a:lnTo>
                    <a:lnTo>
                      <a:pt x="2181" y="16060"/>
                    </a:lnTo>
                    <a:lnTo>
                      <a:pt x="2181" y="16152"/>
                    </a:lnTo>
                    <a:lnTo>
                      <a:pt x="2150" y="16336"/>
                    </a:lnTo>
                    <a:lnTo>
                      <a:pt x="2088" y="16398"/>
                    </a:lnTo>
                    <a:lnTo>
                      <a:pt x="2088" y="16520"/>
                    </a:lnTo>
                    <a:lnTo>
                      <a:pt x="2119" y="16735"/>
                    </a:lnTo>
                    <a:lnTo>
                      <a:pt x="2119" y="16828"/>
                    </a:lnTo>
                    <a:lnTo>
                      <a:pt x="2058" y="16889"/>
                    </a:lnTo>
                    <a:lnTo>
                      <a:pt x="1935" y="16828"/>
                    </a:lnTo>
                    <a:lnTo>
                      <a:pt x="1812" y="16674"/>
                    </a:lnTo>
                    <a:lnTo>
                      <a:pt x="1659" y="16613"/>
                    </a:lnTo>
                    <a:lnTo>
                      <a:pt x="1505" y="16490"/>
                    </a:lnTo>
                    <a:lnTo>
                      <a:pt x="1352" y="16336"/>
                    </a:lnTo>
                    <a:lnTo>
                      <a:pt x="1259" y="16275"/>
                    </a:lnTo>
                    <a:lnTo>
                      <a:pt x="1259" y="16244"/>
                    </a:lnTo>
                    <a:lnTo>
                      <a:pt x="1321" y="16213"/>
                    </a:lnTo>
                    <a:lnTo>
                      <a:pt x="1167" y="16152"/>
                    </a:lnTo>
                    <a:lnTo>
                      <a:pt x="1044" y="15876"/>
                    </a:lnTo>
                    <a:lnTo>
                      <a:pt x="952" y="15784"/>
                    </a:lnTo>
                    <a:lnTo>
                      <a:pt x="830" y="15630"/>
                    </a:lnTo>
                    <a:lnTo>
                      <a:pt x="830" y="15446"/>
                    </a:lnTo>
                    <a:lnTo>
                      <a:pt x="891" y="15354"/>
                    </a:lnTo>
                    <a:lnTo>
                      <a:pt x="1106" y="15354"/>
                    </a:lnTo>
                    <a:lnTo>
                      <a:pt x="1198" y="15262"/>
                    </a:lnTo>
                    <a:lnTo>
                      <a:pt x="1321" y="15231"/>
                    </a:lnTo>
                    <a:lnTo>
                      <a:pt x="1566" y="15231"/>
                    </a:lnTo>
                    <a:lnTo>
                      <a:pt x="1597" y="15292"/>
                    </a:lnTo>
                    <a:lnTo>
                      <a:pt x="1720" y="15200"/>
                    </a:lnTo>
                    <a:lnTo>
                      <a:pt x="1781" y="15108"/>
                    </a:lnTo>
                    <a:lnTo>
                      <a:pt x="1781" y="15016"/>
                    </a:lnTo>
                    <a:lnTo>
                      <a:pt x="1597" y="15016"/>
                    </a:lnTo>
                    <a:lnTo>
                      <a:pt x="1382" y="14924"/>
                    </a:lnTo>
                    <a:lnTo>
                      <a:pt x="1321" y="14924"/>
                    </a:lnTo>
                    <a:lnTo>
                      <a:pt x="1259" y="14985"/>
                    </a:lnTo>
                    <a:lnTo>
                      <a:pt x="1014" y="14740"/>
                    </a:lnTo>
                    <a:lnTo>
                      <a:pt x="983" y="14525"/>
                    </a:lnTo>
                    <a:lnTo>
                      <a:pt x="1075" y="14463"/>
                    </a:lnTo>
                    <a:lnTo>
                      <a:pt x="1198" y="14402"/>
                    </a:lnTo>
                    <a:lnTo>
                      <a:pt x="1259" y="14187"/>
                    </a:lnTo>
                    <a:lnTo>
                      <a:pt x="1352" y="14125"/>
                    </a:lnTo>
                    <a:lnTo>
                      <a:pt x="1137" y="14125"/>
                    </a:lnTo>
                    <a:lnTo>
                      <a:pt x="1075" y="14156"/>
                    </a:lnTo>
                    <a:lnTo>
                      <a:pt x="952" y="14371"/>
                    </a:lnTo>
                    <a:lnTo>
                      <a:pt x="860" y="14371"/>
                    </a:lnTo>
                    <a:lnTo>
                      <a:pt x="799" y="14402"/>
                    </a:lnTo>
                    <a:lnTo>
                      <a:pt x="707" y="14525"/>
                    </a:lnTo>
                    <a:lnTo>
                      <a:pt x="553" y="14463"/>
                    </a:lnTo>
                    <a:lnTo>
                      <a:pt x="492" y="14310"/>
                    </a:lnTo>
                    <a:lnTo>
                      <a:pt x="522" y="14187"/>
                    </a:lnTo>
                    <a:lnTo>
                      <a:pt x="645" y="14125"/>
                    </a:lnTo>
                    <a:lnTo>
                      <a:pt x="584" y="14064"/>
                    </a:lnTo>
                    <a:lnTo>
                      <a:pt x="492" y="14064"/>
                    </a:lnTo>
                    <a:lnTo>
                      <a:pt x="430" y="14095"/>
                    </a:lnTo>
                    <a:lnTo>
                      <a:pt x="430" y="13849"/>
                    </a:lnTo>
                    <a:lnTo>
                      <a:pt x="492" y="13757"/>
                    </a:lnTo>
                    <a:lnTo>
                      <a:pt x="584" y="13757"/>
                    </a:lnTo>
                    <a:lnTo>
                      <a:pt x="615" y="13696"/>
                    </a:lnTo>
                    <a:lnTo>
                      <a:pt x="737" y="13696"/>
                    </a:lnTo>
                    <a:lnTo>
                      <a:pt x="830" y="13757"/>
                    </a:lnTo>
                    <a:lnTo>
                      <a:pt x="830" y="13573"/>
                    </a:lnTo>
                    <a:lnTo>
                      <a:pt x="1106" y="13481"/>
                    </a:lnTo>
                    <a:lnTo>
                      <a:pt x="1352" y="13542"/>
                    </a:lnTo>
                    <a:lnTo>
                      <a:pt x="1566" y="13665"/>
                    </a:lnTo>
                    <a:lnTo>
                      <a:pt x="1843" y="13665"/>
                    </a:lnTo>
                    <a:lnTo>
                      <a:pt x="2119" y="13818"/>
                    </a:lnTo>
                    <a:lnTo>
                      <a:pt x="2365" y="13818"/>
                    </a:lnTo>
                    <a:lnTo>
                      <a:pt x="2488" y="13880"/>
                    </a:lnTo>
                    <a:lnTo>
                      <a:pt x="2764" y="14033"/>
                    </a:lnTo>
                    <a:lnTo>
                      <a:pt x="2887" y="14033"/>
                    </a:lnTo>
                    <a:lnTo>
                      <a:pt x="2979" y="14033"/>
                    </a:lnTo>
                    <a:lnTo>
                      <a:pt x="3163" y="13972"/>
                    </a:lnTo>
                    <a:lnTo>
                      <a:pt x="3040" y="13941"/>
                    </a:lnTo>
                    <a:lnTo>
                      <a:pt x="2887" y="13941"/>
                    </a:lnTo>
                    <a:lnTo>
                      <a:pt x="2641" y="13818"/>
                    </a:lnTo>
                    <a:lnTo>
                      <a:pt x="2426" y="13665"/>
                    </a:lnTo>
                    <a:lnTo>
                      <a:pt x="2242" y="13634"/>
                    </a:lnTo>
                    <a:lnTo>
                      <a:pt x="2027" y="13603"/>
                    </a:lnTo>
                    <a:lnTo>
                      <a:pt x="1874" y="13481"/>
                    </a:lnTo>
                    <a:lnTo>
                      <a:pt x="1874" y="13388"/>
                    </a:lnTo>
                    <a:lnTo>
                      <a:pt x="2181" y="13327"/>
                    </a:lnTo>
                    <a:lnTo>
                      <a:pt x="2396" y="13358"/>
                    </a:lnTo>
                    <a:lnTo>
                      <a:pt x="2733" y="13358"/>
                    </a:lnTo>
                    <a:lnTo>
                      <a:pt x="2979" y="13450"/>
                    </a:lnTo>
                    <a:lnTo>
                      <a:pt x="3102" y="13573"/>
                    </a:lnTo>
                    <a:lnTo>
                      <a:pt x="3194" y="13603"/>
                    </a:lnTo>
                    <a:lnTo>
                      <a:pt x="3255" y="13665"/>
                    </a:lnTo>
                    <a:lnTo>
                      <a:pt x="3378" y="13726"/>
                    </a:lnTo>
                    <a:lnTo>
                      <a:pt x="3378" y="13665"/>
                    </a:lnTo>
                    <a:lnTo>
                      <a:pt x="3347" y="13573"/>
                    </a:lnTo>
                    <a:lnTo>
                      <a:pt x="3347" y="13481"/>
                    </a:lnTo>
                    <a:lnTo>
                      <a:pt x="3532" y="13358"/>
                    </a:lnTo>
                    <a:lnTo>
                      <a:pt x="3562" y="13358"/>
                    </a:lnTo>
                    <a:lnTo>
                      <a:pt x="3562" y="13112"/>
                    </a:lnTo>
                    <a:lnTo>
                      <a:pt x="3470" y="13081"/>
                    </a:lnTo>
                    <a:lnTo>
                      <a:pt x="3378" y="13081"/>
                    </a:lnTo>
                    <a:lnTo>
                      <a:pt x="3317" y="13020"/>
                    </a:lnTo>
                    <a:lnTo>
                      <a:pt x="3317" y="12928"/>
                    </a:lnTo>
                    <a:lnTo>
                      <a:pt x="3194" y="12866"/>
                    </a:lnTo>
                    <a:lnTo>
                      <a:pt x="3132" y="12897"/>
                    </a:lnTo>
                    <a:lnTo>
                      <a:pt x="2979" y="13020"/>
                    </a:lnTo>
                    <a:lnTo>
                      <a:pt x="2795" y="13020"/>
                    </a:lnTo>
                    <a:lnTo>
                      <a:pt x="2549" y="12959"/>
                    </a:lnTo>
                    <a:lnTo>
                      <a:pt x="2426" y="12897"/>
                    </a:lnTo>
                    <a:lnTo>
                      <a:pt x="2426" y="12805"/>
                    </a:lnTo>
                    <a:lnTo>
                      <a:pt x="2396" y="12774"/>
                    </a:lnTo>
                    <a:lnTo>
                      <a:pt x="2273" y="12621"/>
                    </a:lnTo>
                    <a:lnTo>
                      <a:pt x="2181" y="12621"/>
                    </a:lnTo>
                    <a:lnTo>
                      <a:pt x="2150" y="12652"/>
                    </a:lnTo>
                    <a:lnTo>
                      <a:pt x="2181" y="12713"/>
                    </a:lnTo>
                    <a:lnTo>
                      <a:pt x="2242" y="12805"/>
                    </a:lnTo>
                    <a:lnTo>
                      <a:pt x="2211" y="12989"/>
                    </a:lnTo>
                    <a:lnTo>
                      <a:pt x="2150" y="13051"/>
                    </a:lnTo>
                    <a:lnTo>
                      <a:pt x="1935" y="13051"/>
                    </a:lnTo>
                    <a:lnTo>
                      <a:pt x="1720" y="12989"/>
                    </a:lnTo>
                    <a:lnTo>
                      <a:pt x="1474" y="12713"/>
                    </a:lnTo>
                    <a:lnTo>
                      <a:pt x="1505" y="12682"/>
                    </a:lnTo>
                    <a:lnTo>
                      <a:pt x="1659" y="12590"/>
                    </a:lnTo>
                    <a:lnTo>
                      <a:pt x="1935" y="12498"/>
                    </a:lnTo>
                    <a:lnTo>
                      <a:pt x="1935" y="12437"/>
                    </a:lnTo>
                    <a:lnTo>
                      <a:pt x="1874" y="12406"/>
                    </a:lnTo>
                    <a:lnTo>
                      <a:pt x="1659" y="12467"/>
                    </a:lnTo>
                    <a:lnTo>
                      <a:pt x="1536" y="12713"/>
                    </a:lnTo>
                    <a:lnTo>
                      <a:pt x="1382" y="12652"/>
                    </a:lnTo>
                    <a:lnTo>
                      <a:pt x="1352" y="12559"/>
                    </a:lnTo>
                    <a:lnTo>
                      <a:pt x="1413" y="12498"/>
                    </a:lnTo>
                    <a:lnTo>
                      <a:pt x="1566" y="12437"/>
                    </a:lnTo>
                    <a:lnTo>
                      <a:pt x="1689" y="12345"/>
                    </a:lnTo>
                    <a:lnTo>
                      <a:pt x="1812" y="12160"/>
                    </a:lnTo>
                    <a:lnTo>
                      <a:pt x="1781" y="12068"/>
                    </a:lnTo>
                    <a:lnTo>
                      <a:pt x="1689" y="12037"/>
                    </a:lnTo>
                    <a:lnTo>
                      <a:pt x="1659" y="12068"/>
                    </a:lnTo>
                    <a:lnTo>
                      <a:pt x="1566" y="12160"/>
                    </a:lnTo>
                    <a:lnTo>
                      <a:pt x="1413" y="12283"/>
                    </a:lnTo>
                    <a:lnTo>
                      <a:pt x="1229" y="12314"/>
                    </a:lnTo>
                    <a:lnTo>
                      <a:pt x="1106" y="12314"/>
                    </a:lnTo>
                    <a:lnTo>
                      <a:pt x="1014" y="12191"/>
                    </a:lnTo>
                    <a:lnTo>
                      <a:pt x="1075" y="12099"/>
                    </a:lnTo>
                    <a:lnTo>
                      <a:pt x="1137" y="12037"/>
                    </a:lnTo>
                    <a:lnTo>
                      <a:pt x="1229" y="11976"/>
                    </a:lnTo>
                    <a:lnTo>
                      <a:pt x="1167" y="11915"/>
                    </a:lnTo>
                    <a:lnTo>
                      <a:pt x="1106" y="11853"/>
                    </a:lnTo>
                    <a:lnTo>
                      <a:pt x="983" y="11853"/>
                    </a:lnTo>
                    <a:lnTo>
                      <a:pt x="922" y="11792"/>
                    </a:lnTo>
                    <a:lnTo>
                      <a:pt x="737" y="11485"/>
                    </a:lnTo>
                    <a:lnTo>
                      <a:pt x="645" y="11393"/>
                    </a:lnTo>
                    <a:lnTo>
                      <a:pt x="522" y="11301"/>
                    </a:lnTo>
                    <a:lnTo>
                      <a:pt x="461" y="11208"/>
                    </a:lnTo>
                    <a:lnTo>
                      <a:pt x="553" y="11178"/>
                    </a:lnTo>
                    <a:lnTo>
                      <a:pt x="707" y="11116"/>
                    </a:lnTo>
                    <a:lnTo>
                      <a:pt x="768" y="10993"/>
                    </a:lnTo>
                    <a:lnTo>
                      <a:pt x="830" y="10932"/>
                    </a:lnTo>
                    <a:lnTo>
                      <a:pt x="860" y="10963"/>
                    </a:lnTo>
                    <a:lnTo>
                      <a:pt x="983" y="10963"/>
                    </a:lnTo>
                    <a:lnTo>
                      <a:pt x="983" y="10901"/>
                    </a:lnTo>
                    <a:lnTo>
                      <a:pt x="891" y="10871"/>
                    </a:lnTo>
                    <a:lnTo>
                      <a:pt x="737" y="10871"/>
                    </a:lnTo>
                    <a:lnTo>
                      <a:pt x="676" y="10748"/>
                    </a:lnTo>
                    <a:lnTo>
                      <a:pt x="737" y="10686"/>
                    </a:lnTo>
                    <a:lnTo>
                      <a:pt x="891" y="10686"/>
                    </a:lnTo>
                    <a:lnTo>
                      <a:pt x="1137" y="10594"/>
                    </a:lnTo>
                    <a:lnTo>
                      <a:pt x="1137" y="10502"/>
                    </a:lnTo>
                    <a:lnTo>
                      <a:pt x="1137" y="10441"/>
                    </a:lnTo>
                    <a:lnTo>
                      <a:pt x="1259" y="10379"/>
                    </a:lnTo>
                    <a:lnTo>
                      <a:pt x="1352" y="10318"/>
                    </a:lnTo>
                    <a:lnTo>
                      <a:pt x="1474" y="10318"/>
                    </a:lnTo>
                    <a:lnTo>
                      <a:pt x="1536" y="10349"/>
                    </a:lnTo>
                    <a:lnTo>
                      <a:pt x="1659" y="10349"/>
                    </a:lnTo>
                    <a:lnTo>
                      <a:pt x="1751" y="10287"/>
                    </a:lnTo>
                    <a:lnTo>
                      <a:pt x="1843" y="10287"/>
                    </a:lnTo>
                    <a:lnTo>
                      <a:pt x="1966" y="10318"/>
                    </a:lnTo>
                    <a:lnTo>
                      <a:pt x="1966" y="10379"/>
                    </a:lnTo>
                    <a:lnTo>
                      <a:pt x="2027" y="10379"/>
                    </a:lnTo>
                    <a:lnTo>
                      <a:pt x="2119" y="10349"/>
                    </a:lnTo>
                    <a:lnTo>
                      <a:pt x="2181" y="10257"/>
                    </a:lnTo>
                    <a:lnTo>
                      <a:pt x="2273" y="10195"/>
                    </a:lnTo>
                    <a:lnTo>
                      <a:pt x="2396" y="10195"/>
                    </a:lnTo>
                    <a:lnTo>
                      <a:pt x="2426" y="10195"/>
                    </a:lnTo>
                    <a:lnTo>
                      <a:pt x="2518" y="10164"/>
                    </a:lnTo>
                    <a:lnTo>
                      <a:pt x="2703" y="10164"/>
                    </a:lnTo>
                    <a:lnTo>
                      <a:pt x="3317" y="9980"/>
                    </a:lnTo>
                    <a:lnTo>
                      <a:pt x="3440" y="9980"/>
                    </a:lnTo>
                    <a:lnTo>
                      <a:pt x="3501" y="10072"/>
                    </a:lnTo>
                    <a:lnTo>
                      <a:pt x="3532" y="9980"/>
                    </a:lnTo>
                    <a:lnTo>
                      <a:pt x="3470" y="9888"/>
                    </a:lnTo>
                    <a:lnTo>
                      <a:pt x="3532" y="9796"/>
                    </a:lnTo>
                    <a:lnTo>
                      <a:pt x="3747" y="9704"/>
                    </a:lnTo>
                    <a:lnTo>
                      <a:pt x="3992" y="9704"/>
                    </a:lnTo>
                    <a:lnTo>
                      <a:pt x="4146" y="9673"/>
                    </a:lnTo>
                    <a:lnTo>
                      <a:pt x="4238" y="9735"/>
                    </a:lnTo>
                    <a:lnTo>
                      <a:pt x="4391" y="9765"/>
                    </a:lnTo>
                    <a:lnTo>
                      <a:pt x="4545" y="9673"/>
                    </a:lnTo>
                    <a:lnTo>
                      <a:pt x="4729" y="9642"/>
                    </a:lnTo>
                    <a:lnTo>
                      <a:pt x="4913" y="9673"/>
                    </a:lnTo>
                    <a:lnTo>
                      <a:pt x="4975" y="9765"/>
                    </a:lnTo>
                    <a:lnTo>
                      <a:pt x="5128" y="9796"/>
                    </a:lnTo>
                    <a:lnTo>
                      <a:pt x="5190" y="9857"/>
                    </a:lnTo>
                    <a:lnTo>
                      <a:pt x="5374" y="9949"/>
                    </a:lnTo>
                    <a:lnTo>
                      <a:pt x="5497" y="9949"/>
                    </a:lnTo>
                    <a:lnTo>
                      <a:pt x="5589" y="9919"/>
                    </a:lnTo>
                    <a:lnTo>
                      <a:pt x="5589" y="9857"/>
                    </a:lnTo>
                    <a:lnTo>
                      <a:pt x="5712" y="9704"/>
                    </a:lnTo>
                    <a:lnTo>
                      <a:pt x="5835" y="9550"/>
                    </a:lnTo>
                    <a:lnTo>
                      <a:pt x="5957" y="9366"/>
                    </a:lnTo>
                    <a:lnTo>
                      <a:pt x="6142" y="9305"/>
                    </a:lnTo>
                    <a:lnTo>
                      <a:pt x="6203" y="9182"/>
                    </a:lnTo>
                    <a:lnTo>
                      <a:pt x="6357" y="8967"/>
                    </a:lnTo>
                    <a:lnTo>
                      <a:pt x="6479" y="8936"/>
                    </a:lnTo>
                    <a:lnTo>
                      <a:pt x="6541" y="8752"/>
                    </a:lnTo>
                    <a:lnTo>
                      <a:pt x="6418" y="8691"/>
                    </a:lnTo>
                    <a:lnTo>
                      <a:pt x="6418" y="8568"/>
                    </a:lnTo>
                    <a:lnTo>
                      <a:pt x="6541" y="8414"/>
                    </a:lnTo>
                    <a:lnTo>
                      <a:pt x="6694" y="8414"/>
                    </a:lnTo>
                    <a:lnTo>
                      <a:pt x="6909" y="8414"/>
                    </a:lnTo>
                    <a:lnTo>
                      <a:pt x="7063" y="8291"/>
                    </a:lnTo>
                    <a:lnTo>
                      <a:pt x="7124" y="8169"/>
                    </a:lnTo>
                    <a:lnTo>
                      <a:pt x="7063" y="8138"/>
                    </a:lnTo>
                    <a:lnTo>
                      <a:pt x="6909" y="8138"/>
                    </a:lnTo>
                    <a:lnTo>
                      <a:pt x="6756" y="8046"/>
                    </a:lnTo>
                    <a:lnTo>
                      <a:pt x="6756" y="7954"/>
                    </a:lnTo>
                    <a:lnTo>
                      <a:pt x="6786" y="7861"/>
                    </a:lnTo>
                    <a:lnTo>
                      <a:pt x="6909" y="7831"/>
                    </a:lnTo>
                    <a:lnTo>
                      <a:pt x="7124" y="7861"/>
                    </a:lnTo>
                    <a:lnTo>
                      <a:pt x="7278" y="7769"/>
                    </a:lnTo>
                    <a:lnTo>
                      <a:pt x="7493" y="7677"/>
                    </a:lnTo>
                    <a:lnTo>
                      <a:pt x="7523" y="7585"/>
                    </a:lnTo>
                    <a:lnTo>
                      <a:pt x="7493" y="7554"/>
                    </a:lnTo>
                    <a:lnTo>
                      <a:pt x="7493" y="7401"/>
                    </a:lnTo>
                    <a:lnTo>
                      <a:pt x="7431" y="7401"/>
                    </a:lnTo>
                    <a:lnTo>
                      <a:pt x="7309" y="7493"/>
                    </a:lnTo>
                    <a:lnTo>
                      <a:pt x="7309" y="7647"/>
                    </a:lnTo>
                    <a:lnTo>
                      <a:pt x="7247" y="7708"/>
                    </a:lnTo>
                    <a:lnTo>
                      <a:pt x="6971" y="7708"/>
                    </a:lnTo>
                    <a:lnTo>
                      <a:pt x="6848" y="7647"/>
                    </a:lnTo>
                    <a:lnTo>
                      <a:pt x="6756" y="7647"/>
                    </a:lnTo>
                    <a:lnTo>
                      <a:pt x="6602" y="7769"/>
                    </a:lnTo>
                    <a:lnTo>
                      <a:pt x="6479" y="7769"/>
                    </a:lnTo>
                    <a:lnTo>
                      <a:pt x="6449" y="7677"/>
                    </a:lnTo>
                    <a:lnTo>
                      <a:pt x="6295" y="7554"/>
                    </a:lnTo>
                    <a:lnTo>
                      <a:pt x="6203" y="7554"/>
                    </a:lnTo>
                    <a:lnTo>
                      <a:pt x="6111" y="7647"/>
                    </a:lnTo>
                    <a:lnTo>
                      <a:pt x="6019" y="7647"/>
                    </a:lnTo>
                    <a:lnTo>
                      <a:pt x="5927" y="7554"/>
                    </a:lnTo>
                    <a:lnTo>
                      <a:pt x="5835" y="7585"/>
                    </a:lnTo>
                    <a:lnTo>
                      <a:pt x="5773" y="7554"/>
                    </a:lnTo>
                    <a:lnTo>
                      <a:pt x="5773" y="7370"/>
                    </a:lnTo>
                    <a:lnTo>
                      <a:pt x="5742" y="7339"/>
                    </a:lnTo>
                    <a:lnTo>
                      <a:pt x="5742" y="7247"/>
                    </a:lnTo>
                    <a:lnTo>
                      <a:pt x="5773" y="7155"/>
                    </a:lnTo>
                    <a:lnTo>
                      <a:pt x="5865" y="7094"/>
                    </a:lnTo>
                    <a:lnTo>
                      <a:pt x="5957" y="7002"/>
                    </a:lnTo>
                    <a:lnTo>
                      <a:pt x="6019" y="6910"/>
                    </a:lnTo>
                    <a:lnTo>
                      <a:pt x="6111" y="6879"/>
                    </a:lnTo>
                    <a:lnTo>
                      <a:pt x="6142" y="6787"/>
                    </a:lnTo>
                    <a:lnTo>
                      <a:pt x="6080" y="6725"/>
                    </a:lnTo>
                    <a:lnTo>
                      <a:pt x="6080" y="6633"/>
                    </a:lnTo>
                    <a:lnTo>
                      <a:pt x="6111" y="6541"/>
                    </a:lnTo>
                    <a:lnTo>
                      <a:pt x="6234" y="6541"/>
                    </a:lnTo>
                    <a:lnTo>
                      <a:pt x="6387" y="6480"/>
                    </a:lnTo>
                    <a:lnTo>
                      <a:pt x="6479" y="6418"/>
                    </a:lnTo>
                    <a:lnTo>
                      <a:pt x="6479" y="6326"/>
                    </a:lnTo>
                    <a:lnTo>
                      <a:pt x="6725" y="6234"/>
                    </a:lnTo>
                    <a:lnTo>
                      <a:pt x="6817" y="6111"/>
                    </a:lnTo>
                    <a:lnTo>
                      <a:pt x="6940" y="6050"/>
                    </a:lnTo>
                    <a:lnTo>
                      <a:pt x="7155" y="6050"/>
                    </a:lnTo>
                    <a:lnTo>
                      <a:pt x="7278" y="6019"/>
                    </a:lnTo>
                    <a:lnTo>
                      <a:pt x="7247" y="5988"/>
                    </a:lnTo>
                    <a:lnTo>
                      <a:pt x="7155" y="5958"/>
                    </a:lnTo>
                    <a:lnTo>
                      <a:pt x="7155" y="5866"/>
                    </a:lnTo>
                    <a:lnTo>
                      <a:pt x="7216" y="5835"/>
                    </a:lnTo>
                    <a:lnTo>
                      <a:pt x="7370" y="5835"/>
                    </a:lnTo>
                    <a:lnTo>
                      <a:pt x="7401" y="5896"/>
                    </a:lnTo>
                    <a:lnTo>
                      <a:pt x="7462" y="5896"/>
                    </a:lnTo>
                    <a:lnTo>
                      <a:pt x="7646" y="5681"/>
                    </a:lnTo>
                    <a:lnTo>
                      <a:pt x="7646" y="5559"/>
                    </a:lnTo>
                    <a:lnTo>
                      <a:pt x="7708" y="5436"/>
                    </a:lnTo>
                    <a:lnTo>
                      <a:pt x="7861" y="5344"/>
                    </a:lnTo>
                    <a:lnTo>
                      <a:pt x="7984" y="5313"/>
                    </a:lnTo>
                    <a:lnTo>
                      <a:pt x="8107" y="5159"/>
                    </a:lnTo>
                    <a:lnTo>
                      <a:pt x="8230" y="5159"/>
                    </a:lnTo>
                    <a:lnTo>
                      <a:pt x="8291" y="5129"/>
                    </a:lnTo>
                    <a:lnTo>
                      <a:pt x="8353" y="5190"/>
                    </a:lnTo>
                    <a:lnTo>
                      <a:pt x="8383" y="5344"/>
                    </a:lnTo>
                    <a:lnTo>
                      <a:pt x="8383" y="5620"/>
                    </a:lnTo>
                    <a:lnTo>
                      <a:pt x="8445" y="5743"/>
                    </a:lnTo>
                    <a:lnTo>
                      <a:pt x="8445" y="5988"/>
                    </a:lnTo>
                    <a:lnTo>
                      <a:pt x="8414" y="6295"/>
                    </a:lnTo>
                    <a:lnTo>
                      <a:pt x="8475" y="6295"/>
                    </a:lnTo>
                    <a:lnTo>
                      <a:pt x="8537" y="6203"/>
                    </a:lnTo>
                    <a:lnTo>
                      <a:pt x="8567" y="5927"/>
                    </a:lnTo>
                    <a:lnTo>
                      <a:pt x="8506" y="5681"/>
                    </a:lnTo>
                    <a:lnTo>
                      <a:pt x="8506" y="5528"/>
                    </a:lnTo>
                    <a:lnTo>
                      <a:pt x="8537" y="5436"/>
                    </a:lnTo>
                    <a:lnTo>
                      <a:pt x="8537" y="5221"/>
                    </a:lnTo>
                    <a:lnTo>
                      <a:pt x="8598" y="5159"/>
                    </a:lnTo>
                    <a:lnTo>
                      <a:pt x="8721" y="5159"/>
                    </a:lnTo>
                    <a:lnTo>
                      <a:pt x="8752" y="5098"/>
                    </a:lnTo>
                    <a:lnTo>
                      <a:pt x="8813" y="5037"/>
                    </a:lnTo>
                    <a:lnTo>
                      <a:pt x="8813" y="5037"/>
                    </a:lnTo>
                    <a:lnTo>
                      <a:pt x="8844" y="5129"/>
                    </a:lnTo>
                    <a:lnTo>
                      <a:pt x="8905" y="5190"/>
                    </a:lnTo>
                    <a:lnTo>
                      <a:pt x="8967" y="5190"/>
                    </a:lnTo>
                    <a:lnTo>
                      <a:pt x="9028" y="5251"/>
                    </a:lnTo>
                    <a:lnTo>
                      <a:pt x="9028" y="5344"/>
                    </a:lnTo>
                    <a:lnTo>
                      <a:pt x="9059" y="5436"/>
                    </a:lnTo>
                    <a:lnTo>
                      <a:pt x="9182" y="5528"/>
                    </a:lnTo>
                    <a:lnTo>
                      <a:pt x="9427" y="5497"/>
                    </a:lnTo>
                    <a:lnTo>
                      <a:pt x="9489" y="5466"/>
                    </a:lnTo>
                    <a:lnTo>
                      <a:pt x="9611" y="5466"/>
                    </a:lnTo>
                    <a:lnTo>
                      <a:pt x="9611" y="5374"/>
                    </a:lnTo>
                    <a:lnTo>
                      <a:pt x="9581" y="5251"/>
                    </a:lnTo>
                    <a:lnTo>
                      <a:pt x="9611" y="5159"/>
                    </a:lnTo>
                    <a:lnTo>
                      <a:pt x="9704" y="5098"/>
                    </a:lnTo>
                    <a:lnTo>
                      <a:pt x="9734" y="4944"/>
                    </a:lnTo>
                    <a:lnTo>
                      <a:pt x="9765" y="4883"/>
                    </a:lnTo>
                    <a:lnTo>
                      <a:pt x="9919" y="4883"/>
                    </a:lnTo>
                    <a:lnTo>
                      <a:pt x="10133" y="4760"/>
                    </a:lnTo>
                    <a:lnTo>
                      <a:pt x="10226" y="4637"/>
                    </a:lnTo>
                    <a:lnTo>
                      <a:pt x="10226" y="4422"/>
                    </a:lnTo>
                    <a:lnTo>
                      <a:pt x="10133" y="4392"/>
                    </a:lnTo>
                    <a:lnTo>
                      <a:pt x="10072" y="4392"/>
                    </a:lnTo>
                    <a:lnTo>
                      <a:pt x="10041" y="4330"/>
                    </a:lnTo>
                    <a:lnTo>
                      <a:pt x="10072" y="4238"/>
                    </a:lnTo>
                    <a:lnTo>
                      <a:pt x="10195" y="4115"/>
                    </a:lnTo>
                    <a:lnTo>
                      <a:pt x="10226" y="3931"/>
                    </a:lnTo>
                    <a:lnTo>
                      <a:pt x="10195" y="3808"/>
                    </a:lnTo>
                    <a:lnTo>
                      <a:pt x="10256" y="3593"/>
                    </a:lnTo>
                    <a:lnTo>
                      <a:pt x="10348" y="3471"/>
                    </a:lnTo>
                    <a:lnTo>
                      <a:pt x="10563" y="3440"/>
                    </a:lnTo>
                    <a:lnTo>
                      <a:pt x="10778" y="3348"/>
                    </a:lnTo>
                    <a:lnTo>
                      <a:pt x="10963" y="3286"/>
                    </a:lnTo>
                    <a:lnTo>
                      <a:pt x="11024" y="3317"/>
                    </a:lnTo>
                    <a:lnTo>
                      <a:pt x="11055" y="3409"/>
                    </a:lnTo>
                    <a:lnTo>
                      <a:pt x="11055" y="3532"/>
                    </a:lnTo>
                    <a:lnTo>
                      <a:pt x="11208" y="3778"/>
                    </a:lnTo>
                    <a:lnTo>
                      <a:pt x="11208" y="3900"/>
                    </a:lnTo>
                    <a:lnTo>
                      <a:pt x="11177" y="4207"/>
                    </a:lnTo>
                    <a:lnTo>
                      <a:pt x="11177" y="4515"/>
                    </a:lnTo>
                    <a:lnTo>
                      <a:pt x="11270" y="4576"/>
                    </a:lnTo>
                    <a:lnTo>
                      <a:pt x="11454" y="4760"/>
                    </a:lnTo>
                    <a:lnTo>
                      <a:pt x="11546" y="4914"/>
                    </a:lnTo>
                    <a:lnTo>
                      <a:pt x="11607" y="4975"/>
                    </a:lnTo>
                    <a:lnTo>
                      <a:pt x="11638" y="4914"/>
                    </a:lnTo>
                    <a:lnTo>
                      <a:pt x="11607" y="4637"/>
                    </a:lnTo>
                    <a:lnTo>
                      <a:pt x="11607" y="4484"/>
                    </a:lnTo>
                    <a:lnTo>
                      <a:pt x="11423" y="4207"/>
                    </a:lnTo>
                    <a:lnTo>
                      <a:pt x="11392" y="3993"/>
                    </a:lnTo>
                    <a:lnTo>
                      <a:pt x="11485" y="3778"/>
                    </a:lnTo>
                    <a:lnTo>
                      <a:pt x="11515" y="3624"/>
                    </a:lnTo>
                    <a:lnTo>
                      <a:pt x="11454" y="3563"/>
                    </a:lnTo>
                    <a:lnTo>
                      <a:pt x="11392" y="3409"/>
                    </a:lnTo>
                    <a:lnTo>
                      <a:pt x="11392" y="3286"/>
                    </a:lnTo>
                    <a:lnTo>
                      <a:pt x="11331" y="3163"/>
                    </a:lnTo>
                    <a:lnTo>
                      <a:pt x="11362" y="3102"/>
                    </a:lnTo>
                    <a:lnTo>
                      <a:pt x="11515" y="2979"/>
                    </a:lnTo>
                    <a:lnTo>
                      <a:pt x="11669" y="2979"/>
                    </a:lnTo>
                    <a:lnTo>
                      <a:pt x="11792" y="3010"/>
                    </a:lnTo>
                    <a:lnTo>
                      <a:pt x="11914" y="2979"/>
                    </a:lnTo>
                    <a:lnTo>
                      <a:pt x="12037" y="2979"/>
                    </a:lnTo>
                    <a:lnTo>
                      <a:pt x="12252" y="3041"/>
                    </a:lnTo>
                    <a:lnTo>
                      <a:pt x="12590" y="3041"/>
                    </a:lnTo>
                    <a:lnTo>
                      <a:pt x="12866" y="2918"/>
                    </a:lnTo>
                    <a:lnTo>
                      <a:pt x="13173" y="2918"/>
                    </a:lnTo>
                    <a:lnTo>
                      <a:pt x="13296" y="3010"/>
                    </a:lnTo>
                    <a:lnTo>
                      <a:pt x="13327" y="3133"/>
                    </a:lnTo>
                    <a:lnTo>
                      <a:pt x="13327" y="3286"/>
                    </a:lnTo>
                    <a:lnTo>
                      <a:pt x="13327" y="3348"/>
                    </a:lnTo>
                    <a:lnTo>
                      <a:pt x="13450" y="3348"/>
                    </a:lnTo>
                    <a:lnTo>
                      <a:pt x="13511" y="3225"/>
                    </a:lnTo>
                    <a:lnTo>
                      <a:pt x="13450" y="3102"/>
                    </a:lnTo>
                    <a:lnTo>
                      <a:pt x="13450" y="2979"/>
                    </a:lnTo>
                    <a:lnTo>
                      <a:pt x="13665" y="2795"/>
                    </a:lnTo>
                    <a:lnTo>
                      <a:pt x="13787" y="2826"/>
                    </a:lnTo>
                    <a:lnTo>
                      <a:pt x="13910" y="2949"/>
                    </a:lnTo>
                    <a:lnTo>
                      <a:pt x="13941" y="3133"/>
                    </a:lnTo>
                    <a:lnTo>
                      <a:pt x="14002" y="3225"/>
                    </a:lnTo>
                    <a:lnTo>
                      <a:pt x="14033" y="3102"/>
                    </a:lnTo>
                    <a:lnTo>
                      <a:pt x="14033" y="2856"/>
                    </a:lnTo>
                    <a:lnTo>
                      <a:pt x="13910" y="2764"/>
                    </a:lnTo>
                    <a:lnTo>
                      <a:pt x="13880" y="2641"/>
                    </a:lnTo>
                    <a:lnTo>
                      <a:pt x="13941" y="2611"/>
                    </a:lnTo>
                    <a:lnTo>
                      <a:pt x="14064" y="2611"/>
                    </a:lnTo>
                    <a:lnTo>
                      <a:pt x="14217" y="2672"/>
                    </a:lnTo>
                    <a:lnTo>
                      <a:pt x="14371" y="2580"/>
                    </a:lnTo>
                    <a:lnTo>
                      <a:pt x="14494" y="2549"/>
                    </a:lnTo>
                    <a:lnTo>
                      <a:pt x="14739" y="2580"/>
                    </a:lnTo>
                    <a:lnTo>
                      <a:pt x="14801" y="2672"/>
                    </a:lnTo>
                    <a:lnTo>
                      <a:pt x="14770" y="3071"/>
                    </a:lnTo>
                    <a:lnTo>
                      <a:pt x="14678" y="3286"/>
                    </a:lnTo>
                    <a:lnTo>
                      <a:pt x="14678" y="3440"/>
                    </a:lnTo>
                    <a:lnTo>
                      <a:pt x="14586" y="3685"/>
                    </a:lnTo>
                    <a:lnTo>
                      <a:pt x="14494" y="3839"/>
                    </a:lnTo>
                    <a:lnTo>
                      <a:pt x="14494" y="3962"/>
                    </a:lnTo>
                    <a:lnTo>
                      <a:pt x="14463" y="4085"/>
                    </a:lnTo>
                    <a:lnTo>
                      <a:pt x="14340" y="4115"/>
                    </a:lnTo>
                    <a:lnTo>
                      <a:pt x="14309" y="4177"/>
                    </a:lnTo>
                    <a:lnTo>
                      <a:pt x="14402" y="4269"/>
                    </a:lnTo>
                    <a:lnTo>
                      <a:pt x="14402" y="4361"/>
                    </a:lnTo>
                    <a:lnTo>
                      <a:pt x="14340" y="4484"/>
                    </a:lnTo>
                    <a:lnTo>
                      <a:pt x="14217" y="4607"/>
                    </a:lnTo>
                    <a:lnTo>
                      <a:pt x="14125" y="4791"/>
                    </a:lnTo>
                    <a:lnTo>
                      <a:pt x="14002" y="4883"/>
                    </a:lnTo>
                    <a:lnTo>
                      <a:pt x="13941" y="4975"/>
                    </a:lnTo>
                    <a:lnTo>
                      <a:pt x="13910" y="5129"/>
                    </a:lnTo>
                    <a:lnTo>
                      <a:pt x="13818" y="5282"/>
                    </a:lnTo>
                    <a:lnTo>
                      <a:pt x="13787" y="5436"/>
                    </a:lnTo>
                    <a:lnTo>
                      <a:pt x="13818" y="5497"/>
                    </a:lnTo>
                    <a:lnTo>
                      <a:pt x="13910" y="5497"/>
                    </a:lnTo>
                    <a:lnTo>
                      <a:pt x="14002" y="5313"/>
                    </a:lnTo>
                    <a:lnTo>
                      <a:pt x="14095" y="5251"/>
                    </a:lnTo>
                    <a:lnTo>
                      <a:pt x="14095" y="5159"/>
                    </a:lnTo>
                    <a:lnTo>
                      <a:pt x="14217" y="5037"/>
                    </a:lnTo>
                    <a:lnTo>
                      <a:pt x="14371" y="4791"/>
                    </a:lnTo>
                    <a:lnTo>
                      <a:pt x="14432" y="4668"/>
                    </a:lnTo>
                    <a:lnTo>
                      <a:pt x="14555" y="4607"/>
                    </a:lnTo>
                    <a:lnTo>
                      <a:pt x="14617" y="4545"/>
                    </a:lnTo>
                    <a:lnTo>
                      <a:pt x="14678" y="4453"/>
                    </a:lnTo>
                    <a:lnTo>
                      <a:pt x="14678" y="4238"/>
                    </a:lnTo>
                    <a:lnTo>
                      <a:pt x="14770" y="4177"/>
                    </a:lnTo>
                    <a:lnTo>
                      <a:pt x="14801" y="4023"/>
                    </a:lnTo>
                    <a:lnTo>
                      <a:pt x="14924" y="3931"/>
                    </a:lnTo>
                    <a:lnTo>
                      <a:pt x="14985" y="4054"/>
                    </a:lnTo>
                    <a:lnTo>
                      <a:pt x="14985" y="4177"/>
                    </a:lnTo>
                    <a:lnTo>
                      <a:pt x="15077" y="4269"/>
                    </a:lnTo>
                    <a:lnTo>
                      <a:pt x="15108" y="4392"/>
                    </a:lnTo>
                    <a:lnTo>
                      <a:pt x="15139" y="4607"/>
                    </a:lnTo>
                    <a:lnTo>
                      <a:pt x="15261" y="4760"/>
                    </a:lnTo>
                    <a:lnTo>
                      <a:pt x="15261" y="4975"/>
                    </a:lnTo>
                    <a:lnTo>
                      <a:pt x="15353" y="5037"/>
                    </a:lnTo>
                    <a:lnTo>
                      <a:pt x="15476" y="5037"/>
                    </a:lnTo>
                    <a:lnTo>
                      <a:pt x="15538" y="5098"/>
                    </a:lnTo>
                    <a:lnTo>
                      <a:pt x="15599" y="5098"/>
                    </a:lnTo>
                    <a:lnTo>
                      <a:pt x="15630" y="5037"/>
                    </a:lnTo>
                    <a:lnTo>
                      <a:pt x="15661" y="4975"/>
                    </a:lnTo>
                    <a:lnTo>
                      <a:pt x="15630" y="4883"/>
                    </a:lnTo>
                    <a:lnTo>
                      <a:pt x="15538" y="4791"/>
                    </a:lnTo>
                    <a:lnTo>
                      <a:pt x="15507" y="4699"/>
                    </a:lnTo>
                    <a:lnTo>
                      <a:pt x="15538" y="4637"/>
                    </a:lnTo>
                    <a:lnTo>
                      <a:pt x="15599" y="4637"/>
                    </a:lnTo>
                    <a:lnTo>
                      <a:pt x="15722" y="4760"/>
                    </a:lnTo>
                    <a:lnTo>
                      <a:pt x="15906" y="4760"/>
                    </a:lnTo>
                    <a:lnTo>
                      <a:pt x="15998" y="4822"/>
                    </a:lnTo>
                    <a:lnTo>
                      <a:pt x="16029" y="4883"/>
                    </a:lnTo>
                    <a:lnTo>
                      <a:pt x="16121" y="4914"/>
                    </a:lnTo>
                    <a:lnTo>
                      <a:pt x="16213" y="4822"/>
                    </a:lnTo>
                    <a:lnTo>
                      <a:pt x="16244" y="4852"/>
                    </a:lnTo>
                    <a:lnTo>
                      <a:pt x="16305" y="4914"/>
                    </a:lnTo>
                    <a:lnTo>
                      <a:pt x="16397" y="4883"/>
                    </a:lnTo>
                    <a:lnTo>
                      <a:pt x="16397" y="4607"/>
                    </a:lnTo>
                    <a:lnTo>
                      <a:pt x="16367" y="4453"/>
                    </a:lnTo>
                    <a:lnTo>
                      <a:pt x="16397" y="4238"/>
                    </a:lnTo>
                    <a:lnTo>
                      <a:pt x="16428" y="3993"/>
                    </a:lnTo>
                    <a:lnTo>
                      <a:pt x="16367" y="3900"/>
                    </a:lnTo>
                    <a:lnTo>
                      <a:pt x="16305" y="3685"/>
                    </a:lnTo>
                    <a:lnTo>
                      <a:pt x="16305" y="3501"/>
                    </a:lnTo>
                    <a:lnTo>
                      <a:pt x="16428" y="3225"/>
                    </a:lnTo>
                    <a:lnTo>
                      <a:pt x="16490" y="3102"/>
                    </a:lnTo>
                    <a:lnTo>
                      <a:pt x="16459" y="3010"/>
                    </a:lnTo>
                    <a:lnTo>
                      <a:pt x="16490" y="2918"/>
                    </a:lnTo>
                    <a:lnTo>
                      <a:pt x="16490" y="2734"/>
                    </a:lnTo>
                    <a:lnTo>
                      <a:pt x="16582" y="2641"/>
                    </a:lnTo>
                    <a:lnTo>
                      <a:pt x="16735" y="2611"/>
                    </a:lnTo>
                    <a:lnTo>
                      <a:pt x="16827" y="2672"/>
                    </a:lnTo>
                    <a:lnTo>
                      <a:pt x="16950" y="2703"/>
                    </a:lnTo>
                    <a:lnTo>
                      <a:pt x="17073" y="2734"/>
                    </a:lnTo>
                    <a:lnTo>
                      <a:pt x="17104" y="2856"/>
                    </a:lnTo>
                    <a:lnTo>
                      <a:pt x="17227" y="2918"/>
                    </a:lnTo>
                    <a:lnTo>
                      <a:pt x="17288" y="3071"/>
                    </a:lnTo>
                    <a:lnTo>
                      <a:pt x="17441" y="3378"/>
                    </a:lnTo>
                    <a:lnTo>
                      <a:pt x="17441" y="3532"/>
                    </a:lnTo>
                    <a:lnTo>
                      <a:pt x="17595" y="3778"/>
                    </a:lnTo>
                    <a:lnTo>
                      <a:pt x="17687" y="3962"/>
                    </a:lnTo>
                    <a:lnTo>
                      <a:pt x="17718" y="4361"/>
                    </a:lnTo>
                    <a:lnTo>
                      <a:pt x="17687" y="4422"/>
                    </a:lnTo>
                    <a:lnTo>
                      <a:pt x="17626" y="4515"/>
                    </a:lnTo>
                    <a:lnTo>
                      <a:pt x="17626" y="4637"/>
                    </a:lnTo>
                    <a:lnTo>
                      <a:pt x="17656" y="4822"/>
                    </a:lnTo>
                    <a:lnTo>
                      <a:pt x="17718" y="4883"/>
                    </a:lnTo>
                    <a:lnTo>
                      <a:pt x="17841" y="5159"/>
                    </a:lnTo>
                    <a:lnTo>
                      <a:pt x="17810" y="5344"/>
                    </a:lnTo>
                    <a:lnTo>
                      <a:pt x="17810" y="5497"/>
                    </a:lnTo>
                    <a:lnTo>
                      <a:pt x="17871" y="5620"/>
                    </a:lnTo>
                    <a:lnTo>
                      <a:pt x="17994" y="5620"/>
                    </a:lnTo>
                    <a:lnTo>
                      <a:pt x="18178" y="5743"/>
                    </a:lnTo>
                    <a:lnTo>
                      <a:pt x="18301" y="5743"/>
                    </a:lnTo>
                    <a:lnTo>
                      <a:pt x="18485" y="5681"/>
                    </a:lnTo>
                    <a:lnTo>
                      <a:pt x="18608" y="5466"/>
                    </a:lnTo>
                    <a:lnTo>
                      <a:pt x="18670" y="5374"/>
                    </a:lnTo>
                    <a:lnTo>
                      <a:pt x="18700" y="5405"/>
                    </a:lnTo>
                    <a:lnTo>
                      <a:pt x="18700" y="5559"/>
                    </a:lnTo>
                    <a:lnTo>
                      <a:pt x="18731" y="5620"/>
                    </a:lnTo>
                    <a:lnTo>
                      <a:pt x="18793" y="5620"/>
                    </a:lnTo>
                    <a:lnTo>
                      <a:pt x="18915" y="5589"/>
                    </a:lnTo>
                    <a:lnTo>
                      <a:pt x="19007" y="5651"/>
                    </a:lnTo>
                    <a:lnTo>
                      <a:pt x="19069" y="5712"/>
                    </a:lnTo>
                    <a:lnTo>
                      <a:pt x="19069" y="5835"/>
                    </a:lnTo>
                    <a:lnTo>
                      <a:pt x="19130" y="5927"/>
                    </a:lnTo>
                    <a:lnTo>
                      <a:pt x="19253" y="5927"/>
                    </a:lnTo>
                    <a:lnTo>
                      <a:pt x="19315" y="5958"/>
                    </a:lnTo>
                    <a:lnTo>
                      <a:pt x="19499" y="5958"/>
                    </a:lnTo>
                    <a:lnTo>
                      <a:pt x="19529" y="5896"/>
                    </a:lnTo>
                    <a:lnTo>
                      <a:pt x="19468" y="5866"/>
                    </a:lnTo>
                    <a:lnTo>
                      <a:pt x="19315" y="5773"/>
                    </a:lnTo>
                    <a:lnTo>
                      <a:pt x="19284" y="5681"/>
                    </a:lnTo>
                    <a:lnTo>
                      <a:pt x="19284" y="5589"/>
                    </a:lnTo>
                    <a:lnTo>
                      <a:pt x="19161" y="5589"/>
                    </a:lnTo>
                    <a:lnTo>
                      <a:pt x="19100" y="5528"/>
                    </a:lnTo>
                    <a:lnTo>
                      <a:pt x="19100" y="5374"/>
                    </a:lnTo>
                    <a:lnTo>
                      <a:pt x="19038" y="5251"/>
                    </a:lnTo>
                    <a:lnTo>
                      <a:pt x="18854" y="5098"/>
                    </a:lnTo>
                    <a:lnTo>
                      <a:pt x="18854" y="5006"/>
                    </a:lnTo>
                    <a:lnTo>
                      <a:pt x="18793" y="4822"/>
                    </a:lnTo>
                    <a:lnTo>
                      <a:pt x="18700" y="4668"/>
                    </a:lnTo>
                    <a:lnTo>
                      <a:pt x="18700" y="4576"/>
                    </a:lnTo>
                    <a:lnTo>
                      <a:pt x="18762" y="4361"/>
                    </a:lnTo>
                    <a:lnTo>
                      <a:pt x="18700" y="4207"/>
                    </a:lnTo>
                    <a:lnTo>
                      <a:pt x="18608" y="3993"/>
                    </a:lnTo>
                    <a:lnTo>
                      <a:pt x="18608" y="3870"/>
                    </a:lnTo>
                    <a:lnTo>
                      <a:pt x="18639" y="3808"/>
                    </a:lnTo>
                    <a:lnTo>
                      <a:pt x="18578" y="3593"/>
                    </a:lnTo>
                    <a:lnTo>
                      <a:pt x="18516" y="3501"/>
                    </a:lnTo>
                    <a:lnTo>
                      <a:pt x="18547" y="3348"/>
                    </a:lnTo>
                    <a:lnTo>
                      <a:pt x="18455" y="3133"/>
                    </a:lnTo>
                    <a:lnTo>
                      <a:pt x="18393" y="2949"/>
                    </a:lnTo>
                    <a:lnTo>
                      <a:pt x="18455" y="2826"/>
                    </a:lnTo>
                    <a:lnTo>
                      <a:pt x="18363" y="2672"/>
                    </a:lnTo>
                    <a:lnTo>
                      <a:pt x="18363" y="2519"/>
                    </a:lnTo>
                    <a:lnTo>
                      <a:pt x="18424" y="2427"/>
                    </a:lnTo>
                    <a:lnTo>
                      <a:pt x="18700" y="2488"/>
                    </a:lnTo>
                    <a:lnTo>
                      <a:pt x="18762" y="2580"/>
                    </a:lnTo>
                    <a:lnTo>
                      <a:pt x="18854" y="2580"/>
                    </a:lnTo>
                    <a:lnTo>
                      <a:pt x="18915" y="2488"/>
                    </a:lnTo>
                    <a:lnTo>
                      <a:pt x="18977" y="2488"/>
                    </a:lnTo>
                    <a:lnTo>
                      <a:pt x="19222" y="2795"/>
                    </a:lnTo>
                    <a:lnTo>
                      <a:pt x="19468" y="2918"/>
                    </a:lnTo>
                    <a:lnTo>
                      <a:pt x="19560" y="2856"/>
                    </a:lnTo>
                    <a:lnTo>
                      <a:pt x="19560" y="2672"/>
                    </a:lnTo>
                    <a:lnTo>
                      <a:pt x="19468" y="2611"/>
                    </a:lnTo>
                    <a:lnTo>
                      <a:pt x="19560" y="2365"/>
                    </a:lnTo>
                    <a:lnTo>
                      <a:pt x="19652" y="2365"/>
                    </a:lnTo>
                    <a:lnTo>
                      <a:pt x="19775" y="2396"/>
                    </a:lnTo>
                    <a:lnTo>
                      <a:pt x="19959" y="2365"/>
                    </a:lnTo>
                    <a:lnTo>
                      <a:pt x="20113" y="2273"/>
                    </a:lnTo>
                    <a:lnTo>
                      <a:pt x="20266" y="2304"/>
                    </a:lnTo>
                    <a:lnTo>
                      <a:pt x="20359" y="2396"/>
                    </a:lnTo>
                    <a:lnTo>
                      <a:pt x="20481" y="2427"/>
                    </a:lnTo>
                    <a:lnTo>
                      <a:pt x="20573" y="2519"/>
                    </a:lnTo>
                    <a:lnTo>
                      <a:pt x="20666" y="2734"/>
                    </a:lnTo>
                    <a:lnTo>
                      <a:pt x="20666" y="2856"/>
                    </a:lnTo>
                    <a:lnTo>
                      <a:pt x="20788" y="3010"/>
                    </a:lnTo>
                    <a:lnTo>
                      <a:pt x="20788" y="3163"/>
                    </a:lnTo>
                    <a:lnTo>
                      <a:pt x="20758" y="3286"/>
                    </a:lnTo>
                    <a:lnTo>
                      <a:pt x="20819" y="3593"/>
                    </a:lnTo>
                    <a:lnTo>
                      <a:pt x="20819" y="3778"/>
                    </a:lnTo>
                    <a:lnTo>
                      <a:pt x="20881" y="3900"/>
                    </a:lnTo>
                    <a:lnTo>
                      <a:pt x="21003" y="3962"/>
                    </a:lnTo>
                    <a:lnTo>
                      <a:pt x="21218" y="3962"/>
                    </a:lnTo>
                    <a:lnTo>
                      <a:pt x="21433" y="4085"/>
                    </a:lnTo>
                    <a:lnTo>
                      <a:pt x="21617" y="4238"/>
                    </a:lnTo>
                    <a:lnTo>
                      <a:pt x="21587" y="4115"/>
                    </a:lnTo>
                    <a:lnTo>
                      <a:pt x="21587" y="4054"/>
                    </a:lnTo>
                    <a:lnTo>
                      <a:pt x="21403" y="3962"/>
                    </a:lnTo>
                    <a:lnTo>
                      <a:pt x="21310" y="3839"/>
                    </a:lnTo>
                    <a:lnTo>
                      <a:pt x="21188" y="3839"/>
                    </a:lnTo>
                    <a:lnTo>
                      <a:pt x="21003" y="3747"/>
                    </a:lnTo>
                    <a:lnTo>
                      <a:pt x="21003" y="3624"/>
                    </a:lnTo>
                    <a:lnTo>
                      <a:pt x="21003" y="3440"/>
                    </a:lnTo>
                    <a:lnTo>
                      <a:pt x="20881" y="3286"/>
                    </a:lnTo>
                    <a:lnTo>
                      <a:pt x="20881" y="3163"/>
                    </a:lnTo>
                    <a:lnTo>
                      <a:pt x="20973" y="2949"/>
                    </a:lnTo>
                    <a:lnTo>
                      <a:pt x="20942" y="2764"/>
                    </a:lnTo>
                    <a:lnTo>
                      <a:pt x="20942" y="2641"/>
                    </a:lnTo>
                    <a:lnTo>
                      <a:pt x="20973" y="2580"/>
                    </a:lnTo>
                    <a:lnTo>
                      <a:pt x="20911" y="2457"/>
                    </a:lnTo>
                    <a:lnTo>
                      <a:pt x="20758" y="2396"/>
                    </a:lnTo>
                    <a:lnTo>
                      <a:pt x="20604" y="2181"/>
                    </a:lnTo>
                    <a:lnTo>
                      <a:pt x="20481" y="2150"/>
                    </a:lnTo>
                    <a:lnTo>
                      <a:pt x="20328" y="2150"/>
                    </a:lnTo>
                    <a:lnTo>
                      <a:pt x="20205" y="2212"/>
                    </a:lnTo>
                    <a:lnTo>
                      <a:pt x="20113" y="2242"/>
                    </a:lnTo>
                    <a:lnTo>
                      <a:pt x="19929" y="2119"/>
                    </a:lnTo>
                    <a:lnTo>
                      <a:pt x="19929" y="1935"/>
                    </a:lnTo>
                    <a:lnTo>
                      <a:pt x="20021" y="1782"/>
                    </a:lnTo>
                    <a:lnTo>
                      <a:pt x="20144" y="1782"/>
                    </a:lnTo>
                    <a:lnTo>
                      <a:pt x="20144" y="1690"/>
                    </a:lnTo>
                    <a:lnTo>
                      <a:pt x="19929" y="1536"/>
                    </a:lnTo>
                    <a:lnTo>
                      <a:pt x="19898" y="1352"/>
                    </a:lnTo>
                    <a:lnTo>
                      <a:pt x="19959" y="1168"/>
                    </a:lnTo>
                    <a:lnTo>
                      <a:pt x="19990" y="1045"/>
                    </a:lnTo>
                    <a:lnTo>
                      <a:pt x="20051" y="1045"/>
                    </a:lnTo>
                    <a:lnTo>
                      <a:pt x="20174" y="1168"/>
                    </a:lnTo>
                    <a:lnTo>
                      <a:pt x="20266" y="1321"/>
                    </a:lnTo>
                    <a:lnTo>
                      <a:pt x="20328" y="1321"/>
                    </a:lnTo>
                    <a:lnTo>
                      <a:pt x="20481" y="1106"/>
                    </a:lnTo>
                    <a:lnTo>
                      <a:pt x="20604" y="1045"/>
                    </a:lnTo>
                    <a:lnTo>
                      <a:pt x="20758" y="983"/>
                    </a:lnTo>
                    <a:lnTo>
                      <a:pt x="20788" y="861"/>
                    </a:lnTo>
                    <a:lnTo>
                      <a:pt x="20942" y="707"/>
                    </a:lnTo>
                    <a:lnTo>
                      <a:pt x="21095" y="676"/>
                    </a:lnTo>
                    <a:lnTo>
                      <a:pt x="20973" y="799"/>
                    </a:lnTo>
                    <a:lnTo>
                      <a:pt x="20942" y="891"/>
                    </a:lnTo>
                    <a:lnTo>
                      <a:pt x="20973" y="953"/>
                    </a:lnTo>
                    <a:lnTo>
                      <a:pt x="21095" y="891"/>
                    </a:lnTo>
                    <a:lnTo>
                      <a:pt x="21249" y="891"/>
                    </a:lnTo>
                    <a:lnTo>
                      <a:pt x="21280" y="953"/>
                    </a:lnTo>
                    <a:lnTo>
                      <a:pt x="21310" y="1075"/>
                    </a:lnTo>
                    <a:lnTo>
                      <a:pt x="21403" y="1168"/>
                    </a:lnTo>
                    <a:lnTo>
                      <a:pt x="21403" y="1229"/>
                    </a:lnTo>
                    <a:lnTo>
                      <a:pt x="21341" y="1352"/>
                    </a:lnTo>
                    <a:lnTo>
                      <a:pt x="21403" y="1444"/>
                    </a:lnTo>
                    <a:lnTo>
                      <a:pt x="21464" y="1352"/>
                    </a:lnTo>
                    <a:lnTo>
                      <a:pt x="21587" y="1168"/>
                    </a:lnTo>
                    <a:lnTo>
                      <a:pt x="21740" y="1229"/>
                    </a:lnTo>
                    <a:lnTo>
                      <a:pt x="21863" y="1383"/>
                    </a:lnTo>
                    <a:lnTo>
                      <a:pt x="21863" y="1505"/>
                    </a:lnTo>
                    <a:lnTo>
                      <a:pt x="21986" y="1690"/>
                    </a:lnTo>
                    <a:lnTo>
                      <a:pt x="22047" y="1905"/>
                    </a:lnTo>
                    <a:lnTo>
                      <a:pt x="22047" y="2150"/>
                    </a:lnTo>
                    <a:lnTo>
                      <a:pt x="22139" y="2027"/>
                    </a:lnTo>
                    <a:lnTo>
                      <a:pt x="22139" y="1812"/>
                    </a:lnTo>
                    <a:lnTo>
                      <a:pt x="22078" y="1690"/>
                    </a:lnTo>
                    <a:lnTo>
                      <a:pt x="22017" y="1597"/>
                    </a:lnTo>
                    <a:lnTo>
                      <a:pt x="22017" y="1444"/>
                    </a:lnTo>
                    <a:lnTo>
                      <a:pt x="21986" y="1383"/>
                    </a:lnTo>
                    <a:lnTo>
                      <a:pt x="22017" y="1321"/>
                    </a:lnTo>
                    <a:lnTo>
                      <a:pt x="22109" y="1383"/>
                    </a:lnTo>
                    <a:lnTo>
                      <a:pt x="22354" y="1597"/>
                    </a:lnTo>
                    <a:lnTo>
                      <a:pt x="22508" y="1843"/>
                    </a:lnTo>
                    <a:lnTo>
                      <a:pt x="22723" y="1935"/>
                    </a:lnTo>
                    <a:lnTo>
                      <a:pt x="22907" y="1966"/>
                    </a:lnTo>
                    <a:lnTo>
                      <a:pt x="22907" y="1905"/>
                    </a:lnTo>
                    <a:lnTo>
                      <a:pt x="22815" y="1843"/>
                    </a:lnTo>
                    <a:lnTo>
                      <a:pt x="22631" y="1751"/>
                    </a:lnTo>
                    <a:lnTo>
                      <a:pt x="22508" y="1536"/>
                    </a:lnTo>
                    <a:lnTo>
                      <a:pt x="22477" y="1321"/>
                    </a:lnTo>
                    <a:lnTo>
                      <a:pt x="22508" y="1106"/>
                    </a:lnTo>
                    <a:lnTo>
                      <a:pt x="22661" y="1106"/>
                    </a:lnTo>
                    <a:lnTo>
                      <a:pt x="22815" y="1106"/>
                    </a:lnTo>
                    <a:lnTo>
                      <a:pt x="23030" y="1229"/>
                    </a:lnTo>
                    <a:lnTo>
                      <a:pt x="23214" y="1229"/>
                    </a:lnTo>
                    <a:lnTo>
                      <a:pt x="23276" y="1137"/>
                    </a:lnTo>
                    <a:lnTo>
                      <a:pt x="23214" y="1075"/>
                    </a:lnTo>
                    <a:lnTo>
                      <a:pt x="23091" y="1045"/>
                    </a:lnTo>
                    <a:lnTo>
                      <a:pt x="23091" y="953"/>
                    </a:lnTo>
                    <a:lnTo>
                      <a:pt x="23245" y="768"/>
                    </a:lnTo>
                    <a:lnTo>
                      <a:pt x="23368" y="646"/>
                    </a:lnTo>
                    <a:lnTo>
                      <a:pt x="23306" y="584"/>
                    </a:lnTo>
                    <a:lnTo>
                      <a:pt x="23245" y="492"/>
                    </a:lnTo>
                    <a:lnTo>
                      <a:pt x="23306" y="339"/>
                    </a:lnTo>
                    <a:lnTo>
                      <a:pt x="23398" y="308"/>
                    </a:lnTo>
                    <a:lnTo>
                      <a:pt x="23491" y="339"/>
                    </a:lnTo>
                    <a:lnTo>
                      <a:pt x="23583" y="246"/>
                    </a:lnTo>
                    <a:lnTo>
                      <a:pt x="23613" y="93"/>
                    </a:lnTo>
                    <a:lnTo>
                      <a:pt x="23644" y="31"/>
                    </a:lnTo>
                    <a:lnTo>
                      <a:pt x="23736" y="62"/>
                    </a:lnTo>
                    <a:lnTo>
                      <a:pt x="23828" y="124"/>
                    </a:lnTo>
                    <a:lnTo>
                      <a:pt x="23890" y="124"/>
                    </a:lnTo>
                    <a:lnTo>
                      <a:pt x="23951" y="246"/>
                    </a:lnTo>
                    <a:lnTo>
                      <a:pt x="24013" y="431"/>
                    </a:lnTo>
                    <a:lnTo>
                      <a:pt x="24074" y="492"/>
                    </a:lnTo>
                    <a:lnTo>
                      <a:pt x="24166" y="431"/>
                    </a:lnTo>
                    <a:lnTo>
                      <a:pt x="24166" y="339"/>
                    </a:lnTo>
                    <a:lnTo>
                      <a:pt x="24135" y="216"/>
                    </a:lnTo>
                    <a:lnTo>
                      <a:pt x="24135" y="93"/>
                    </a:lnTo>
                    <a:lnTo>
                      <a:pt x="24197" y="31"/>
                    </a:lnTo>
                    <a:lnTo>
                      <a:pt x="24289" y="1"/>
                    </a:lnTo>
                    <a:lnTo>
                      <a:pt x="24473" y="31"/>
                    </a:lnTo>
                    <a:lnTo>
                      <a:pt x="24750" y="31"/>
                    </a:lnTo>
                    <a:lnTo>
                      <a:pt x="24872" y="93"/>
                    </a:lnTo>
                    <a:lnTo>
                      <a:pt x="24903" y="124"/>
                    </a:lnTo>
                    <a:lnTo>
                      <a:pt x="24964" y="124"/>
                    </a:lnTo>
                    <a:lnTo>
                      <a:pt x="25057" y="62"/>
                    </a:lnTo>
                    <a:lnTo>
                      <a:pt x="25210" y="124"/>
                    </a:lnTo>
                    <a:lnTo>
                      <a:pt x="25517" y="124"/>
                    </a:lnTo>
                    <a:lnTo>
                      <a:pt x="25579" y="185"/>
                    </a:lnTo>
                    <a:lnTo>
                      <a:pt x="25701" y="185"/>
                    </a:lnTo>
                    <a:lnTo>
                      <a:pt x="25794" y="154"/>
                    </a:lnTo>
                    <a:lnTo>
                      <a:pt x="25886" y="216"/>
                    </a:lnTo>
                    <a:lnTo>
                      <a:pt x="25916" y="308"/>
                    </a:lnTo>
                    <a:lnTo>
                      <a:pt x="26162" y="461"/>
                    </a:lnTo>
                    <a:lnTo>
                      <a:pt x="26254" y="431"/>
                    </a:lnTo>
                    <a:lnTo>
                      <a:pt x="26254" y="369"/>
                    </a:lnTo>
                    <a:lnTo>
                      <a:pt x="26316" y="369"/>
                    </a:lnTo>
                    <a:lnTo>
                      <a:pt x="26592" y="553"/>
                    </a:lnTo>
                    <a:lnTo>
                      <a:pt x="26684" y="553"/>
                    </a:lnTo>
                    <a:lnTo>
                      <a:pt x="26868" y="707"/>
                    </a:lnTo>
                    <a:lnTo>
                      <a:pt x="27175" y="738"/>
                    </a:lnTo>
                    <a:lnTo>
                      <a:pt x="27267" y="799"/>
                    </a:lnTo>
                    <a:lnTo>
                      <a:pt x="27452" y="738"/>
                    </a:lnTo>
                    <a:lnTo>
                      <a:pt x="27513" y="799"/>
                    </a:lnTo>
                    <a:lnTo>
                      <a:pt x="27574" y="891"/>
                    </a:lnTo>
                    <a:lnTo>
                      <a:pt x="27728" y="830"/>
                    </a:lnTo>
                    <a:lnTo>
                      <a:pt x="27882" y="861"/>
                    </a:lnTo>
                    <a:lnTo>
                      <a:pt x="28004" y="983"/>
                    </a:lnTo>
                    <a:lnTo>
                      <a:pt x="28250" y="1075"/>
                    </a:lnTo>
                    <a:lnTo>
                      <a:pt x="28404" y="1168"/>
                    </a:lnTo>
                    <a:lnTo>
                      <a:pt x="28465" y="1321"/>
                    </a:lnTo>
                    <a:lnTo>
                      <a:pt x="28588" y="1413"/>
                    </a:lnTo>
                    <a:lnTo>
                      <a:pt x="28833" y="1567"/>
                    </a:lnTo>
                    <a:lnTo>
                      <a:pt x="28833" y="1628"/>
                    </a:lnTo>
                    <a:lnTo>
                      <a:pt x="28741" y="1751"/>
                    </a:lnTo>
                    <a:lnTo>
                      <a:pt x="28588" y="1751"/>
                    </a:lnTo>
                    <a:lnTo>
                      <a:pt x="28465" y="1751"/>
                    </a:lnTo>
                    <a:lnTo>
                      <a:pt x="28342" y="1812"/>
                    </a:lnTo>
                    <a:lnTo>
                      <a:pt x="28250" y="1905"/>
                    </a:lnTo>
                    <a:lnTo>
                      <a:pt x="28127" y="1905"/>
                    </a:lnTo>
                    <a:lnTo>
                      <a:pt x="28066" y="1905"/>
                    </a:lnTo>
                    <a:lnTo>
                      <a:pt x="27912" y="1966"/>
                    </a:lnTo>
                    <a:lnTo>
                      <a:pt x="27728" y="1966"/>
                    </a:lnTo>
                    <a:lnTo>
                      <a:pt x="27421" y="1812"/>
                    </a:lnTo>
                    <a:lnTo>
                      <a:pt x="27267" y="1751"/>
                    </a:lnTo>
                    <a:lnTo>
                      <a:pt x="27175" y="1751"/>
                    </a:lnTo>
                    <a:lnTo>
                      <a:pt x="27052" y="1690"/>
                    </a:lnTo>
                    <a:lnTo>
                      <a:pt x="26868" y="1690"/>
                    </a:lnTo>
                    <a:lnTo>
                      <a:pt x="26776" y="1751"/>
                    </a:lnTo>
                    <a:lnTo>
                      <a:pt x="26684" y="1751"/>
                    </a:lnTo>
                    <a:lnTo>
                      <a:pt x="26623" y="1690"/>
                    </a:lnTo>
                    <a:lnTo>
                      <a:pt x="26438" y="1690"/>
                    </a:lnTo>
                    <a:lnTo>
                      <a:pt x="26193" y="1812"/>
                    </a:lnTo>
                    <a:lnTo>
                      <a:pt x="26101" y="1874"/>
                    </a:lnTo>
                    <a:lnTo>
                      <a:pt x="25947" y="1812"/>
                    </a:lnTo>
                    <a:lnTo>
                      <a:pt x="25824" y="1812"/>
                    </a:lnTo>
                    <a:lnTo>
                      <a:pt x="25640" y="1905"/>
                    </a:lnTo>
                    <a:lnTo>
                      <a:pt x="25394" y="1905"/>
                    </a:lnTo>
                    <a:lnTo>
                      <a:pt x="25302" y="1782"/>
                    </a:lnTo>
                    <a:lnTo>
                      <a:pt x="25302" y="1628"/>
                    </a:lnTo>
                    <a:lnTo>
                      <a:pt x="25394" y="1567"/>
                    </a:lnTo>
                    <a:lnTo>
                      <a:pt x="25486" y="1567"/>
                    </a:lnTo>
                    <a:lnTo>
                      <a:pt x="25517" y="1475"/>
                    </a:lnTo>
                    <a:lnTo>
                      <a:pt x="25456" y="1413"/>
                    </a:lnTo>
                    <a:lnTo>
                      <a:pt x="25333" y="1413"/>
                    </a:lnTo>
                    <a:lnTo>
                      <a:pt x="25210" y="1444"/>
                    </a:lnTo>
                    <a:lnTo>
                      <a:pt x="25087" y="1567"/>
                    </a:lnTo>
                    <a:lnTo>
                      <a:pt x="25087" y="1720"/>
                    </a:lnTo>
                    <a:lnTo>
                      <a:pt x="25179" y="1843"/>
                    </a:lnTo>
                    <a:lnTo>
                      <a:pt x="25272" y="1843"/>
                    </a:lnTo>
                    <a:lnTo>
                      <a:pt x="25241" y="1935"/>
                    </a:lnTo>
                    <a:lnTo>
                      <a:pt x="25118" y="2027"/>
                    </a:lnTo>
                    <a:lnTo>
                      <a:pt x="25026" y="1997"/>
                    </a:lnTo>
                    <a:lnTo>
                      <a:pt x="24903" y="1997"/>
                    </a:lnTo>
                    <a:lnTo>
                      <a:pt x="24719" y="1997"/>
                    </a:lnTo>
                    <a:lnTo>
                      <a:pt x="24688" y="2058"/>
                    </a:lnTo>
                    <a:lnTo>
                      <a:pt x="24504" y="2058"/>
                    </a:lnTo>
                    <a:lnTo>
                      <a:pt x="24350" y="1997"/>
                    </a:lnTo>
                    <a:lnTo>
                      <a:pt x="24135" y="1997"/>
                    </a:lnTo>
                    <a:lnTo>
                      <a:pt x="23920" y="2119"/>
                    </a:lnTo>
                    <a:lnTo>
                      <a:pt x="23613" y="2304"/>
                    </a:lnTo>
                    <a:lnTo>
                      <a:pt x="23583" y="2427"/>
                    </a:lnTo>
                    <a:lnTo>
                      <a:pt x="23583" y="2641"/>
                    </a:lnTo>
                    <a:lnTo>
                      <a:pt x="23521" y="2764"/>
                    </a:lnTo>
                    <a:lnTo>
                      <a:pt x="23521" y="2856"/>
                    </a:lnTo>
                    <a:lnTo>
                      <a:pt x="23552" y="2918"/>
                    </a:lnTo>
                    <a:lnTo>
                      <a:pt x="23675" y="2856"/>
                    </a:lnTo>
                    <a:lnTo>
                      <a:pt x="23675" y="2703"/>
                    </a:lnTo>
                    <a:lnTo>
                      <a:pt x="23736" y="2611"/>
                    </a:lnTo>
                    <a:lnTo>
                      <a:pt x="23736" y="2549"/>
                    </a:lnTo>
                    <a:lnTo>
                      <a:pt x="23798" y="2488"/>
                    </a:lnTo>
                    <a:lnTo>
                      <a:pt x="23982" y="2488"/>
                    </a:lnTo>
                    <a:lnTo>
                      <a:pt x="24074" y="2457"/>
                    </a:lnTo>
                    <a:lnTo>
                      <a:pt x="24105" y="2519"/>
                    </a:lnTo>
                    <a:lnTo>
                      <a:pt x="24074" y="2611"/>
                    </a:lnTo>
                    <a:lnTo>
                      <a:pt x="24013" y="2764"/>
                    </a:lnTo>
                    <a:lnTo>
                      <a:pt x="24013" y="2795"/>
                    </a:lnTo>
                    <a:lnTo>
                      <a:pt x="24043" y="2795"/>
                    </a:lnTo>
                    <a:lnTo>
                      <a:pt x="24135" y="2703"/>
                    </a:lnTo>
                    <a:lnTo>
                      <a:pt x="24197" y="2457"/>
                    </a:lnTo>
                    <a:cubicBezTo>
                      <a:pt x="24197" y="2457"/>
                      <a:pt x="24289" y="2334"/>
                      <a:pt x="24320" y="2304"/>
                    </a:cubicBezTo>
                    <a:cubicBezTo>
                      <a:pt x="24350" y="2273"/>
                      <a:pt x="24412" y="2242"/>
                      <a:pt x="24473" y="2242"/>
                    </a:cubicBezTo>
                    <a:lnTo>
                      <a:pt x="24565" y="2242"/>
                    </a:lnTo>
                    <a:lnTo>
                      <a:pt x="24780" y="2242"/>
                    </a:lnTo>
                    <a:lnTo>
                      <a:pt x="24934" y="2242"/>
                    </a:lnTo>
                    <a:lnTo>
                      <a:pt x="25057" y="2181"/>
                    </a:lnTo>
                    <a:lnTo>
                      <a:pt x="25118" y="2212"/>
                    </a:lnTo>
                    <a:lnTo>
                      <a:pt x="25149" y="2304"/>
                    </a:lnTo>
                    <a:lnTo>
                      <a:pt x="25241" y="2519"/>
                    </a:lnTo>
                    <a:lnTo>
                      <a:pt x="25333" y="2580"/>
                    </a:lnTo>
                    <a:lnTo>
                      <a:pt x="25394" y="2580"/>
                    </a:lnTo>
                    <a:lnTo>
                      <a:pt x="25394" y="2427"/>
                    </a:lnTo>
                    <a:lnTo>
                      <a:pt x="25333" y="2212"/>
                    </a:lnTo>
                    <a:lnTo>
                      <a:pt x="25394" y="2181"/>
                    </a:lnTo>
                    <a:lnTo>
                      <a:pt x="25548" y="2150"/>
                    </a:lnTo>
                    <a:lnTo>
                      <a:pt x="25701" y="2181"/>
                    </a:lnTo>
                    <a:lnTo>
                      <a:pt x="25886" y="2150"/>
                    </a:lnTo>
                    <a:lnTo>
                      <a:pt x="26101" y="2119"/>
                    </a:lnTo>
                    <a:lnTo>
                      <a:pt x="26316" y="2027"/>
                    </a:lnTo>
                    <a:lnTo>
                      <a:pt x="26469" y="1966"/>
                    </a:lnTo>
                    <a:lnTo>
                      <a:pt x="26776" y="1935"/>
                    </a:lnTo>
                    <a:lnTo>
                      <a:pt x="26991" y="1997"/>
                    </a:lnTo>
                    <a:lnTo>
                      <a:pt x="27145" y="2089"/>
                    </a:lnTo>
                    <a:lnTo>
                      <a:pt x="27298" y="2119"/>
                    </a:lnTo>
                    <a:lnTo>
                      <a:pt x="27421" y="2181"/>
                    </a:lnTo>
                    <a:lnTo>
                      <a:pt x="27574" y="2212"/>
                    </a:lnTo>
                    <a:lnTo>
                      <a:pt x="27697" y="2304"/>
                    </a:lnTo>
                    <a:lnTo>
                      <a:pt x="27789" y="2334"/>
                    </a:lnTo>
                    <a:lnTo>
                      <a:pt x="27882" y="2304"/>
                    </a:lnTo>
                    <a:lnTo>
                      <a:pt x="28004" y="2273"/>
                    </a:lnTo>
                    <a:lnTo>
                      <a:pt x="28066" y="2334"/>
                    </a:lnTo>
                    <a:lnTo>
                      <a:pt x="28127" y="2396"/>
                    </a:lnTo>
                    <a:lnTo>
                      <a:pt x="28219" y="2396"/>
                    </a:lnTo>
                    <a:lnTo>
                      <a:pt x="28342" y="2273"/>
                    </a:lnTo>
                    <a:lnTo>
                      <a:pt x="28465" y="2273"/>
                    </a:lnTo>
                    <a:lnTo>
                      <a:pt x="28618" y="2273"/>
                    </a:lnTo>
                    <a:lnTo>
                      <a:pt x="28833" y="2150"/>
                    </a:lnTo>
                    <a:lnTo>
                      <a:pt x="28956" y="2027"/>
                    </a:lnTo>
                    <a:lnTo>
                      <a:pt x="29018" y="2027"/>
                    </a:lnTo>
                    <a:lnTo>
                      <a:pt x="29110" y="2058"/>
                    </a:lnTo>
                    <a:lnTo>
                      <a:pt x="29202" y="2181"/>
                    </a:lnTo>
                    <a:lnTo>
                      <a:pt x="29355" y="2273"/>
                    </a:lnTo>
                    <a:lnTo>
                      <a:pt x="29355" y="2334"/>
                    </a:lnTo>
                    <a:lnTo>
                      <a:pt x="29263" y="2427"/>
                    </a:lnTo>
                    <a:lnTo>
                      <a:pt x="29263" y="2488"/>
                    </a:lnTo>
                    <a:lnTo>
                      <a:pt x="29355" y="2549"/>
                    </a:lnTo>
                    <a:lnTo>
                      <a:pt x="29386" y="2611"/>
                    </a:lnTo>
                    <a:lnTo>
                      <a:pt x="29386" y="2703"/>
                    </a:lnTo>
                    <a:lnTo>
                      <a:pt x="29171" y="2918"/>
                    </a:lnTo>
                    <a:lnTo>
                      <a:pt x="28926" y="2979"/>
                    </a:lnTo>
                    <a:lnTo>
                      <a:pt x="28803" y="2949"/>
                    </a:lnTo>
                    <a:lnTo>
                      <a:pt x="28680" y="2856"/>
                    </a:lnTo>
                    <a:lnTo>
                      <a:pt x="28588" y="2764"/>
                    </a:lnTo>
                    <a:lnTo>
                      <a:pt x="28526" y="2826"/>
                    </a:lnTo>
                    <a:lnTo>
                      <a:pt x="28526" y="2918"/>
                    </a:lnTo>
                    <a:lnTo>
                      <a:pt x="28649" y="3041"/>
                    </a:lnTo>
                    <a:lnTo>
                      <a:pt x="28649" y="3102"/>
                    </a:lnTo>
                    <a:lnTo>
                      <a:pt x="28649" y="3133"/>
                    </a:lnTo>
                    <a:lnTo>
                      <a:pt x="28496" y="3102"/>
                    </a:lnTo>
                    <a:lnTo>
                      <a:pt x="28404" y="3010"/>
                    </a:lnTo>
                    <a:lnTo>
                      <a:pt x="28311" y="3010"/>
                    </a:lnTo>
                    <a:lnTo>
                      <a:pt x="28311" y="3102"/>
                    </a:lnTo>
                    <a:lnTo>
                      <a:pt x="28373" y="3194"/>
                    </a:lnTo>
                    <a:lnTo>
                      <a:pt x="28496" y="3256"/>
                    </a:lnTo>
                    <a:lnTo>
                      <a:pt x="28649" y="3256"/>
                    </a:lnTo>
                    <a:lnTo>
                      <a:pt x="28833" y="3317"/>
                    </a:lnTo>
                    <a:lnTo>
                      <a:pt x="28956" y="3286"/>
                    </a:lnTo>
                    <a:lnTo>
                      <a:pt x="29202" y="3194"/>
                    </a:lnTo>
                    <a:lnTo>
                      <a:pt x="29263" y="3194"/>
                    </a:lnTo>
                    <a:lnTo>
                      <a:pt x="29355" y="3256"/>
                    </a:lnTo>
                    <a:lnTo>
                      <a:pt x="29355" y="3194"/>
                    </a:lnTo>
                    <a:lnTo>
                      <a:pt x="29355" y="3102"/>
                    </a:lnTo>
                    <a:lnTo>
                      <a:pt x="29478" y="3071"/>
                    </a:lnTo>
                    <a:lnTo>
                      <a:pt x="29816" y="3071"/>
                    </a:lnTo>
                    <a:lnTo>
                      <a:pt x="29877" y="3133"/>
                    </a:lnTo>
                    <a:lnTo>
                      <a:pt x="29908" y="3225"/>
                    </a:lnTo>
                    <a:lnTo>
                      <a:pt x="30000" y="3286"/>
                    </a:lnTo>
                    <a:lnTo>
                      <a:pt x="30092" y="3256"/>
                    </a:lnTo>
                    <a:lnTo>
                      <a:pt x="30123" y="3194"/>
                    </a:lnTo>
                    <a:lnTo>
                      <a:pt x="30215" y="3225"/>
                    </a:lnTo>
                    <a:lnTo>
                      <a:pt x="30246" y="3348"/>
                    </a:lnTo>
                    <a:lnTo>
                      <a:pt x="30338" y="3440"/>
                    </a:lnTo>
                    <a:lnTo>
                      <a:pt x="30584" y="3471"/>
                    </a:lnTo>
                    <a:lnTo>
                      <a:pt x="30645" y="3563"/>
                    </a:lnTo>
                    <a:lnTo>
                      <a:pt x="30676" y="3655"/>
                    </a:lnTo>
                    <a:lnTo>
                      <a:pt x="30829" y="3778"/>
                    </a:lnTo>
                    <a:lnTo>
                      <a:pt x="31044" y="3870"/>
                    </a:lnTo>
                    <a:lnTo>
                      <a:pt x="31198" y="3993"/>
                    </a:lnTo>
                    <a:lnTo>
                      <a:pt x="31198" y="4054"/>
                    </a:lnTo>
                    <a:lnTo>
                      <a:pt x="31198" y="4207"/>
                    </a:lnTo>
                    <a:lnTo>
                      <a:pt x="31136" y="4269"/>
                    </a:lnTo>
                    <a:lnTo>
                      <a:pt x="31136" y="4361"/>
                    </a:lnTo>
                    <a:lnTo>
                      <a:pt x="31136" y="4453"/>
                    </a:lnTo>
                    <a:lnTo>
                      <a:pt x="31014" y="4515"/>
                    </a:lnTo>
                    <a:lnTo>
                      <a:pt x="30860" y="4637"/>
                    </a:lnTo>
                    <a:lnTo>
                      <a:pt x="30768" y="4668"/>
                    </a:lnTo>
                    <a:lnTo>
                      <a:pt x="30676" y="4637"/>
                    </a:lnTo>
                    <a:lnTo>
                      <a:pt x="30614" y="4668"/>
                    </a:lnTo>
                    <a:lnTo>
                      <a:pt x="30614" y="4729"/>
                    </a:lnTo>
                    <a:lnTo>
                      <a:pt x="30584" y="4791"/>
                    </a:lnTo>
                    <a:lnTo>
                      <a:pt x="30430" y="4883"/>
                    </a:lnTo>
                    <a:lnTo>
                      <a:pt x="30154" y="5006"/>
                    </a:lnTo>
                    <a:lnTo>
                      <a:pt x="29939" y="5006"/>
                    </a:lnTo>
                    <a:lnTo>
                      <a:pt x="29877" y="5037"/>
                    </a:lnTo>
                    <a:lnTo>
                      <a:pt x="29755" y="5037"/>
                    </a:lnTo>
                    <a:lnTo>
                      <a:pt x="29662" y="4944"/>
                    </a:lnTo>
                    <a:lnTo>
                      <a:pt x="29601" y="4883"/>
                    </a:lnTo>
                    <a:lnTo>
                      <a:pt x="29570" y="4914"/>
                    </a:lnTo>
                    <a:lnTo>
                      <a:pt x="29570" y="5006"/>
                    </a:lnTo>
                    <a:lnTo>
                      <a:pt x="29632" y="5067"/>
                    </a:lnTo>
                    <a:lnTo>
                      <a:pt x="29632" y="5129"/>
                    </a:lnTo>
                    <a:lnTo>
                      <a:pt x="29478" y="5129"/>
                    </a:lnTo>
                    <a:lnTo>
                      <a:pt x="29325" y="5098"/>
                    </a:lnTo>
                    <a:lnTo>
                      <a:pt x="29202" y="5159"/>
                    </a:lnTo>
                    <a:lnTo>
                      <a:pt x="29140" y="5159"/>
                    </a:lnTo>
                    <a:lnTo>
                      <a:pt x="29048" y="5098"/>
                    </a:lnTo>
                    <a:lnTo>
                      <a:pt x="28864" y="5098"/>
                    </a:lnTo>
                    <a:lnTo>
                      <a:pt x="28772" y="5190"/>
                    </a:lnTo>
                    <a:lnTo>
                      <a:pt x="28557" y="5282"/>
                    </a:lnTo>
                    <a:lnTo>
                      <a:pt x="28434" y="5282"/>
                    </a:lnTo>
                    <a:lnTo>
                      <a:pt x="28342" y="5221"/>
                    </a:lnTo>
                    <a:lnTo>
                      <a:pt x="28219" y="5221"/>
                    </a:lnTo>
                    <a:lnTo>
                      <a:pt x="28096" y="5159"/>
                    </a:lnTo>
                    <a:lnTo>
                      <a:pt x="27974" y="5159"/>
                    </a:lnTo>
                    <a:lnTo>
                      <a:pt x="27912" y="5221"/>
                    </a:lnTo>
                    <a:lnTo>
                      <a:pt x="27759" y="5251"/>
                    </a:lnTo>
                    <a:lnTo>
                      <a:pt x="27636" y="5221"/>
                    </a:lnTo>
                    <a:lnTo>
                      <a:pt x="27452" y="5067"/>
                    </a:lnTo>
                    <a:lnTo>
                      <a:pt x="27360" y="5067"/>
                    </a:lnTo>
                    <a:lnTo>
                      <a:pt x="27329" y="5037"/>
                    </a:lnTo>
                    <a:lnTo>
                      <a:pt x="27114" y="5037"/>
                    </a:lnTo>
                    <a:lnTo>
                      <a:pt x="26991" y="4975"/>
                    </a:lnTo>
                    <a:lnTo>
                      <a:pt x="26868" y="4975"/>
                    </a:lnTo>
                    <a:lnTo>
                      <a:pt x="26715" y="5006"/>
                    </a:lnTo>
                    <a:lnTo>
                      <a:pt x="26592" y="5006"/>
                    </a:lnTo>
                    <a:lnTo>
                      <a:pt x="26438" y="4944"/>
                    </a:lnTo>
                    <a:lnTo>
                      <a:pt x="26346" y="4975"/>
                    </a:lnTo>
                    <a:lnTo>
                      <a:pt x="26223" y="5067"/>
                    </a:lnTo>
                    <a:lnTo>
                      <a:pt x="26101" y="5098"/>
                    </a:lnTo>
                    <a:lnTo>
                      <a:pt x="25916" y="5098"/>
                    </a:lnTo>
                    <a:lnTo>
                      <a:pt x="25794" y="5159"/>
                    </a:lnTo>
                    <a:lnTo>
                      <a:pt x="25763" y="5221"/>
                    </a:lnTo>
                    <a:lnTo>
                      <a:pt x="25701" y="5221"/>
                    </a:lnTo>
                    <a:lnTo>
                      <a:pt x="25671" y="5067"/>
                    </a:lnTo>
                    <a:lnTo>
                      <a:pt x="25609" y="5006"/>
                    </a:lnTo>
                    <a:lnTo>
                      <a:pt x="25486" y="5006"/>
                    </a:lnTo>
                    <a:lnTo>
                      <a:pt x="25425" y="5006"/>
                    </a:lnTo>
                    <a:lnTo>
                      <a:pt x="25302" y="5006"/>
                    </a:lnTo>
                    <a:lnTo>
                      <a:pt x="25302" y="5037"/>
                    </a:lnTo>
                    <a:lnTo>
                      <a:pt x="25364" y="5037"/>
                    </a:lnTo>
                    <a:lnTo>
                      <a:pt x="25548" y="5037"/>
                    </a:lnTo>
                    <a:lnTo>
                      <a:pt x="25609" y="5098"/>
                    </a:lnTo>
                    <a:lnTo>
                      <a:pt x="25640" y="5190"/>
                    </a:lnTo>
                    <a:lnTo>
                      <a:pt x="25609" y="5282"/>
                    </a:lnTo>
                    <a:lnTo>
                      <a:pt x="25486" y="5344"/>
                    </a:lnTo>
                    <a:lnTo>
                      <a:pt x="25425" y="5344"/>
                    </a:lnTo>
                    <a:lnTo>
                      <a:pt x="25302" y="5344"/>
                    </a:lnTo>
                    <a:lnTo>
                      <a:pt x="25179" y="5436"/>
                    </a:lnTo>
                    <a:lnTo>
                      <a:pt x="24995" y="5497"/>
                    </a:lnTo>
                    <a:lnTo>
                      <a:pt x="24780" y="5528"/>
                    </a:lnTo>
                    <a:lnTo>
                      <a:pt x="24657" y="5559"/>
                    </a:lnTo>
                    <a:lnTo>
                      <a:pt x="24596" y="5651"/>
                    </a:lnTo>
                    <a:lnTo>
                      <a:pt x="24504" y="5681"/>
                    </a:lnTo>
                    <a:lnTo>
                      <a:pt x="24350" y="5681"/>
                    </a:lnTo>
                    <a:lnTo>
                      <a:pt x="24166" y="5773"/>
                    </a:lnTo>
                    <a:lnTo>
                      <a:pt x="24043" y="5773"/>
                    </a:lnTo>
                    <a:lnTo>
                      <a:pt x="23982" y="5866"/>
                    </a:lnTo>
                    <a:lnTo>
                      <a:pt x="23982" y="5988"/>
                    </a:lnTo>
                    <a:lnTo>
                      <a:pt x="24074" y="6081"/>
                    </a:lnTo>
                    <a:lnTo>
                      <a:pt x="24074" y="6173"/>
                    </a:lnTo>
                    <a:lnTo>
                      <a:pt x="24074" y="6326"/>
                    </a:lnTo>
                    <a:lnTo>
                      <a:pt x="24166" y="6418"/>
                    </a:lnTo>
                    <a:lnTo>
                      <a:pt x="24228" y="6418"/>
                    </a:lnTo>
                    <a:lnTo>
                      <a:pt x="24320" y="6326"/>
                    </a:lnTo>
                    <a:lnTo>
                      <a:pt x="24320" y="6203"/>
                    </a:lnTo>
                    <a:lnTo>
                      <a:pt x="24412" y="6111"/>
                    </a:lnTo>
                    <a:lnTo>
                      <a:pt x="24535" y="6081"/>
                    </a:lnTo>
                    <a:lnTo>
                      <a:pt x="24657" y="6019"/>
                    </a:lnTo>
                    <a:lnTo>
                      <a:pt x="24811" y="6019"/>
                    </a:lnTo>
                    <a:lnTo>
                      <a:pt x="24934" y="6019"/>
                    </a:lnTo>
                    <a:lnTo>
                      <a:pt x="24995" y="5927"/>
                    </a:lnTo>
                    <a:lnTo>
                      <a:pt x="25118" y="5835"/>
                    </a:lnTo>
                    <a:lnTo>
                      <a:pt x="25302" y="5773"/>
                    </a:lnTo>
                    <a:lnTo>
                      <a:pt x="25640" y="5651"/>
                    </a:lnTo>
                    <a:lnTo>
                      <a:pt x="25763" y="5651"/>
                    </a:lnTo>
                    <a:lnTo>
                      <a:pt x="25763" y="5681"/>
                    </a:lnTo>
                    <a:lnTo>
                      <a:pt x="25732" y="5804"/>
                    </a:lnTo>
                    <a:lnTo>
                      <a:pt x="25794" y="5804"/>
                    </a:lnTo>
                    <a:lnTo>
                      <a:pt x="25886" y="5712"/>
                    </a:lnTo>
                    <a:lnTo>
                      <a:pt x="25886" y="5589"/>
                    </a:lnTo>
                    <a:lnTo>
                      <a:pt x="26008" y="5436"/>
                    </a:lnTo>
                    <a:lnTo>
                      <a:pt x="26101" y="5436"/>
                    </a:lnTo>
                    <a:lnTo>
                      <a:pt x="26254" y="5466"/>
                    </a:lnTo>
                    <a:lnTo>
                      <a:pt x="26346" y="5497"/>
                    </a:lnTo>
                    <a:lnTo>
                      <a:pt x="26500" y="5436"/>
                    </a:lnTo>
                    <a:lnTo>
                      <a:pt x="26715" y="5436"/>
                    </a:lnTo>
                    <a:lnTo>
                      <a:pt x="26868" y="5528"/>
                    </a:lnTo>
                    <a:lnTo>
                      <a:pt x="27052" y="5559"/>
                    </a:lnTo>
                    <a:lnTo>
                      <a:pt x="27421" y="5528"/>
                    </a:lnTo>
                    <a:lnTo>
                      <a:pt x="27544" y="5559"/>
                    </a:lnTo>
                    <a:lnTo>
                      <a:pt x="27697" y="5620"/>
                    </a:lnTo>
                    <a:lnTo>
                      <a:pt x="27974" y="5681"/>
                    </a:lnTo>
                    <a:lnTo>
                      <a:pt x="28281" y="5712"/>
                    </a:lnTo>
                    <a:lnTo>
                      <a:pt x="28404" y="5712"/>
                    </a:lnTo>
                    <a:lnTo>
                      <a:pt x="28404" y="5773"/>
                    </a:lnTo>
                    <a:lnTo>
                      <a:pt x="28465" y="5835"/>
                    </a:lnTo>
                    <a:lnTo>
                      <a:pt x="28434" y="5927"/>
                    </a:lnTo>
                    <a:lnTo>
                      <a:pt x="28311" y="6019"/>
                    </a:lnTo>
                    <a:lnTo>
                      <a:pt x="28311" y="6111"/>
                    </a:lnTo>
                    <a:lnTo>
                      <a:pt x="28219" y="6295"/>
                    </a:lnTo>
                    <a:lnTo>
                      <a:pt x="28127" y="6326"/>
                    </a:lnTo>
                    <a:lnTo>
                      <a:pt x="27728" y="6388"/>
                    </a:lnTo>
                    <a:lnTo>
                      <a:pt x="27544" y="6449"/>
                    </a:lnTo>
                    <a:lnTo>
                      <a:pt x="27482" y="6449"/>
                    </a:lnTo>
                    <a:lnTo>
                      <a:pt x="27421" y="6418"/>
                    </a:lnTo>
                    <a:lnTo>
                      <a:pt x="27390" y="6418"/>
                    </a:lnTo>
                    <a:lnTo>
                      <a:pt x="27329" y="6541"/>
                    </a:lnTo>
                    <a:lnTo>
                      <a:pt x="27329" y="6664"/>
                    </a:lnTo>
                    <a:lnTo>
                      <a:pt x="27298" y="6787"/>
                    </a:lnTo>
                    <a:lnTo>
                      <a:pt x="27298" y="6879"/>
                    </a:lnTo>
                    <a:lnTo>
                      <a:pt x="27360" y="6879"/>
                    </a:lnTo>
                    <a:lnTo>
                      <a:pt x="27544" y="6817"/>
                    </a:lnTo>
                    <a:lnTo>
                      <a:pt x="27759" y="6756"/>
                    </a:lnTo>
                    <a:lnTo>
                      <a:pt x="27912" y="6695"/>
                    </a:lnTo>
                    <a:lnTo>
                      <a:pt x="28189" y="6695"/>
                    </a:lnTo>
                    <a:lnTo>
                      <a:pt x="28465" y="6787"/>
                    </a:lnTo>
                    <a:lnTo>
                      <a:pt x="28588" y="6787"/>
                    </a:lnTo>
                    <a:lnTo>
                      <a:pt x="28680" y="6879"/>
                    </a:lnTo>
                    <a:lnTo>
                      <a:pt x="28772" y="6817"/>
                    </a:lnTo>
                    <a:lnTo>
                      <a:pt x="28833" y="6725"/>
                    </a:lnTo>
                    <a:lnTo>
                      <a:pt x="28864" y="6725"/>
                    </a:lnTo>
                    <a:lnTo>
                      <a:pt x="28956" y="6756"/>
                    </a:lnTo>
                    <a:lnTo>
                      <a:pt x="29048" y="6848"/>
                    </a:lnTo>
                    <a:lnTo>
                      <a:pt x="29202" y="6664"/>
                    </a:lnTo>
                    <a:lnTo>
                      <a:pt x="29263" y="6418"/>
                    </a:lnTo>
                    <a:lnTo>
                      <a:pt x="29263" y="6203"/>
                    </a:lnTo>
                    <a:lnTo>
                      <a:pt x="29294" y="6111"/>
                    </a:lnTo>
                    <a:lnTo>
                      <a:pt x="29263" y="6050"/>
                    </a:lnTo>
                    <a:lnTo>
                      <a:pt x="29294" y="5927"/>
                    </a:lnTo>
                    <a:lnTo>
                      <a:pt x="29417" y="5835"/>
                    </a:lnTo>
                    <a:lnTo>
                      <a:pt x="29601" y="5835"/>
                    </a:lnTo>
                    <a:lnTo>
                      <a:pt x="29785" y="5896"/>
                    </a:lnTo>
                    <a:lnTo>
                      <a:pt x="30000" y="5896"/>
                    </a:lnTo>
                    <a:lnTo>
                      <a:pt x="30154" y="5866"/>
                    </a:lnTo>
                    <a:lnTo>
                      <a:pt x="30277" y="5896"/>
                    </a:lnTo>
                    <a:lnTo>
                      <a:pt x="30307" y="6050"/>
                    </a:lnTo>
                    <a:lnTo>
                      <a:pt x="30307" y="6326"/>
                    </a:lnTo>
                    <a:lnTo>
                      <a:pt x="30307" y="6510"/>
                    </a:lnTo>
                    <a:lnTo>
                      <a:pt x="30154" y="6695"/>
                    </a:lnTo>
                    <a:lnTo>
                      <a:pt x="30031" y="6940"/>
                    </a:lnTo>
                    <a:lnTo>
                      <a:pt x="30000" y="7155"/>
                    </a:lnTo>
                    <a:lnTo>
                      <a:pt x="29939" y="7309"/>
                    </a:lnTo>
                    <a:lnTo>
                      <a:pt x="29570" y="7708"/>
                    </a:lnTo>
                    <a:lnTo>
                      <a:pt x="29478" y="7708"/>
                    </a:lnTo>
                    <a:lnTo>
                      <a:pt x="29417" y="7677"/>
                    </a:lnTo>
                    <a:lnTo>
                      <a:pt x="29294" y="7739"/>
                    </a:lnTo>
                    <a:lnTo>
                      <a:pt x="29202" y="7831"/>
                    </a:lnTo>
                    <a:lnTo>
                      <a:pt x="29079" y="7800"/>
                    </a:lnTo>
                    <a:lnTo>
                      <a:pt x="29048" y="7831"/>
                    </a:lnTo>
                    <a:lnTo>
                      <a:pt x="28926" y="8015"/>
                    </a:lnTo>
                    <a:lnTo>
                      <a:pt x="28926" y="8107"/>
                    </a:lnTo>
                    <a:lnTo>
                      <a:pt x="28772" y="8169"/>
                    </a:lnTo>
                    <a:lnTo>
                      <a:pt x="28680" y="8291"/>
                    </a:lnTo>
                    <a:lnTo>
                      <a:pt x="28588" y="8261"/>
                    </a:lnTo>
                    <a:lnTo>
                      <a:pt x="28557" y="8230"/>
                    </a:lnTo>
                    <a:lnTo>
                      <a:pt x="28526" y="8291"/>
                    </a:lnTo>
                    <a:lnTo>
                      <a:pt x="28526" y="8414"/>
                    </a:lnTo>
                    <a:lnTo>
                      <a:pt x="28465" y="8506"/>
                    </a:lnTo>
                    <a:lnTo>
                      <a:pt x="28342" y="8721"/>
                    </a:lnTo>
                    <a:lnTo>
                      <a:pt x="28189" y="8813"/>
                    </a:lnTo>
                    <a:lnTo>
                      <a:pt x="28127" y="8905"/>
                    </a:lnTo>
                    <a:lnTo>
                      <a:pt x="27912" y="9120"/>
                    </a:lnTo>
                    <a:lnTo>
                      <a:pt x="27759" y="9243"/>
                    </a:lnTo>
                    <a:lnTo>
                      <a:pt x="27636" y="9274"/>
                    </a:lnTo>
                    <a:lnTo>
                      <a:pt x="27421" y="9427"/>
                    </a:lnTo>
                    <a:lnTo>
                      <a:pt x="27390" y="9520"/>
                    </a:lnTo>
                    <a:lnTo>
                      <a:pt x="27267" y="9520"/>
                    </a:lnTo>
                    <a:lnTo>
                      <a:pt x="27267" y="9673"/>
                    </a:lnTo>
                    <a:lnTo>
                      <a:pt x="27267" y="9796"/>
                    </a:lnTo>
                    <a:lnTo>
                      <a:pt x="27206" y="9980"/>
                    </a:lnTo>
                    <a:lnTo>
                      <a:pt x="27237" y="10042"/>
                    </a:lnTo>
                    <a:lnTo>
                      <a:pt x="27267" y="9980"/>
                    </a:lnTo>
                    <a:lnTo>
                      <a:pt x="27298" y="9857"/>
                    </a:lnTo>
                    <a:lnTo>
                      <a:pt x="27452" y="9673"/>
                    </a:lnTo>
                    <a:lnTo>
                      <a:pt x="27574" y="9489"/>
                    </a:lnTo>
                    <a:lnTo>
                      <a:pt x="27728" y="9397"/>
                    </a:lnTo>
                    <a:lnTo>
                      <a:pt x="27789" y="9397"/>
                    </a:lnTo>
                    <a:lnTo>
                      <a:pt x="27820" y="9458"/>
                    </a:lnTo>
                    <a:lnTo>
                      <a:pt x="27974" y="9305"/>
                    </a:lnTo>
                    <a:lnTo>
                      <a:pt x="28250" y="9090"/>
                    </a:lnTo>
                    <a:lnTo>
                      <a:pt x="28342" y="9059"/>
                    </a:lnTo>
                    <a:lnTo>
                      <a:pt x="28373" y="8936"/>
                    </a:lnTo>
                    <a:lnTo>
                      <a:pt x="28649" y="8691"/>
                    </a:lnTo>
                    <a:lnTo>
                      <a:pt x="28833" y="8506"/>
                    </a:lnTo>
                    <a:lnTo>
                      <a:pt x="28956" y="8445"/>
                    </a:lnTo>
                    <a:lnTo>
                      <a:pt x="29048" y="8476"/>
                    </a:lnTo>
                    <a:lnTo>
                      <a:pt x="29202" y="8476"/>
                    </a:lnTo>
                    <a:lnTo>
                      <a:pt x="29294" y="8383"/>
                    </a:lnTo>
                    <a:lnTo>
                      <a:pt x="29294" y="8291"/>
                    </a:lnTo>
                    <a:lnTo>
                      <a:pt x="29448" y="8291"/>
                    </a:lnTo>
                    <a:lnTo>
                      <a:pt x="29693" y="8291"/>
                    </a:lnTo>
                    <a:lnTo>
                      <a:pt x="29908" y="8199"/>
                    </a:lnTo>
                    <a:lnTo>
                      <a:pt x="30062" y="8046"/>
                    </a:lnTo>
                    <a:lnTo>
                      <a:pt x="30184" y="8046"/>
                    </a:lnTo>
                    <a:lnTo>
                      <a:pt x="30338" y="7923"/>
                    </a:lnTo>
                    <a:lnTo>
                      <a:pt x="30399" y="7861"/>
                    </a:lnTo>
                    <a:lnTo>
                      <a:pt x="30522" y="7861"/>
                    </a:lnTo>
                    <a:lnTo>
                      <a:pt x="30645" y="7739"/>
                    </a:lnTo>
                    <a:lnTo>
                      <a:pt x="30860" y="7524"/>
                    </a:lnTo>
                    <a:lnTo>
                      <a:pt x="30921" y="7370"/>
                    </a:lnTo>
                    <a:lnTo>
                      <a:pt x="30921" y="7217"/>
                    </a:lnTo>
                    <a:lnTo>
                      <a:pt x="31014" y="7094"/>
                    </a:lnTo>
                    <a:lnTo>
                      <a:pt x="31075" y="7032"/>
                    </a:lnTo>
                    <a:lnTo>
                      <a:pt x="31136" y="6971"/>
                    </a:lnTo>
                    <a:lnTo>
                      <a:pt x="31136" y="7063"/>
                    </a:lnTo>
                    <a:lnTo>
                      <a:pt x="31198" y="7186"/>
                    </a:lnTo>
                    <a:lnTo>
                      <a:pt x="31198" y="7278"/>
                    </a:lnTo>
                    <a:lnTo>
                      <a:pt x="31167" y="7401"/>
                    </a:lnTo>
                    <a:lnTo>
                      <a:pt x="31228" y="7524"/>
                    </a:lnTo>
                    <a:lnTo>
                      <a:pt x="31259" y="7677"/>
                    </a:lnTo>
                    <a:lnTo>
                      <a:pt x="31228" y="7769"/>
                    </a:lnTo>
                    <a:lnTo>
                      <a:pt x="31228" y="7861"/>
                    </a:lnTo>
                    <a:lnTo>
                      <a:pt x="31290" y="7769"/>
                    </a:lnTo>
                    <a:lnTo>
                      <a:pt x="31321" y="7647"/>
                    </a:lnTo>
                    <a:lnTo>
                      <a:pt x="31382" y="7524"/>
                    </a:lnTo>
                    <a:lnTo>
                      <a:pt x="31351" y="7462"/>
                    </a:lnTo>
                    <a:lnTo>
                      <a:pt x="31351" y="7339"/>
                    </a:lnTo>
                    <a:lnTo>
                      <a:pt x="31413" y="7247"/>
                    </a:lnTo>
                    <a:lnTo>
                      <a:pt x="31505" y="7278"/>
                    </a:lnTo>
                    <a:lnTo>
                      <a:pt x="31505" y="7401"/>
                    </a:lnTo>
                    <a:lnTo>
                      <a:pt x="31566" y="7493"/>
                    </a:lnTo>
                    <a:lnTo>
                      <a:pt x="31720" y="7493"/>
                    </a:lnTo>
                    <a:lnTo>
                      <a:pt x="31873" y="7432"/>
                    </a:lnTo>
                    <a:lnTo>
                      <a:pt x="31904" y="7339"/>
                    </a:lnTo>
                    <a:lnTo>
                      <a:pt x="31873" y="7278"/>
                    </a:lnTo>
                    <a:lnTo>
                      <a:pt x="31873" y="7186"/>
                    </a:lnTo>
                    <a:lnTo>
                      <a:pt x="31965" y="7186"/>
                    </a:lnTo>
                    <a:lnTo>
                      <a:pt x="32027" y="7063"/>
                    </a:lnTo>
                    <a:lnTo>
                      <a:pt x="32027" y="6910"/>
                    </a:lnTo>
                    <a:lnTo>
                      <a:pt x="31996" y="6787"/>
                    </a:lnTo>
                    <a:lnTo>
                      <a:pt x="32027" y="6695"/>
                    </a:lnTo>
                    <a:lnTo>
                      <a:pt x="32119" y="6664"/>
                    </a:lnTo>
                    <a:lnTo>
                      <a:pt x="32180" y="6725"/>
                    </a:lnTo>
                    <a:lnTo>
                      <a:pt x="32334" y="6817"/>
                    </a:lnTo>
                    <a:lnTo>
                      <a:pt x="32487" y="6725"/>
                    </a:lnTo>
                    <a:lnTo>
                      <a:pt x="32549" y="6633"/>
                    </a:lnTo>
                    <a:lnTo>
                      <a:pt x="32764" y="6572"/>
                    </a:lnTo>
                    <a:lnTo>
                      <a:pt x="32979" y="6572"/>
                    </a:lnTo>
                    <a:lnTo>
                      <a:pt x="33071" y="6541"/>
                    </a:lnTo>
                    <a:lnTo>
                      <a:pt x="33255" y="6603"/>
                    </a:lnTo>
                    <a:lnTo>
                      <a:pt x="33470" y="6695"/>
                    </a:lnTo>
                    <a:lnTo>
                      <a:pt x="33716" y="6756"/>
                    </a:lnTo>
                    <a:lnTo>
                      <a:pt x="33869" y="6756"/>
                    </a:lnTo>
                    <a:lnTo>
                      <a:pt x="34023" y="6848"/>
                    </a:lnTo>
                    <a:lnTo>
                      <a:pt x="34115" y="6940"/>
                    </a:lnTo>
                    <a:lnTo>
                      <a:pt x="34207" y="6940"/>
                    </a:lnTo>
                    <a:lnTo>
                      <a:pt x="34360" y="7002"/>
                    </a:lnTo>
                    <a:lnTo>
                      <a:pt x="34422" y="7155"/>
                    </a:lnTo>
                    <a:lnTo>
                      <a:pt x="34422" y="7217"/>
                    </a:lnTo>
                    <a:lnTo>
                      <a:pt x="34668" y="7432"/>
                    </a:lnTo>
                    <a:lnTo>
                      <a:pt x="34698" y="7524"/>
                    </a:lnTo>
                    <a:lnTo>
                      <a:pt x="34821" y="7647"/>
                    </a:lnTo>
                    <a:lnTo>
                      <a:pt x="34882" y="7892"/>
                    </a:lnTo>
                    <a:lnTo>
                      <a:pt x="34882" y="8046"/>
                    </a:lnTo>
                    <a:lnTo>
                      <a:pt x="34821" y="8169"/>
                    </a:lnTo>
                    <a:lnTo>
                      <a:pt x="34668" y="8230"/>
                    </a:lnTo>
                    <a:lnTo>
                      <a:pt x="34545" y="8322"/>
                    </a:lnTo>
                    <a:lnTo>
                      <a:pt x="34483" y="8414"/>
                    </a:lnTo>
                    <a:lnTo>
                      <a:pt x="34391" y="8445"/>
                    </a:lnTo>
                    <a:lnTo>
                      <a:pt x="34268" y="8537"/>
                    </a:lnTo>
                    <a:lnTo>
                      <a:pt x="34084" y="8783"/>
                    </a:lnTo>
                    <a:lnTo>
                      <a:pt x="33992" y="8875"/>
                    </a:lnTo>
                    <a:lnTo>
                      <a:pt x="33931" y="8905"/>
                    </a:lnTo>
                    <a:lnTo>
                      <a:pt x="33838" y="8875"/>
                    </a:lnTo>
                    <a:lnTo>
                      <a:pt x="33593" y="8721"/>
                    </a:lnTo>
                    <a:lnTo>
                      <a:pt x="33501" y="8721"/>
                    </a:lnTo>
                    <a:lnTo>
                      <a:pt x="33409" y="8813"/>
                    </a:lnTo>
                    <a:lnTo>
                      <a:pt x="33316" y="8967"/>
                    </a:lnTo>
                    <a:lnTo>
                      <a:pt x="33316" y="9028"/>
                    </a:lnTo>
                    <a:lnTo>
                      <a:pt x="33347" y="9090"/>
                    </a:lnTo>
                    <a:lnTo>
                      <a:pt x="33347" y="9151"/>
                    </a:lnTo>
                    <a:lnTo>
                      <a:pt x="33439" y="9305"/>
                    </a:lnTo>
                    <a:lnTo>
                      <a:pt x="33501" y="9335"/>
                    </a:lnTo>
                    <a:lnTo>
                      <a:pt x="33501" y="9427"/>
                    </a:lnTo>
                    <a:lnTo>
                      <a:pt x="33439" y="9520"/>
                    </a:lnTo>
                    <a:lnTo>
                      <a:pt x="33347" y="9520"/>
                    </a:lnTo>
                    <a:lnTo>
                      <a:pt x="33224" y="9520"/>
                    </a:lnTo>
                    <a:lnTo>
                      <a:pt x="32979" y="9673"/>
                    </a:lnTo>
                    <a:lnTo>
                      <a:pt x="32825" y="9765"/>
                    </a:lnTo>
                    <a:lnTo>
                      <a:pt x="32702" y="9765"/>
                    </a:lnTo>
                    <a:lnTo>
                      <a:pt x="32580" y="9765"/>
                    </a:lnTo>
                    <a:lnTo>
                      <a:pt x="32487" y="9704"/>
                    </a:lnTo>
                    <a:lnTo>
                      <a:pt x="32365" y="9642"/>
                    </a:lnTo>
                    <a:lnTo>
                      <a:pt x="32242" y="9642"/>
                    </a:lnTo>
                    <a:lnTo>
                      <a:pt x="32242" y="9642"/>
                    </a:lnTo>
                    <a:lnTo>
                      <a:pt x="32150" y="9612"/>
                    </a:lnTo>
                    <a:lnTo>
                      <a:pt x="32119" y="9581"/>
                    </a:lnTo>
                    <a:lnTo>
                      <a:pt x="32058" y="9581"/>
                    </a:lnTo>
                    <a:lnTo>
                      <a:pt x="31996" y="9612"/>
                    </a:lnTo>
                    <a:lnTo>
                      <a:pt x="31965" y="9673"/>
                    </a:lnTo>
                    <a:lnTo>
                      <a:pt x="31904" y="9673"/>
                    </a:lnTo>
                    <a:lnTo>
                      <a:pt x="31781" y="9642"/>
                    </a:lnTo>
                    <a:lnTo>
                      <a:pt x="31750" y="9673"/>
                    </a:lnTo>
                    <a:lnTo>
                      <a:pt x="31658" y="9765"/>
                    </a:lnTo>
                    <a:lnTo>
                      <a:pt x="31566" y="9765"/>
                    </a:lnTo>
                    <a:lnTo>
                      <a:pt x="31505" y="9765"/>
                    </a:lnTo>
                    <a:lnTo>
                      <a:pt x="31413" y="9827"/>
                    </a:lnTo>
                    <a:lnTo>
                      <a:pt x="31321" y="9827"/>
                    </a:lnTo>
                    <a:lnTo>
                      <a:pt x="31198" y="9827"/>
                    </a:lnTo>
                    <a:lnTo>
                      <a:pt x="31044" y="9765"/>
                    </a:lnTo>
                    <a:lnTo>
                      <a:pt x="30891" y="9796"/>
                    </a:lnTo>
                    <a:lnTo>
                      <a:pt x="30737" y="9888"/>
                    </a:lnTo>
                    <a:lnTo>
                      <a:pt x="30614" y="9857"/>
                    </a:lnTo>
                    <a:lnTo>
                      <a:pt x="30492" y="9857"/>
                    </a:lnTo>
                    <a:lnTo>
                      <a:pt x="30614" y="9919"/>
                    </a:lnTo>
                    <a:lnTo>
                      <a:pt x="30737" y="9919"/>
                    </a:lnTo>
                    <a:lnTo>
                      <a:pt x="31044" y="9919"/>
                    </a:lnTo>
                    <a:lnTo>
                      <a:pt x="31167" y="9857"/>
                    </a:lnTo>
                    <a:lnTo>
                      <a:pt x="31290" y="9857"/>
                    </a:lnTo>
                    <a:lnTo>
                      <a:pt x="31413" y="9949"/>
                    </a:lnTo>
                    <a:lnTo>
                      <a:pt x="31597" y="9980"/>
                    </a:lnTo>
                    <a:lnTo>
                      <a:pt x="31935" y="9980"/>
                    </a:lnTo>
                    <a:lnTo>
                      <a:pt x="32058" y="10072"/>
                    </a:lnTo>
                    <a:lnTo>
                      <a:pt x="32119" y="10072"/>
                    </a:lnTo>
                    <a:lnTo>
                      <a:pt x="32211" y="9980"/>
                    </a:lnTo>
                    <a:lnTo>
                      <a:pt x="32334" y="9980"/>
                    </a:lnTo>
                    <a:lnTo>
                      <a:pt x="32426" y="10011"/>
                    </a:lnTo>
                    <a:lnTo>
                      <a:pt x="32487" y="10103"/>
                    </a:lnTo>
                    <a:lnTo>
                      <a:pt x="32641" y="10164"/>
                    </a:lnTo>
                    <a:lnTo>
                      <a:pt x="32702" y="10257"/>
                    </a:lnTo>
                    <a:lnTo>
                      <a:pt x="32702" y="10379"/>
                    </a:lnTo>
                    <a:lnTo>
                      <a:pt x="32580" y="10502"/>
                    </a:lnTo>
                    <a:lnTo>
                      <a:pt x="32457" y="10502"/>
                    </a:lnTo>
                    <a:lnTo>
                      <a:pt x="32395" y="10502"/>
                    </a:lnTo>
                    <a:lnTo>
                      <a:pt x="32426" y="10594"/>
                    </a:lnTo>
                    <a:lnTo>
                      <a:pt x="32426" y="10717"/>
                    </a:lnTo>
                    <a:lnTo>
                      <a:pt x="32303" y="10809"/>
                    </a:lnTo>
                    <a:lnTo>
                      <a:pt x="31996" y="10871"/>
                    </a:lnTo>
                    <a:lnTo>
                      <a:pt x="31843" y="10840"/>
                    </a:lnTo>
                    <a:lnTo>
                      <a:pt x="31689" y="10901"/>
                    </a:lnTo>
                    <a:lnTo>
                      <a:pt x="31413" y="10901"/>
                    </a:lnTo>
                    <a:lnTo>
                      <a:pt x="31321" y="10809"/>
                    </a:lnTo>
                    <a:lnTo>
                      <a:pt x="30983" y="10564"/>
                    </a:lnTo>
                    <a:lnTo>
                      <a:pt x="30768" y="10533"/>
                    </a:lnTo>
                    <a:lnTo>
                      <a:pt x="30676" y="10533"/>
                    </a:lnTo>
                    <a:lnTo>
                      <a:pt x="30522" y="10656"/>
                    </a:lnTo>
                    <a:lnTo>
                      <a:pt x="30430" y="10840"/>
                    </a:lnTo>
                    <a:lnTo>
                      <a:pt x="30246" y="10932"/>
                    </a:lnTo>
                    <a:lnTo>
                      <a:pt x="30184" y="11024"/>
                    </a:lnTo>
                    <a:lnTo>
                      <a:pt x="30092" y="11024"/>
                    </a:lnTo>
                    <a:lnTo>
                      <a:pt x="30154" y="11086"/>
                    </a:lnTo>
                    <a:lnTo>
                      <a:pt x="30277" y="11086"/>
                    </a:lnTo>
                    <a:lnTo>
                      <a:pt x="30307" y="11178"/>
                    </a:lnTo>
                    <a:lnTo>
                      <a:pt x="30307" y="11301"/>
                    </a:lnTo>
                    <a:lnTo>
                      <a:pt x="30246" y="11331"/>
                    </a:lnTo>
                    <a:lnTo>
                      <a:pt x="30154" y="11331"/>
                    </a:lnTo>
                    <a:lnTo>
                      <a:pt x="30154" y="11423"/>
                    </a:lnTo>
                    <a:lnTo>
                      <a:pt x="30215" y="11515"/>
                    </a:lnTo>
                    <a:lnTo>
                      <a:pt x="30369" y="11577"/>
                    </a:lnTo>
                    <a:lnTo>
                      <a:pt x="30430" y="11546"/>
                    </a:lnTo>
                    <a:lnTo>
                      <a:pt x="30492" y="11454"/>
                    </a:lnTo>
                    <a:lnTo>
                      <a:pt x="30645" y="11362"/>
                    </a:lnTo>
                    <a:lnTo>
                      <a:pt x="30768" y="11239"/>
                    </a:lnTo>
                    <a:lnTo>
                      <a:pt x="30952" y="11147"/>
                    </a:lnTo>
                    <a:lnTo>
                      <a:pt x="31167" y="11086"/>
                    </a:lnTo>
                    <a:lnTo>
                      <a:pt x="31382" y="11024"/>
                    </a:lnTo>
                    <a:lnTo>
                      <a:pt x="31505" y="10993"/>
                    </a:lnTo>
                    <a:lnTo>
                      <a:pt x="31597" y="11055"/>
                    </a:lnTo>
                    <a:lnTo>
                      <a:pt x="31658" y="11116"/>
                    </a:lnTo>
                    <a:lnTo>
                      <a:pt x="31812" y="11147"/>
                    </a:lnTo>
                    <a:lnTo>
                      <a:pt x="31904" y="11239"/>
                    </a:lnTo>
                    <a:lnTo>
                      <a:pt x="31935" y="11301"/>
                    </a:lnTo>
                    <a:lnTo>
                      <a:pt x="31873" y="11362"/>
                    </a:lnTo>
                    <a:lnTo>
                      <a:pt x="31689" y="11515"/>
                    </a:lnTo>
                    <a:lnTo>
                      <a:pt x="31628" y="11700"/>
                    </a:lnTo>
                    <a:lnTo>
                      <a:pt x="31505" y="11853"/>
                    </a:lnTo>
                    <a:lnTo>
                      <a:pt x="31443" y="11976"/>
                    </a:lnTo>
                    <a:lnTo>
                      <a:pt x="31198" y="12160"/>
                    </a:lnTo>
                    <a:lnTo>
                      <a:pt x="31075" y="12375"/>
                    </a:lnTo>
                    <a:lnTo>
                      <a:pt x="30829" y="12744"/>
                    </a:lnTo>
                    <a:lnTo>
                      <a:pt x="30706" y="12928"/>
                    </a:lnTo>
                    <a:lnTo>
                      <a:pt x="30584" y="13051"/>
                    </a:lnTo>
                    <a:lnTo>
                      <a:pt x="30584" y="13235"/>
                    </a:lnTo>
                    <a:lnTo>
                      <a:pt x="30553" y="13419"/>
                    </a:lnTo>
                    <a:lnTo>
                      <a:pt x="30553" y="13542"/>
                    </a:lnTo>
                    <a:lnTo>
                      <a:pt x="30430" y="13634"/>
                    </a:lnTo>
                    <a:lnTo>
                      <a:pt x="30430" y="13849"/>
                    </a:lnTo>
                    <a:lnTo>
                      <a:pt x="30369" y="14095"/>
                    </a:lnTo>
                    <a:lnTo>
                      <a:pt x="30277" y="14371"/>
                    </a:lnTo>
                    <a:lnTo>
                      <a:pt x="30369" y="14494"/>
                    </a:lnTo>
                    <a:lnTo>
                      <a:pt x="30369" y="14647"/>
                    </a:lnTo>
                    <a:lnTo>
                      <a:pt x="30338" y="14893"/>
                    </a:lnTo>
                    <a:lnTo>
                      <a:pt x="30215" y="14985"/>
                    </a:lnTo>
                    <a:lnTo>
                      <a:pt x="30123" y="15077"/>
                    </a:lnTo>
                    <a:lnTo>
                      <a:pt x="30154" y="15262"/>
                    </a:lnTo>
                    <a:lnTo>
                      <a:pt x="30123" y="15354"/>
                    </a:lnTo>
                    <a:lnTo>
                      <a:pt x="30062" y="15476"/>
                    </a:lnTo>
                    <a:lnTo>
                      <a:pt x="30031" y="15661"/>
                    </a:lnTo>
                    <a:lnTo>
                      <a:pt x="29970" y="15845"/>
                    </a:lnTo>
                    <a:lnTo>
                      <a:pt x="29816" y="15968"/>
                    </a:lnTo>
                    <a:lnTo>
                      <a:pt x="29724" y="15937"/>
                    </a:lnTo>
                    <a:lnTo>
                      <a:pt x="29693" y="15845"/>
                    </a:lnTo>
                    <a:lnTo>
                      <a:pt x="29693" y="15753"/>
                    </a:lnTo>
                    <a:lnTo>
                      <a:pt x="29601" y="15691"/>
                    </a:lnTo>
                    <a:lnTo>
                      <a:pt x="29509" y="15691"/>
                    </a:lnTo>
                    <a:lnTo>
                      <a:pt x="29632" y="15599"/>
                    </a:lnTo>
                    <a:lnTo>
                      <a:pt x="29570" y="15538"/>
                    </a:lnTo>
                    <a:lnTo>
                      <a:pt x="29478" y="15476"/>
                    </a:lnTo>
                    <a:lnTo>
                      <a:pt x="29417" y="15538"/>
                    </a:lnTo>
                    <a:lnTo>
                      <a:pt x="29325" y="15538"/>
                    </a:lnTo>
                    <a:lnTo>
                      <a:pt x="29263" y="15599"/>
                    </a:lnTo>
                    <a:lnTo>
                      <a:pt x="29263" y="15661"/>
                    </a:lnTo>
                    <a:lnTo>
                      <a:pt x="29294" y="15691"/>
                    </a:lnTo>
                    <a:lnTo>
                      <a:pt x="29294" y="15784"/>
                    </a:lnTo>
                    <a:lnTo>
                      <a:pt x="29233" y="15845"/>
                    </a:lnTo>
                    <a:lnTo>
                      <a:pt x="29233" y="15937"/>
                    </a:lnTo>
                    <a:lnTo>
                      <a:pt x="29325" y="16029"/>
                    </a:lnTo>
                    <a:lnTo>
                      <a:pt x="29417" y="16091"/>
                    </a:lnTo>
                    <a:lnTo>
                      <a:pt x="29509" y="16183"/>
                    </a:lnTo>
                    <a:lnTo>
                      <a:pt x="29601" y="16306"/>
                    </a:lnTo>
                    <a:lnTo>
                      <a:pt x="29632" y="16490"/>
                    </a:lnTo>
                    <a:lnTo>
                      <a:pt x="29785" y="16551"/>
                    </a:lnTo>
                    <a:lnTo>
                      <a:pt x="29939" y="16613"/>
                    </a:lnTo>
                    <a:lnTo>
                      <a:pt x="30092" y="16766"/>
                    </a:lnTo>
                    <a:lnTo>
                      <a:pt x="30154" y="16950"/>
                    </a:lnTo>
                    <a:lnTo>
                      <a:pt x="30123" y="17042"/>
                    </a:lnTo>
                    <a:lnTo>
                      <a:pt x="30000" y="17073"/>
                    </a:lnTo>
                    <a:lnTo>
                      <a:pt x="29877" y="16981"/>
                    </a:lnTo>
                    <a:lnTo>
                      <a:pt x="29724" y="16797"/>
                    </a:lnTo>
                    <a:lnTo>
                      <a:pt x="29724" y="16705"/>
                    </a:lnTo>
                    <a:lnTo>
                      <a:pt x="29632" y="16674"/>
                    </a:lnTo>
                    <a:lnTo>
                      <a:pt x="29570" y="16643"/>
                    </a:lnTo>
                    <a:lnTo>
                      <a:pt x="29509" y="16674"/>
                    </a:lnTo>
                    <a:lnTo>
                      <a:pt x="29478" y="16735"/>
                    </a:lnTo>
                    <a:lnTo>
                      <a:pt x="29509" y="16858"/>
                    </a:lnTo>
                    <a:lnTo>
                      <a:pt x="29540" y="16920"/>
                    </a:lnTo>
                    <a:lnTo>
                      <a:pt x="29540" y="16981"/>
                    </a:lnTo>
                    <a:lnTo>
                      <a:pt x="29417" y="16981"/>
                    </a:lnTo>
                    <a:lnTo>
                      <a:pt x="29386" y="16950"/>
                    </a:lnTo>
                    <a:lnTo>
                      <a:pt x="29355" y="17012"/>
                    </a:lnTo>
                    <a:lnTo>
                      <a:pt x="29386" y="17073"/>
                    </a:lnTo>
                    <a:lnTo>
                      <a:pt x="29509" y="17135"/>
                    </a:lnTo>
                    <a:lnTo>
                      <a:pt x="29509" y="17196"/>
                    </a:lnTo>
                    <a:lnTo>
                      <a:pt x="29448" y="17227"/>
                    </a:lnTo>
                    <a:lnTo>
                      <a:pt x="29509" y="17288"/>
                    </a:lnTo>
                    <a:lnTo>
                      <a:pt x="29601" y="17288"/>
                    </a:lnTo>
                    <a:lnTo>
                      <a:pt x="29755" y="17319"/>
                    </a:lnTo>
                    <a:lnTo>
                      <a:pt x="29785" y="17380"/>
                    </a:lnTo>
                    <a:lnTo>
                      <a:pt x="29785" y="17503"/>
                    </a:lnTo>
                    <a:lnTo>
                      <a:pt x="29785" y="17564"/>
                    </a:lnTo>
                    <a:lnTo>
                      <a:pt x="29847" y="17626"/>
                    </a:lnTo>
                    <a:lnTo>
                      <a:pt x="29939" y="17595"/>
                    </a:lnTo>
                    <a:lnTo>
                      <a:pt x="30092" y="17442"/>
                    </a:lnTo>
                    <a:lnTo>
                      <a:pt x="30154" y="17319"/>
                    </a:lnTo>
                    <a:lnTo>
                      <a:pt x="30215" y="17319"/>
                    </a:lnTo>
                    <a:lnTo>
                      <a:pt x="30215" y="17380"/>
                    </a:lnTo>
                    <a:lnTo>
                      <a:pt x="30246" y="17442"/>
                    </a:lnTo>
                    <a:lnTo>
                      <a:pt x="30307" y="17442"/>
                    </a:lnTo>
                    <a:lnTo>
                      <a:pt x="30399" y="17534"/>
                    </a:lnTo>
                    <a:lnTo>
                      <a:pt x="30522" y="17564"/>
                    </a:lnTo>
                    <a:lnTo>
                      <a:pt x="30584" y="17718"/>
                    </a:lnTo>
                    <a:lnTo>
                      <a:pt x="30584" y="17810"/>
                    </a:lnTo>
                    <a:lnTo>
                      <a:pt x="30522" y="17872"/>
                    </a:lnTo>
                    <a:lnTo>
                      <a:pt x="30522" y="18086"/>
                    </a:lnTo>
                    <a:lnTo>
                      <a:pt x="30461" y="18301"/>
                    </a:lnTo>
                    <a:lnTo>
                      <a:pt x="30461" y="18363"/>
                    </a:lnTo>
                    <a:lnTo>
                      <a:pt x="30399" y="18578"/>
                    </a:lnTo>
                    <a:lnTo>
                      <a:pt x="30338" y="18701"/>
                    </a:lnTo>
                    <a:lnTo>
                      <a:pt x="30307" y="18854"/>
                    </a:lnTo>
                    <a:lnTo>
                      <a:pt x="30277" y="18916"/>
                    </a:lnTo>
                    <a:lnTo>
                      <a:pt x="30215" y="18885"/>
                    </a:lnTo>
                    <a:lnTo>
                      <a:pt x="30154" y="18762"/>
                    </a:lnTo>
                    <a:lnTo>
                      <a:pt x="29970" y="18701"/>
                    </a:lnTo>
                    <a:lnTo>
                      <a:pt x="29908" y="18578"/>
                    </a:lnTo>
                    <a:lnTo>
                      <a:pt x="29816" y="18547"/>
                    </a:lnTo>
                    <a:lnTo>
                      <a:pt x="29785" y="18578"/>
                    </a:lnTo>
                    <a:lnTo>
                      <a:pt x="29662" y="18547"/>
                    </a:lnTo>
                    <a:lnTo>
                      <a:pt x="29632" y="18486"/>
                    </a:lnTo>
                    <a:lnTo>
                      <a:pt x="29632" y="18394"/>
                    </a:lnTo>
                    <a:lnTo>
                      <a:pt x="29570" y="18271"/>
                    </a:lnTo>
                    <a:lnTo>
                      <a:pt x="29478" y="18271"/>
                    </a:lnTo>
                    <a:lnTo>
                      <a:pt x="29417" y="18301"/>
                    </a:lnTo>
                    <a:lnTo>
                      <a:pt x="29355" y="18271"/>
                    </a:lnTo>
                    <a:lnTo>
                      <a:pt x="29233" y="18179"/>
                    </a:lnTo>
                    <a:lnTo>
                      <a:pt x="29110" y="18179"/>
                    </a:lnTo>
                    <a:lnTo>
                      <a:pt x="28987" y="18209"/>
                    </a:lnTo>
                    <a:lnTo>
                      <a:pt x="29018" y="18271"/>
                    </a:lnTo>
                    <a:lnTo>
                      <a:pt x="29018" y="18332"/>
                    </a:lnTo>
                    <a:lnTo>
                      <a:pt x="28926" y="18332"/>
                    </a:lnTo>
                    <a:lnTo>
                      <a:pt x="28864" y="18301"/>
                    </a:lnTo>
                    <a:lnTo>
                      <a:pt x="28741" y="18301"/>
                    </a:lnTo>
                    <a:lnTo>
                      <a:pt x="28618" y="18363"/>
                    </a:lnTo>
                    <a:lnTo>
                      <a:pt x="28649" y="18394"/>
                    </a:lnTo>
                    <a:lnTo>
                      <a:pt x="28772" y="18394"/>
                    </a:lnTo>
                    <a:lnTo>
                      <a:pt x="28926" y="18424"/>
                    </a:lnTo>
                    <a:lnTo>
                      <a:pt x="28956" y="18486"/>
                    </a:lnTo>
                    <a:lnTo>
                      <a:pt x="28956" y="18516"/>
                    </a:lnTo>
                    <a:lnTo>
                      <a:pt x="28833" y="18547"/>
                    </a:lnTo>
                    <a:lnTo>
                      <a:pt x="28649" y="18731"/>
                    </a:lnTo>
                    <a:lnTo>
                      <a:pt x="28526" y="18823"/>
                    </a:lnTo>
                    <a:lnTo>
                      <a:pt x="28434" y="18823"/>
                    </a:lnTo>
                    <a:lnTo>
                      <a:pt x="28373" y="18731"/>
                    </a:lnTo>
                    <a:lnTo>
                      <a:pt x="28373" y="18578"/>
                    </a:lnTo>
                    <a:lnTo>
                      <a:pt x="28342" y="18516"/>
                    </a:lnTo>
                    <a:lnTo>
                      <a:pt x="28250" y="18578"/>
                    </a:lnTo>
                    <a:lnTo>
                      <a:pt x="28250" y="18670"/>
                    </a:lnTo>
                    <a:lnTo>
                      <a:pt x="28281" y="18793"/>
                    </a:lnTo>
                    <a:lnTo>
                      <a:pt x="28219" y="18854"/>
                    </a:lnTo>
                    <a:lnTo>
                      <a:pt x="28281" y="18916"/>
                    </a:lnTo>
                    <a:lnTo>
                      <a:pt x="28311" y="19008"/>
                    </a:lnTo>
                    <a:lnTo>
                      <a:pt x="28250" y="19100"/>
                    </a:lnTo>
                    <a:lnTo>
                      <a:pt x="28281" y="19130"/>
                    </a:lnTo>
                    <a:lnTo>
                      <a:pt x="28281" y="19223"/>
                    </a:lnTo>
                    <a:lnTo>
                      <a:pt x="28219" y="19253"/>
                    </a:lnTo>
                    <a:lnTo>
                      <a:pt x="28066" y="19192"/>
                    </a:lnTo>
                    <a:lnTo>
                      <a:pt x="28004" y="19192"/>
                    </a:lnTo>
                    <a:lnTo>
                      <a:pt x="27974" y="19284"/>
                    </a:lnTo>
                    <a:lnTo>
                      <a:pt x="28066" y="19345"/>
                    </a:lnTo>
                    <a:lnTo>
                      <a:pt x="28158" y="19345"/>
                    </a:lnTo>
                    <a:lnTo>
                      <a:pt x="28373" y="19345"/>
                    </a:lnTo>
                    <a:lnTo>
                      <a:pt x="28404" y="19407"/>
                    </a:lnTo>
                    <a:lnTo>
                      <a:pt x="28404" y="19499"/>
                    </a:lnTo>
                    <a:lnTo>
                      <a:pt x="28404" y="19652"/>
                    </a:lnTo>
                    <a:lnTo>
                      <a:pt x="28434" y="19652"/>
                    </a:lnTo>
                    <a:lnTo>
                      <a:pt x="28496" y="19591"/>
                    </a:lnTo>
                    <a:lnTo>
                      <a:pt x="28649" y="19560"/>
                    </a:lnTo>
                    <a:lnTo>
                      <a:pt x="28803" y="19591"/>
                    </a:lnTo>
                    <a:lnTo>
                      <a:pt x="28864" y="19652"/>
                    </a:lnTo>
                    <a:lnTo>
                      <a:pt x="29048" y="19652"/>
                    </a:lnTo>
                    <a:lnTo>
                      <a:pt x="29171" y="19683"/>
                    </a:lnTo>
                    <a:lnTo>
                      <a:pt x="29263" y="19652"/>
                    </a:lnTo>
                    <a:lnTo>
                      <a:pt x="29325" y="19622"/>
                    </a:lnTo>
                    <a:lnTo>
                      <a:pt x="29386" y="19652"/>
                    </a:lnTo>
                    <a:lnTo>
                      <a:pt x="29386" y="19714"/>
                    </a:lnTo>
                    <a:lnTo>
                      <a:pt x="29386" y="19898"/>
                    </a:lnTo>
                    <a:lnTo>
                      <a:pt x="29417" y="19960"/>
                    </a:lnTo>
                    <a:lnTo>
                      <a:pt x="29355" y="20021"/>
                    </a:lnTo>
                    <a:lnTo>
                      <a:pt x="29294" y="20082"/>
                    </a:lnTo>
                    <a:lnTo>
                      <a:pt x="29202" y="20021"/>
                    </a:lnTo>
                    <a:lnTo>
                      <a:pt x="29110" y="19990"/>
                    </a:lnTo>
                    <a:lnTo>
                      <a:pt x="28987" y="20052"/>
                    </a:lnTo>
                    <a:lnTo>
                      <a:pt x="28895" y="20082"/>
                    </a:lnTo>
                    <a:lnTo>
                      <a:pt x="28833" y="20021"/>
                    </a:lnTo>
                    <a:lnTo>
                      <a:pt x="28618" y="20021"/>
                    </a:lnTo>
                    <a:lnTo>
                      <a:pt x="28434" y="20082"/>
                    </a:lnTo>
                    <a:lnTo>
                      <a:pt x="28342" y="20052"/>
                    </a:lnTo>
                    <a:lnTo>
                      <a:pt x="28311" y="19990"/>
                    </a:lnTo>
                    <a:lnTo>
                      <a:pt x="28281" y="20052"/>
                    </a:lnTo>
                    <a:lnTo>
                      <a:pt x="28342" y="20113"/>
                    </a:lnTo>
                    <a:lnTo>
                      <a:pt x="28373" y="20174"/>
                    </a:lnTo>
                    <a:lnTo>
                      <a:pt x="28465" y="20174"/>
                    </a:lnTo>
                    <a:lnTo>
                      <a:pt x="28588" y="20144"/>
                    </a:lnTo>
                    <a:lnTo>
                      <a:pt x="28833" y="20144"/>
                    </a:lnTo>
                    <a:lnTo>
                      <a:pt x="28956" y="20205"/>
                    </a:lnTo>
                    <a:lnTo>
                      <a:pt x="29048" y="20297"/>
                    </a:lnTo>
                    <a:lnTo>
                      <a:pt x="29140" y="20297"/>
                    </a:lnTo>
                    <a:lnTo>
                      <a:pt x="29233" y="20328"/>
                    </a:lnTo>
                    <a:lnTo>
                      <a:pt x="29325" y="20420"/>
                    </a:lnTo>
                    <a:lnTo>
                      <a:pt x="29417" y="20543"/>
                    </a:lnTo>
                    <a:lnTo>
                      <a:pt x="29540" y="20696"/>
                    </a:lnTo>
                    <a:lnTo>
                      <a:pt x="29570" y="20758"/>
                    </a:lnTo>
                    <a:lnTo>
                      <a:pt x="29540" y="20758"/>
                    </a:lnTo>
                    <a:lnTo>
                      <a:pt x="29448" y="20727"/>
                    </a:lnTo>
                    <a:lnTo>
                      <a:pt x="29386" y="20696"/>
                    </a:lnTo>
                    <a:lnTo>
                      <a:pt x="29386" y="20758"/>
                    </a:lnTo>
                    <a:lnTo>
                      <a:pt x="29386" y="20819"/>
                    </a:lnTo>
                    <a:lnTo>
                      <a:pt x="29448" y="20942"/>
                    </a:lnTo>
                    <a:lnTo>
                      <a:pt x="29448" y="21157"/>
                    </a:lnTo>
                    <a:lnTo>
                      <a:pt x="29448" y="21218"/>
                    </a:lnTo>
                    <a:lnTo>
                      <a:pt x="29478" y="21372"/>
                    </a:lnTo>
                    <a:lnTo>
                      <a:pt x="29448" y="21464"/>
                    </a:lnTo>
                    <a:lnTo>
                      <a:pt x="29417" y="21526"/>
                    </a:lnTo>
                    <a:lnTo>
                      <a:pt x="29325" y="21802"/>
                    </a:lnTo>
                    <a:lnTo>
                      <a:pt x="29233" y="21894"/>
                    </a:lnTo>
                    <a:lnTo>
                      <a:pt x="29140" y="21894"/>
                    </a:lnTo>
                    <a:lnTo>
                      <a:pt x="29079" y="21833"/>
                    </a:lnTo>
                    <a:lnTo>
                      <a:pt x="28987" y="21710"/>
                    </a:lnTo>
                    <a:lnTo>
                      <a:pt x="29110" y="21618"/>
                    </a:lnTo>
                    <a:lnTo>
                      <a:pt x="29048" y="21556"/>
                    </a:lnTo>
                    <a:lnTo>
                      <a:pt x="28987" y="21526"/>
                    </a:lnTo>
                    <a:lnTo>
                      <a:pt x="28895" y="21556"/>
                    </a:lnTo>
                    <a:lnTo>
                      <a:pt x="28803" y="21526"/>
                    </a:lnTo>
                    <a:lnTo>
                      <a:pt x="28618" y="21311"/>
                    </a:lnTo>
                    <a:lnTo>
                      <a:pt x="28465" y="21188"/>
                    </a:lnTo>
                    <a:lnTo>
                      <a:pt x="28342" y="21065"/>
                    </a:lnTo>
                    <a:lnTo>
                      <a:pt x="28342" y="20973"/>
                    </a:lnTo>
                    <a:lnTo>
                      <a:pt x="28281" y="20850"/>
                    </a:lnTo>
                    <a:lnTo>
                      <a:pt x="28096" y="20635"/>
                    </a:lnTo>
                    <a:lnTo>
                      <a:pt x="28004" y="20604"/>
                    </a:lnTo>
                    <a:lnTo>
                      <a:pt x="27974" y="20604"/>
                    </a:lnTo>
                    <a:lnTo>
                      <a:pt x="27974" y="20666"/>
                    </a:lnTo>
                    <a:lnTo>
                      <a:pt x="28035" y="20727"/>
                    </a:lnTo>
                    <a:lnTo>
                      <a:pt x="28158" y="20881"/>
                    </a:lnTo>
                    <a:lnTo>
                      <a:pt x="28158" y="20942"/>
                    </a:lnTo>
                    <a:lnTo>
                      <a:pt x="28127" y="21004"/>
                    </a:lnTo>
                    <a:lnTo>
                      <a:pt x="27943" y="21004"/>
                    </a:lnTo>
                    <a:lnTo>
                      <a:pt x="27820" y="20942"/>
                    </a:lnTo>
                    <a:lnTo>
                      <a:pt x="27759" y="20789"/>
                    </a:lnTo>
                    <a:lnTo>
                      <a:pt x="27697" y="20696"/>
                    </a:lnTo>
                    <a:lnTo>
                      <a:pt x="27697" y="20789"/>
                    </a:lnTo>
                    <a:lnTo>
                      <a:pt x="27697" y="20881"/>
                    </a:lnTo>
                    <a:lnTo>
                      <a:pt x="27820" y="21034"/>
                    </a:lnTo>
                    <a:lnTo>
                      <a:pt x="28035" y="21157"/>
                    </a:lnTo>
                    <a:lnTo>
                      <a:pt x="28250" y="21157"/>
                    </a:lnTo>
                    <a:lnTo>
                      <a:pt x="28496" y="21311"/>
                    </a:lnTo>
                    <a:lnTo>
                      <a:pt x="28772" y="21618"/>
                    </a:lnTo>
                    <a:lnTo>
                      <a:pt x="28803" y="21710"/>
                    </a:lnTo>
                    <a:lnTo>
                      <a:pt x="28772" y="21802"/>
                    </a:lnTo>
                    <a:lnTo>
                      <a:pt x="28711" y="21802"/>
                    </a:lnTo>
                    <a:lnTo>
                      <a:pt x="28618" y="21740"/>
                    </a:lnTo>
                    <a:lnTo>
                      <a:pt x="28404" y="21740"/>
                    </a:lnTo>
                    <a:lnTo>
                      <a:pt x="28281" y="21771"/>
                    </a:lnTo>
                    <a:lnTo>
                      <a:pt x="28158" y="21925"/>
                    </a:lnTo>
                    <a:lnTo>
                      <a:pt x="28035" y="21925"/>
                    </a:lnTo>
                    <a:lnTo>
                      <a:pt x="27912" y="21863"/>
                    </a:lnTo>
                    <a:lnTo>
                      <a:pt x="27882" y="21771"/>
                    </a:lnTo>
                    <a:lnTo>
                      <a:pt x="27912" y="21710"/>
                    </a:lnTo>
                    <a:lnTo>
                      <a:pt x="27882" y="21648"/>
                    </a:lnTo>
                    <a:lnTo>
                      <a:pt x="27759" y="21556"/>
                    </a:lnTo>
                    <a:lnTo>
                      <a:pt x="27759" y="21679"/>
                    </a:lnTo>
                    <a:lnTo>
                      <a:pt x="27820" y="21740"/>
                    </a:lnTo>
                    <a:lnTo>
                      <a:pt x="27851" y="21925"/>
                    </a:lnTo>
                    <a:lnTo>
                      <a:pt x="27882" y="22017"/>
                    </a:lnTo>
                    <a:lnTo>
                      <a:pt x="28035" y="22048"/>
                    </a:lnTo>
                    <a:lnTo>
                      <a:pt x="28219" y="22017"/>
                    </a:lnTo>
                    <a:lnTo>
                      <a:pt x="28342" y="21833"/>
                    </a:lnTo>
                    <a:lnTo>
                      <a:pt x="28434" y="21833"/>
                    </a:lnTo>
                    <a:lnTo>
                      <a:pt x="28618" y="21925"/>
                    </a:lnTo>
                    <a:lnTo>
                      <a:pt x="28618" y="22048"/>
                    </a:lnTo>
                    <a:lnTo>
                      <a:pt x="28588" y="22078"/>
                    </a:lnTo>
                    <a:lnTo>
                      <a:pt x="28557" y="22355"/>
                    </a:lnTo>
                    <a:lnTo>
                      <a:pt x="28496" y="22447"/>
                    </a:lnTo>
                    <a:lnTo>
                      <a:pt x="28404" y="22447"/>
                    </a:lnTo>
                    <a:lnTo>
                      <a:pt x="28404" y="22539"/>
                    </a:lnTo>
                    <a:lnTo>
                      <a:pt x="28465" y="22600"/>
                    </a:lnTo>
                    <a:lnTo>
                      <a:pt x="28557" y="22539"/>
                    </a:lnTo>
                    <a:lnTo>
                      <a:pt x="28741" y="22570"/>
                    </a:lnTo>
                    <a:lnTo>
                      <a:pt x="28864" y="22723"/>
                    </a:lnTo>
                    <a:lnTo>
                      <a:pt x="29048" y="22815"/>
                    </a:lnTo>
                    <a:lnTo>
                      <a:pt x="29079" y="22754"/>
                    </a:lnTo>
                    <a:lnTo>
                      <a:pt x="29202" y="22692"/>
                    </a:lnTo>
                    <a:lnTo>
                      <a:pt x="29355" y="22692"/>
                    </a:lnTo>
                    <a:lnTo>
                      <a:pt x="29355" y="22754"/>
                    </a:lnTo>
                    <a:lnTo>
                      <a:pt x="29294" y="22846"/>
                    </a:lnTo>
                    <a:lnTo>
                      <a:pt x="29325" y="22969"/>
                    </a:lnTo>
                    <a:lnTo>
                      <a:pt x="29386" y="23061"/>
                    </a:lnTo>
                    <a:lnTo>
                      <a:pt x="29325" y="23214"/>
                    </a:lnTo>
                    <a:lnTo>
                      <a:pt x="29171" y="23429"/>
                    </a:lnTo>
                    <a:lnTo>
                      <a:pt x="28987" y="23552"/>
                    </a:lnTo>
                    <a:lnTo>
                      <a:pt x="28926" y="23521"/>
                    </a:lnTo>
                    <a:lnTo>
                      <a:pt x="28895" y="23399"/>
                    </a:lnTo>
                    <a:lnTo>
                      <a:pt x="28803" y="23337"/>
                    </a:lnTo>
                    <a:lnTo>
                      <a:pt x="28741" y="23214"/>
                    </a:lnTo>
                    <a:lnTo>
                      <a:pt x="28741" y="23122"/>
                    </a:lnTo>
                    <a:lnTo>
                      <a:pt x="28588" y="22969"/>
                    </a:lnTo>
                    <a:lnTo>
                      <a:pt x="28434" y="22938"/>
                    </a:lnTo>
                    <a:lnTo>
                      <a:pt x="28311" y="22846"/>
                    </a:lnTo>
                    <a:lnTo>
                      <a:pt x="28189" y="22846"/>
                    </a:lnTo>
                    <a:lnTo>
                      <a:pt x="28096" y="22907"/>
                    </a:lnTo>
                    <a:lnTo>
                      <a:pt x="27974" y="22907"/>
                    </a:lnTo>
                    <a:lnTo>
                      <a:pt x="27912" y="22877"/>
                    </a:lnTo>
                    <a:lnTo>
                      <a:pt x="27851" y="22754"/>
                    </a:lnTo>
                    <a:lnTo>
                      <a:pt x="27789" y="22662"/>
                    </a:lnTo>
                    <a:lnTo>
                      <a:pt x="27728" y="22662"/>
                    </a:lnTo>
                    <a:lnTo>
                      <a:pt x="27728" y="22723"/>
                    </a:lnTo>
                    <a:lnTo>
                      <a:pt x="27759" y="22815"/>
                    </a:lnTo>
                    <a:lnTo>
                      <a:pt x="27759" y="22999"/>
                    </a:lnTo>
                    <a:lnTo>
                      <a:pt x="27728" y="23092"/>
                    </a:lnTo>
                    <a:lnTo>
                      <a:pt x="27636" y="23153"/>
                    </a:lnTo>
                    <a:lnTo>
                      <a:pt x="27513" y="23153"/>
                    </a:lnTo>
                    <a:lnTo>
                      <a:pt x="27421" y="23214"/>
                    </a:lnTo>
                    <a:lnTo>
                      <a:pt x="27513" y="23245"/>
                    </a:lnTo>
                    <a:lnTo>
                      <a:pt x="27574" y="23306"/>
                    </a:lnTo>
                    <a:lnTo>
                      <a:pt x="27574" y="23460"/>
                    </a:lnTo>
                    <a:lnTo>
                      <a:pt x="27452" y="23614"/>
                    </a:lnTo>
                    <a:lnTo>
                      <a:pt x="27360" y="23675"/>
                    </a:lnTo>
                    <a:lnTo>
                      <a:pt x="27360" y="23706"/>
                    </a:lnTo>
                    <a:lnTo>
                      <a:pt x="27390" y="23767"/>
                    </a:lnTo>
                    <a:lnTo>
                      <a:pt x="27482" y="23828"/>
                    </a:lnTo>
                    <a:lnTo>
                      <a:pt x="27544" y="24013"/>
                    </a:lnTo>
                    <a:lnTo>
                      <a:pt x="27636" y="24043"/>
                    </a:lnTo>
                    <a:lnTo>
                      <a:pt x="27667" y="24197"/>
                    </a:lnTo>
                    <a:lnTo>
                      <a:pt x="27636" y="24381"/>
                    </a:lnTo>
                    <a:lnTo>
                      <a:pt x="27636" y="24443"/>
                    </a:lnTo>
                    <a:lnTo>
                      <a:pt x="27697" y="24320"/>
                    </a:lnTo>
                    <a:lnTo>
                      <a:pt x="27759" y="24228"/>
                    </a:lnTo>
                    <a:lnTo>
                      <a:pt x="27759" y="24105"/>
                    </a:lnTo>
                    <a:lnTo>
                      <a:pt x="27697" y="24043"/>
                    </a:lnTo>
                    <a:lnTo>
                      <a:pt x="27697" y="23921"/>
                    </a:lnTo>
                    <a:lnTo>
                      <a:pt x="27759" y="23798"/>
                    </a:lnTo>
                    <a:lnTo>
                      <a:pt x="27789" y="23798"/>
                    </a:lnTo>
                    <a:lnTo>
                      <a:pt x="27851" y="23890"/>
                    </a:lnTo>
                    <a:lnTo>
                      <a:pt x="27912" y="23951"/>
                    </a:lnTo>
                    <a:lnTo>
                      <a:pt x="27974" y="24074"/>
                    </a:lnTo>
                    <a:lnTo>
                      <a:pt x="28096" y="24166"/>
                    </a:lnTo>
                    <a:lnTo>
                      <a:pt x="28158" y="24105"/>
                    </a:lnTo>
                    <a:lnTo>
                      <a:pt x="28219" y="24105"/>
                    </a:lnTo>
                    <a:lnTo>
                      <a:pt x="28281" y="24166"/>
                    </a:lnTo>
                    <a:lnTo>
                      <a:pt x="28311" y="24105"/>
                    </a:lnTo>
                    <a:lnTo>
                      <a:pt x="28465" y="24074"/>
                    </a:lnTo>
                    <a:lnTo>
                      <a:pt x="28557" y="24074"/>
                    </a:lnTo>
                    <a:lnTo>
                      <a:pt x="28588" y="24166"/>
                    </a:lnTo>
                    <a:lnTo>
                      <a:pt x="28588" y="24258"/>
                    </a:lnTo>
                    <a:lnTo>
                      <a:pt x="28496" y="24443"/>
                    </a:lnTo>
                    <a:lnTo>
                      <a:pt x="28434" y="24565"/>
                    </a:lnTo>
                    <a:lnTo>
                      <a:pt x="28434" y="24719"/>
                    </a:lnTo>
                    <a:lnTo>
                      <a:pt x="28404" y="24903"/>
                    </a:lnTo>
                    <a:lnTo>
                      <a:pt x="28373" y="24965"/>
                    </a:lnTo>
                    <a:lnTo>
                      <a:pt x="28219" y="24965"/>
                    </a:lnTo>
                    <a:lnTo>
                      <a:pt x="28066" y="24995"/>
                    </a:lnTo>
                    <a:lnTo>
                      <a:pt x="27943" y="24965"/>
                    </a:lnTo>
                    <a:lnTo>
                      <a:pt x="27851" y="24934"/>
                    </a:lnTo>
                    <a:lnTo>
                      <a:pt x="27759" y="24934"/>
                    </a:lnTo>
                    <a:lnTo>
                      <a:pt x="27667" y="24995"/>
                    </a:lnTo>
                    <a:lnTo>
                      <a:pt x="27667" y="25087"/>
                    </a:lnTo>
                    <a:lnTo>
                      <a:pt x="27605" y="25180"/>
                    </a:lnTo>
                    <a:lnTo>
                      <a:pt x="27482" y="25180"/>
                    </a:lnTo>
                    <a:lnTo>
                      <a:pt x="27421" y="25180"/>
                    </a:lnTo>
                    <a:lnTo>
                      <a:pt x="27360" y="25272"/>
                    </a:lnTo>
                    <a:lnTo>
                      <a:pt x="27329" y="25333"/>
                    </a:lnTo>
                    <a:lnTo>
                      <a:pt x="27237" y="25364"/>
                    </a:lnTo>
                    <a:lnTo>
                      <a:pt x="27145" y="25333"/>
                    </a:lnTo>
                    <a:lnTo>
                      <a:pt x="27022" y="25241"/>
                    </a:lnTo>
                    <a:lnTo>
                      <a:pt x="26807" y="25118"/>
                    </a:lnTo>
                    <a:lnTo>
                      <a:pt x="26653" y="24965"/>
                    </a:lnTo>
                    <a:lnTo>
                      <a:pt x="26316" y="24658"/>
                    </a:lnTo>
                    <a:lnTo>
                      <a:pt x="26285" y="24535"/>
                    </a:lnTo>
                    <a:lnTo>
                      <a:pt x="26285" y="24443"/>
                    </a:lnTo>
                    <a:lnTo>
                      <a:pt x="26316" y="24381"/>
                    </a:lnTo>
                    <a:lnTo>
                      <a:pt x="26408" y="24381"/>
                    </a:lnTo>
                    <a:lnTo>
                      <a:pt x="26438" y="24412"/>
                    </a:lnTo>
                    <a:lnTo>
                      <a:pt x="26530" y="24473"/>
                    </a:lnTo>
                    <a:lnTo>
                      <a:pt x="26807" y="24596"/>
                    </a:lnTo>
                    <a:lnTo>
                      <a:pt x="26960" y="24750"/>
                    </a:lnTo>
                    <a:lnTo>
                      <a:pt x="27022" y="24719"/>
                    </a:lnTo>
                    <a:lnTo>
                      <a:pt x="27237" y="24688"/>
                    </a:lnTo>
                    <a:lnTo>
                      <a:pt x="27237" y="24596"/>
                    </a:lnTo>
                    <a:lnTo>
                      <a:pt x="27175" y="24565"/>
                    </a:lnTo>
                    <a:lnTo>
                      <a:pt x="27114" y="24565"/>
                    </a:lnTo>
                    <a:lnTo>
                      <a:pt x="27022" y="24596"/>
                    </a:lnTo>
                    <a:lnTo>
                      <a:pt x="26899" y="24535"/>
                    </a:lnTo>
                    <a:lnTo>
                      <a:pt x="26653" y="24381"/>
                    </a:lnTo>
                    <a:lnTo>
                      <a:pt x="26408" y="24258"/>
                    </a:lnTo>
                    <a:lnTo>
                      <a:pt x="26316" y="24258"/>
                    </a:lnTo>
                    <a:lnTo>
                      <a:pt x="26254" y="24197"/>
                    </a:lnTo>
                    <a:lnTo>
                      <a:pt x="26254" y="24105"/>
                    </a:lnTo>
                    <a:lnTo>
                      <a:pt x="26193" y="24074"/>
                    </a:lnTo>
                    <a:lnTo>
                      <a:pt x="26131" y="24074"/>
                    </a:lnTo>
                    <a:lnTo>
                      <a:pt x="26070" y="24166"/>
                    </a:lnTo>
                    <a:lnTo>
                      <a:pt x="26070" y="24289"/>
                    </a:lnTo>
                    <a:lnTo>
                      <a:pt x="26039" y="24535"/>
                    </a:lnTo>
                    <a:lnTo>
                      <a:pt x="26039" y="24658"/>
                    </a:lnTo>
                    <a:lnTo>
                      <a:pt x="26008" y="24719"/>
                    </a:lnTo>
                    <a:lnTo>
                      <a:pt x="25947" y="24688"/>
                    </a:lnTo>
                    <a:lnTo>
                      <a:pt x="25701" y="24381"/>
                    </a:lnTo>
                    <a:lnTo>
                      <a:pt x="25517" y="24105"/>
                    </a:lnTo>
                    <a:lnTo>
                      <a:pt x="25456" y="24013"/>
                    </a:lnTo>
                    <a:lnTo>
                      <a:pt x="25456" y="23921"/>
                    </a:lnTo>
                    <a:lnTo>
                      <a:pt x="25394" y="23859"/>
                    </a:lnTo>
                    <a:lnTo>
                      <a:pt x="25333" y="23859"/>
                    </a:lnTo>
                    <a:lnTo>
                      <a:pt x="25302" y="23921"/>
                    </a:lnTo>
                    <a:lnTo>
                      <a:pt x="25302" y="23982"/>
                    </a:lnTo>
                    <a:lnTo>
                      <a:pt x="25425" y="24074"/>
                    </a:lnTo>
                    <a:lnTo>
                      <a:pt x="25609" y="24381"/>
                    </a:lnTo>
                    <a:lnTo>
                      <a:pt x="25640" y="24443"/>
                    </a:lnTo>
                    <a:lnTo>
                      <a:pt x="25732" y="24565"/>
                    </a:lnTo>
                    <a:lnTo>
                      <a:pt x="25763" y="24627"/>
                    </a:lnTo>
                    <a:lnTo>
                      <a:pt x="25763" y="24719"/>
                    </a:lnTo>
                    <a:lnTo>
                      <a:pt x="25701" y="24719"/>
                    </a:lnTo>
                    <a:lnTo>
                      <a:pt x="25579" y="24780"/>
                    </a:lnTo>
                    <a:lnTo>
                      <a:pt x="25486" y="24872"/>
                    </a:lnTo>
                    <a:lnTo>
                      <a:pt x="25425" y="24934"/>
                    </a:lnTo>
                    <a:lnTo>
                      <a:pt x="25302" y="24965"/>
                    </a:lnTo>
                    <a:lnTo>
                      <a:pt x="25210" y="25057"/>
                    </a:lnTo>
                    <a:lnTo>
                      <a:pt x="25057" y="25087"/>
                    </a:lnTo>
                    <a:lnTo>
                      <a:pt x="24934" y="25087"/>
                    </a:lnTo>
                    <a:lnTo>
                      <a:pt x="24842" y="24995"/>
                    </a:lnTo>
                    <a:lnTo>
                      <a:pt x="24750" y="24995"/>
                    </a:lnTo>
                    <a:lnTo>
                      <a:pt x="24688" y="24934"/>
                    </a:lnTo>
                    <a:lnTo>
                      <a:pt x="24657" y="24872"/>
                    </a:lnTo>
                    <a:lnTo>
                      <a:pt x="24473" y="24719"/>
                    </a:lnTo>
                    <a:lnTo>
                      <a:pt x="24381" y="24658"/>
                    </a:lnTo>
                    <a:lnTo>
                      <a:pt x="24381" y="24596"/>
                    </a:lnTo>
                    <a:lnTo>
                      <a:pt x="24350" y="24504"/>
                    </a:lnTo>
                    <a:lnTo>
                      <a:pt x="24289" y="24473"/>
                    </a:lnTo>
                    <a:lnTo>
                      <a:pt x="24258" y="24504"/>
                    </a:lnTo>
                    <a:lnTo>
                      <a:pt x="24258" y="24658"/>
                    </a:lnTo>
                    <a:lnTo>
                      <a:pt x="24320" y="24750"/>
                    </a:lnTo>
                    <a:lnTo>
                      <a:pt x="24442" y="24811"/>
                    </a:lnTo>
                    <a:lnTo>
                      <a:pt x="24596" y="24934"/>
                    </a:lnTo>
                    <a:lnTo>
                      <a:pt x="24688" y="25087"/>
                    </a:lnTo>
                    <a:lnTo>
                      <a:pt x="24688" y="25149"/>
                    </a:lnTo>
                    <a:lnTo>
                      <a:pt x="24596" y="25210"/>
                    </a:lnTo>
                    <a:lnTo>
                      <a:pt x="24350" y="25210"/>
                    </a:lnTo>
                    <a:lnTo>
                      <a:pt x="24166" y="25180"/>
                    </a:lnTo>
                    <a:lnTo>
                      <a:pt x="24043" y="25210"/>
                    </a:lnTo>
                    <a:lnTo>
                      <a:pt x="23951" y="25302"/>
                    </a:lnTo>
                    <a:lnTo>
                      <a:pt x="23982" y="25364"/>
                    </a:lnTo>
                    <a:lnTo>
                      <a:pt x="24043" y="25364"/>
                    </a:lnTo>
                    <a:lnTo>
                      <a:pt x="24074" y="25456"/>
                    </a:lnTo>
                    <a:lnTo>
                      <a:pt x="24135" y="25487"/>
                    </a:lnTo>
                    <a:lnTo>
                      <a:pt x="24197" y="25394"/>
                    </a:lnTo>
                    <a:lnTo>
                      <a:pt x="24228" y="25302"/>
                    </a:lnTo>
                    <a:lnTo>
                      <a:pt x="24350" y="25302"/>
                    </a:lnTo>
                    <a:lnTo>
                      <a:pt x="24473" y="25333"/>
                    </a:lnTo>
                    <a:cubicBezTo>
                      <a:pt x="24504" y="25364"/>
                      <a:pt x="24565" y="25364"/>
                      <a:pt x="24596" y="25394"/>
                    </a:cubicBezTo>
                    <a:lnTo>
                      <a:pt x="24688" y="25333"/>
                    </a:lnTo>
                    <a:lnTo>
                      <a:pt x="24688" y="25241"/>
                    </a:lnTo>
                    <a:lnTo>
                      <a:pt x="24811" y="25210"/>
                    </a:lnTo>
                    <a:lnTo>
                      <a:pt x="24964" y="25210"/>
                    </a:lnTo>
                    <a:lnTo>
                      <a:pt x="25087" y="25210"/>
                    </a:lnTo>
                    <a:lnTo>
                      <a:pt x="25149" y="25272"/>
                    </a:lnTo>
                    <a:lnTo>
                      <a:pt x="25272" y="25333"/>
                    </a:lnTo>
                    <a:lnTo>
                      <a:pt x="25456" y="25394"/>
                    </a:lnTo>
                    <a:lnTo>
                      <a:pt x="25548" y="25456"/>
                    </a:lnTo>
                    <a:lnTo>
                      <a:pt x="25579" y="25548"/>
                    </a:lnTo>
                    <a:lnTo>
                      <a:pt x="25548" y="25640"/>
                    </a:lnTo>
                    <a:lnTo>
                      <a:pt x="25486" y="25671"/>
                    </a:lnTo>
                    <a:lnTo>
                      <a:pt x="25394" y="25763"/>
                    </a:lnTo>
                    <a:lnTo>
                      <a:pt x="25272" y="25763"/>
                    </a:lnTo>
                    <a:lnTo>
                      <a:pt x="25149" y="25763"/>
                    </a:lnTo>
                    <a:lnTo>
                      <a:pt x="25026" y="25886"/>
                    </a:lnTo>
                    <a:lnTo>
                      <a:pt x="24903" y="25916"/>
                    </a:lnTo>
                    <a:lnTo>
                      <a:pt x="24780" y="25916"/>
                    </a:lnTo>
                    <a:lnTo>
                      <a:pt x="24627" y="25763"/>
                    </a:lnTo>
                    <a:lnTo>
                      <a:pt x="24535" y="25702"/>
                    </a:lnTo>
                    <a:lnTo>
                      <a:pt x="24473" y="25702"/>
                    </a:lnTo>
                    <a:lnTo>
                      <a:pt x="24412" y="25794"/>
                    </a:lnTo>
                    <a:lnTo>
                      <a:pt x="24320" y="25794"/>
                    </a:lnTo>
                    <a:lnTo>
                      <a:pt x="24258" y="25763"/>
                    </a:lnTo>
                    <a:lnTo>
                      <a:pt x="24197" y="25763"/>
                    </a:lnTo>
                    <a:lnTo>
                      <a:pt x="24197" y="25824"/>
                    </a:lnTo>
                    <a:lnTo>
                      <a:pt x="24289" y="25824"/>
                    </a:lnTo>
                    <a:lnTo>
                      <a:pt x="24412" y="25824"/>
                    </a:lnTo>
                    <a:lnTo>
                      <a:pt x="24504" y="25763"/>
                    </a:lnTo>
                    <a:lnTo>
                      <a:pt x="24596" y="25794"/>
                    </a:lnTo>
                    <a:lnTo>
                      <a:pt x="24627" y="25855"/>
                    </a:lnTo>
                    <a:lnTo>
                      <a:pt x="24596" y="25916"/>
                    </a:lnTo>
                    <a:lnTo>
                      <a:pt x="24442" y="25947"/>
                    </a:lnTo>
                    <a:lnTo>
                      <a:pt x="24289" y="26009"/>
                    </a:lnTo>
                    <a:lnTo>
                      <a:pt x="24258" y="26070"/>
                    </a:lnTo>
                    <a:lnTo>
                      <a:pt x="24320" y="26070"/>
                    </a:lnTo>
                    <a:lnTo>
                      <a:pt x="24412" y="26009"/>
                    </a:lnTo>
                    <a:lnTo>
                      <a:pt x="24596" y="25978"/>
                    </a:lnTo>
                    <a:lnTo>
                      <a:pt x="24657" y="25978"/>
                    </a:lnTo>
                    <a:lnTo>
                      <a:pt x="24688" y="26039"/>
                    </a:lnTo>
                    <a:lnTo>
                      <a:pt x="24688" y="26131"/>
                    </a:lnTo>
                    <a:lnTo>
                      <a:pt x="24719" y="26131"/>
                    </a:lnTo>
                    <a:lnTo>
                      <a:pt x="24811" y="26009"/>
                    </a:lnTo>
                    <a:lnTo>
                      <a:pt x="24934" y="26009"/>
                    </a:lnTo>
                    <a:lnTo>
                      <a:pt x="24995" y="26009"/>
                    </a:lnTo>
                    <a:lnTo>
                      <a:pt x="25149" y="25886"/>
                    </a:lnTo>
                    <a:lnTo>
                      <a:pt x="25210" y="25886"/>
                    </a:lnTo>
                    <a:lnTo>
                      <a:pt x="25272" y="25947"/>
                    </a:lnTo>
                    <a:lnTo>
                      <a:pt x="25486" y="26070"/>
                    </a:lnTo>
                    <a:lnTo>
                      <a:pt x="25548" y="26070"/>
                    </a:lnTo>
                    <a:lnTo>
                      <a:pt x="25579" y="26101"/>
                    </a:lnTo>
                    <a:lnTo>
                      <a:pt x="25609" y="26224"/>
                    </a:lnTo>
                    <a:lnTo>
                      <a:pt x="25579" y="26469"/>
                    </a:lnTo>
                    <a:lnTo>
                      <a:pt x="25486" y="26561"/>
                    </a:lnTo>
                    <a:lnTo>
                      <a:pt x="25333" y="26592"/>
                    </a:lnTo>
                    <a:lnTo>
                      <a:pt x="25210" y="26592"/>
                    </a:lnTo>
                    <a:lnTo>
                      <a:pt x="25087" y="26531"/>
                    </a:lnTo>
                    <a:lnTo>
                      <a:pt x="24811" y="26531"/>
                    </a:lnTo>
                    <a:lnTo>
                      <a:pt x="24750" y="26531"/>
                    </a:lnTo>
                    <a:lnTo>
                      <a:pt x="24627" y="26623"/>
                    </a:lnTo>
                    <a:lnTo>
                      <a:pt x="24688" y="26653"/>
                    </a:lnTo>
                    <a:lnTo>
                      <a:pt x="24842" y="26623"/>
                    </a:lnTo>
                    <a:lnTo>
                      <a:pt x="24995" y="26623"/>
                    </a:lnTo>
                    <a:lnTo>
                      <a:pt x="25241" y="26684"/>
                    </a:lnTo>
                    <a:lnTo>
                      <a:pt x="25272" y="26807"/>
                    </a:lnTo>
                    <a:lnTo>
                      <a:pt x="25272" y="26868"/>
                    </a:lnTo>
                    <a:lnTo>
                      <a:pt x="25394" y="26746"/>
                    </a:lnTo>
                    <a:lnTo>
                      <a:pt x="25517" y="26715"/>
                    </a:lnTo>
                    <a:lnTo>
                      <a:pt x="25671" y="26715"/>
                    </a:lnTo>
                    <a:lnTo>
                      <a:pt x="25824" y="26776"/>
                    </a:lnTo>
                    <a:lnTo>
                      <a:pt x="25886" y="26838"/>
                    </a:lnTo>
                    <a:lnTo>
                      <a:pt x="26131" y="27053"/>
                    </a:lnTo>
                    <a:lnTo>
                      <a:pt x="26162" y="27114"/>
                    </a:lnTo>
                    <a:lnTo>
                      <a:pt x="26162" y="27175"/>
                    </a:lnTo>
                    <a:lnTo>
                      <a:pt x="26254" y="27175"/>
                    </a:lnTo>
                    <a:lnTo>
                      <a:pt x="26285" y="27206"/>
                    </a:lnTo>
                    <a:lnTo>
                      <a:pt x="26346" y="27206"/>
                    </a:lnTo>
                    <a:lnTo>
                      <a:pt x="26469" y="27329"/>
                    </a:lnTo>
                    <a:lnTo>
                      <a:pt x="26561" y="27360"/>
                    </a:lnTo>
                    <a:lnTo>
                      <a:pt x="26592" y="27482"/>
                    </a:lnTo>
                    <a:lnTo>
                      <a:pt x="26653" y="27544"/>
                    </a:lnTo>
                    <a:lnTo>
                      <a:pt x="26715" y="27544"/>
                    </a:lnTo>
                    <a:lnTo>
                      <a:pt x="26776" y="27636"/>
                    </a:lnTo>
                    <a:lnTo>
                      <a:pt x="26838" y="27697"/>
                    </a:lnTo>
                    <a:lnTo>
                      <a:pt x="26838" y="27728"/>
                    </a:lnTo>
                    <a:lnTo>
                      <a:pt x="26776" y="27912"/>
                    </a:lnTo>
                    <a:lnTo>
                      <a:pt x="26684" y="27943"/>
                    </a:lnTo>
                    <a:lnTo>
                      <a:pt x="26623" y="28066"/>
                    </a:lnTo>
                    <a:lnTo>
                      <a:pt x="26592" y="28158"/>
                    </a:lnTo>
                    <a:lnTo>
                      <a:pt x="26592" y="28189"/>
                    </a:lnTo>
                    <a:lnTo>
                      <a:pt x="26684" y="28097"/>
                    </a:lnTo>
                    <a:lnTo>
                      <a:pt x="26807" y="27974"/>
                    </a:lnTo>
                    <a:lnTo>
                      <a:pt x="26899" y="27943"/>
                    </a:lnTo>
                    <a:lnTo>
                      <a:pt x="26960" y="27974"/>
                    </a:lnTo>
                    <a:lnTo>
                      <a:pt x="26899" y="28035"/>
                    </a:lnTo>
                    <a:lnTo>
                      <a:pt x="26838" y="28189"/>
                    </a:lnTo>
                    <a:lnTo>
                      <a:pt x="26899" y="28127"/>
                    </a:lnTo>
                    <a:lnTo>
                      <a:pt x="26960" y="28066"/>
                    </a:lnTo>
                    <a:lnTo>
                      <a:pt x="26991" y="28004"/>
                    </a:lnTo>
                    <a:lnTo>
                      <a:pt x="27114" y="28004"/>
                    </a:lnTo>
                    <a:lnTo>
                      <a:pt x="27175" y="28066"/>
                    </a:lnTo>
                    <a:lnTo>
                      <a:pt x="27114" y="28189"/>
                    </a:lnTo>
                    <a:lnTo>
                      <a:pt x="27022" y="28250"/>
                    </a:lnTo>
                    <a:lnTo>
                      <a:pt x="26899" y="28342"/>
                    </a:lnTo>
                    <a:lnTo>
                      <a:pt x="26838" y="28465"/>
                    </a:lnTo>
                    <a:lnTo>
                      <a:pt x="26838" y="28557"/>
                    </a:lnTo>
                    <a:lnTo>
                      <a:pt x="26899" y="28619"/>
                    </a:lnTo>
                    <a:lnTo>
                      <a:pt x="26899" y="28680"/>
                    </a:lnTo>
                    <a:lnTo>
                      <a:pt x="26838" y="28864"/>
                    </a:lnTo>
                    <a:lnTo>
                      <a:pt x="26838" y="28926"/>
                    </a:lnTo>
                    <a:lnTo>
                      <a:pt x="26930" y="28895"/>
                    </a:lnTo>
                    <a:lnTo>
                      <a:pt x="26960" y="28680"/>
                    </a:lnTo>
                    <a:lnTo>
                      <a:pt x="27052" y="28526"/>
                    </a:lnTo>
                    <a:lnTo>
                      <a:pt x="27175" y="28465"/>
                    </a:lnTo>
                    <a:lnTo>
                      <a:pt x="27237" y="28465"/>
                    </a:lnTo>
                    <a:lnTo>
                      <a:pt x="27237" y="28526"/>
                    </a:lnTo>
                    <a:lnTo>
                      <a:pt x="27175" y="28680"/>
                    </a:lnTo>
                    <a:lnTo>
                      <a:pt x="27114" y="28803"/>
                    </a:lnTo>
                    <a:lnTo>
                      <a:pt x="27114" y="28864"/>
                    </a:lnTo>
                    <a:lnTo>
                      <a:pt x="27206" y="28834"/>
                    </a:lnTo>
                    <a:lnTo>
                      <a:pt x="27237" y="28895"/>
                    </a:lnTo>
                    <a:lnTo>
                      <a:pt x="27237" y="29048"/>
                    </a:lnTo>
                    <a:lnTo>
                      <a:pt x="27175" y="29110"/>
                    </a:lnTo>
                    <a:lnTo>
                      <a:pt x="27022" y="29141"/>
                    </a:lnTo>
                    <a:lnTo>
                      <a:pt x="26991" y="29202"/>
                    </a:lnTo>
                    <a:lnTo>
                      <a:pt x="26991" y="29263"/>
                    </a:lnTo>
                    <a:lnTo>
                      <a:pt x="27145" y="29202"/>
                    </a:lnTo>
                    <a:lnTo>
                      <a:pt x="27175" y="29263"/>
                    </a:lnTo>
                    <a:lnTo>
                      <a:pt x="27175" y="29325"/>
                    </a:lnTo>
                    <a:lnTo>
                      <a:pt x="27114" y="29417"/>
                    </a:lnTo>
                    <a:lnTo>
                      <a:pt x="27206" y="29417"/>
                    </a:lnTo>
                    <a:lnTo>
                      <a:pt x="27237" y="29509"/>
                    </a:lnTo>
                    <a:lnTo>
                      <a:pt x="27206" y="29570"/>
                    </a:lnTo>
                    <a:lnTo>
                      <a:pt x="27206" y="29724"/>
                    </a:lnTo>
                    <a:lnTo>
                      <a:pt x="27175" y="29816"/>
                    </a:lnTo>
                    <a:lnTo>
                      <a:pt x="27175" y="30062"/>
                    </a:lnTo>
                    <a:lnTo>
                      <a:pt x="27206" y="30185"/>
                    </a:lnTo>
                    <a:lnTo>
                      <a:pt x="27206" y="30307"/>
                    </a:lnTo>
                    <a:lnTo>
                      <a:pt x="27114" y="30369"/>
                    </a:lnTo>
                    <a:lnTo>
                      <a:pt x="27022" y="30369"/>
                    </a:lnTo>
                    <a:lnTo>
                      <a:pt x="26960" y="30369"/>
                    </a:lnTo>
                    <a:lnTo>
                      <a:pt x="26930" y="30307"/>
                    </a:lnTo>
                    <a:lnTo>
                      <a:pt x="26960" y="30246"/>
                    </a:lnTo>
                    <a:lnTo>
                      <a:pt x="26930" y="30154"/>
                    </a:lnTo>
                    <a:lnTo>
                      <a:pt x="26868" y="30123"/>
                    </a:lnTo>
                    <a:lnTo>
                      <a:pt x="26776" y="30154"/>
                    </a:lnTo>
                    <a:lnTo>
                      <a:pt x="26715" y="30215"/>
                    </a:lnTo>
                    <a:lnTo>
                      <a:pt x="26623" y="30154"/>
                    </a:lnTo>
                    <a:lnTo>
                      <a:pt x="26623" y="30062"/>
                    </a:lnTo>
                    <a:lnTo>
                      <a:pt x="26715" y="29939"/>
                    </a:lnTo>
                    <a:lnTo>
                      <a:pt x="26653" y="29785"/>
                    </a:lnTo>
                    <a:lnTo>
                      <a:pt x="26653" y="29663"/>
                    </a:lnTo>
                    <a:lnTo>
                      <a:pt x="26684" y="29540"/>
                    </a:lnTo>
                    <a:lnTo>
                      <a:pt x="26653" y="29478"/>
                    </a:lnTo>
                    <a:lnTo>
                      <a:pt x="26592" y="29478"/>
                    </a:lnTo>
                    <a:lnTo>
                      <a:pt x="26561" y="29570"/>
                    </a:lnTo>
                    <a:lnTo>
                      <a:pt x="26530" y="29724"/>
                    </a:lnTo>
                    <a:lnTo>
                      <a:pt x="26530" y="29939"/>
                    </a:lnTo>
                    <a:lnTo>
                      <a:pt x="26530" y="30123"/>
                    </a:lnTo>
                    <a:lnTo>
                      <a:pt x="26530" y="30215"/>
                    </a:lnTo>
                    <a:lnTo>
                      <a:pt x="26469" y="30246"/>
                    </a:lnTo>
                    <a:lnTo>
                      <a:pt x="26377" y="30246"/>
                    </a:lnTo>
                    <a:lnTo>
                      <a:pt x="26254" y="30277"/>
                    </a:lnTo>
                    <a:lnTo>
                      <a:pt x="26162" y="30307"/>
                    </a:lnTo>
                    <a:lnTo>
                      <a:pt x="26070" y="30246"/>
                    </a:lnTo>
                    <a:lnTo>
                      <a:pt x="25886" y="30092"/>
                    </a:lnTo>
                    <a:lnTo>
                      <a:pt x="25732" y="29847"/>
                    </a:lnTo>
                    <a:lnTo>
                      <a:pt x="25640" y="29724"/>
                    </a:lnTo>
                    <a:lnTo>
                      <a:pt x="25548" y="29632"/>
                    </a:lnTo>
                    <a:lnTo>
                      <a:pt x="25517" y="29356"/>
                    </a:lnTo>
                    <a:lnTo>
                      <a:pt x="25456" y="29233"/>
                    </a:lnTo>
                    <a:lnTo>
                      <a:pt x="25364" y="29110"/>
                    </a:lnTo>
                    <a:lnTo>
                      <a:pt x="25333" y="28926"/>
                    </a:lnTo>
                    <a:lnTo>
                      <a:pt x="25364" y="28772"/>
                    </a:lnTo>
                    <a:lnTo>
                      <a:pt x="25394" y="28649"/>
                    </a:lnTo>
                    <a:lnTo>
                      <a:pt x="25364" y="28588"/>
                    </a:lnTo>
                    <a:lnTo>
                      <a:pt x="25333" y="28588"/>
                    </a:lnTo>
                    <a:lnTo>
                      <a:pt x="25149" y="28619"/>
                    </a:lnTo>
                    <a:lnTo>
                      <a:pt x="25118" y="28680"/>
                    </a:lnTo>
                    <a:lnTo>
                      <a:pt x="24995" y="28619"/>
                    </a:lnTo>
                    <a:lnTo>
                      <a:pt x="24750" y="28250"/>
                    </a:lnTo>
                    <a:lnTo>
                      <a:pt x="24719" y="28127"/>
                    </a:lnTo>
                    <a:lnTo>
                      <a:pt x="24657" y="28066"/>
                    </a:lnTo>
                    <a:lnTo>
                      <a:pt x="24565" y="28127"/>
                    </a:lnTo>
                    <a:lnTo>
                      <a:pt x="24412" y="28127"/>
                    </a:lnTo>
                    <a:lnTo>
                      <a:pt x="24258" y="28066"/>
                    </a:lnTo>
                    <a:lnTo>
                      <a:pt x="24197" y="28127"/>
                    </a:lnTo>
                    <a:lnTo>
                      <a:pt x="24105" y="28158"/>
                    </a:lnTo>
                    <a:lnTo>
                      <a:pt x="24043" y="28127"/>
                    </a:lnTo>
                    <a:lnTo>
                      <a:pt x="23951" y="28004"/>
                    </a:lnTo>
                    <a:lnTo>
                      <a:pt x="23951" y="27912"/>
                    </a:lnTo>
                    <a:lnTo>
                      <a:pt x="23736" y="27759"/>
                    </a:lnTo>
                    <a:lnTo>
                      <a:pt x="23736" y="27667"/>
                    </a:lnTo>
                    <a:lnTo>
                      <a:pt x="23675" y="27575"/>
                    </a:lnTo>
                    <a:lnTo>
                      <a:pt x="23613" y="27390"/>
                    </a:lnTo>
                    <a:lnTo>
                      <a:pt x="23552" y="27298"/>
                    </a:lnTo>
                    <a:lnTo>
                      <a:pt x="23491" y="27390"/>
                    </a:lnTo>
                    <a:lnTo>
                      <a:pt x="23491" y="27513"/>
                    </a:lnTo>
                    <a:lnTo>
                      <a:pt x="23491" y="27575"/>
                    </a:lnTo>
                    <a:lnTo>
                      <a:pt x="23337" y="27667"/>
                    </a:lnTo>
                    <a:lnTo>
                      <a:pt x="23276" y="27697"/>
                    </a:lnTo>
                    <a:lnTo>
                      <a:pt x="23429" y="27697"/>
                    </a:lnTo>
                    <a:lnTo>
                      <a:pt x="23521" y="27759"/>
                    </a:lnTo>
                    <a:lnTo>
                      <a:pt x="23613" y="27912"/>
                    </a:lnTo>
                    <a:lnTo>
                      <a:pt x="23706" y="28035"/>
                    </a:lnTo>
                    <a:lnTo>
                      <a:pt x="23675" y="28097"/>
                    </a:lnTo>
                    <a:lnTo>
                      <a:pt x="23491" y="28097"/>
                    </a:lnTo>
                    <a:lnTo>
                      <a:pt x="23398" y="28189"/>
                    </a:lnTo>
                    <a:lnTo>
                      <a:pt x="23306" y="28250"/>
                    </a:lnTo>
                    <a:lnTo>
                      <a:pt x="23214" y="28158"/>
                    </a:lnTo>
                    <a:lnTo>
                      <a:pt x="23214" y="28250"/>
                    </a:lnTo>
                    <a:lnTo>
                      <a:pt x="23306" y="28342"/>
                    </a:lnTo>
                    <a:lnTo>
                      <a:pt x="23398" y="28342"/>
                    </a:lnTo>
                    <a:lnTo>
                      <a:pt x="23552" y="28189"/>
                    </a:lnTo>
                    <a:lnTo>
                      <a:pt x="23675" y="28189"/>
                    </a:lnTo>
                    <a:lnTo>
                      <a:pt x="23828" y="28127"/>
                    </a:lnTo>
                    <a:lnTo>
                      <a:pt x="23859" y="28189"/>
                    </a:lnTo>
                    <a:lnTo>
                      <a:pt x="23859" y="28281"/>
                    </a:lnTo>
                    <a:lnTo>
                      <a:pt x="23920" y="28373"/>
                    </a:lnTo>
                    <a:lnTo>
                      <a:pt x="24105" y="28281"/>
                    </a:lnTo>
                    <a:lnTo>
                      <a:pt x="24166" y="28281"/>
                    </a:lnTo>
                    <a:lnTo>
                      <a:pt x="24535" y="28404"/>
                    </a:lnTo>
                    <a:lnTo>
                      <a:pt x="24657" y="28465"/>
                    </a:lnTo>
                    <a:lnTo>
                      <a:pt x="24750" y="28465"/>
                    </a:lnTo>
                    <a:lnTo>
                      <a:pt x="24780" y="28588"/>
                    </a:lnTo>
                    <a:lnTo>
                      <a:pt x="24872" y="28741"/>
                    </a:lnTo>
                    <a:lnTo>
                      <a:pt x="24811" y="28895"/>
                    </a:lnTo>
                    <a:lnTo>
                      <a:pt x="24688" y="28926"/>
                    </a:lnTo>
                    <a:lnTo>
                      <a:pt x="24596" y="29018"/>
                    </a:lnTo>
                    <a:lnTo>
                      <a:pt x="24504" y="29079"/>
                    </a:lnTo>
                    <a:lnTo>
                      <a:pt x="24412" y="29079"/>
                    </a:lnTo>
                    <a:lnTo>
                      <a:pt x="23982" y="29294"/>
                    </a:lnTo>
                    <a:lnTo>
                      <a:pt x="23798" y="29294"/>
                    </a:lnTo>
                    <a:lnTo>
                      <a:pt x="23644" y="29325"/>
                    </a:lnTo>
                    <a:lnTo>
                      <a:pt x="23552" y="29263"/>
                    </a:lnTo>
                    <a:lnTo>
                      <a:pt x="23460" y="29110"/>
                    </a:lnTo>
                    <a:lnTo>
                      <a:pt x="23460" y="29018"/>
                    </a:lnTo>
                    <a:lnTo>
                      <a:pt x="23398" y="28956"/>
                    </a:lnTo>
                    <a:lnTo>
                      <a:pt x="23306" y="28926"/>
                    </a:lnTo>
                    <a:lnTo>
                      <a:pt x="23306" y="29079"/>
                    </a:lnTo>
                    <a:lnTo>
                      <a:pt x="23368" y="29110"/>
                    </a:lnTo>
                    <a:lnTo>
                      <a:pt x="23398" y="29202"/>
                    </a:lnTo>
                    <a:lnTo>
                      <a:pt x="23337" y="29263"/>
                    </a:lnTo>
                    <a:lnTo>
                      <a:pt x="23214" y="29233"/>
                    </a:lnTo>
                    <a:lnTo>
                      <a:pt x="23184" y="29202"/>
                    </a:lnTo>
                    <a:lnTo>
                      <a:pt x="23153" y="29202"/>
                    </a:lnTo>
                    <a:lnTo>
                      <a:pt x="23030" y="29263"/>
                    </a:lnTo>
                    <a:lnTo>
                      <a:pt x="23061" y="29325"/>
                    </a:lnTo>
                    <a:lnTo>
                      <a:pt x="23184" y="29356"/>
                    </a:lnTo>
                    <a:lnTo>
                      <a:pt x="23245" y="29417"/>
                    </a:lnTo>
                    <a:lnTo>
                      <a:pt x="23276" y="29509"/>
                    </a:lnTo>
                    <a:lnTo>
                      <a:pt x="23214" y="29601"/>
                    </a:lnTo>
                    <a:lnTo>
                      <a:pt x="23153" y="29632"/>
                    </a:lnTo>
                    <a:lnTo>
                      <a:pt x="23030" y="29632"/>
                    </a:lnTo>
                    <a:lnTo>
                      <a:pt x="22999" y="29724"/>
                    </a:lnTo>
                    <a:lnTo>
                      <a:pt x="22999" y="29816"/>
                    </a:lnTo>
                    <a:lnTo>
                      <a:pt x="22907" y="29878"/>
                    </a:lnTo>
                    <a:lnTo>
                      <a:pt x="22600" y="30031"/>
                    </a:lnTo>
                    <a:lnTo>
                      <a:pt x="22477" y="30031"/>
                    </a:lnTo>
                    <a:lnTo>
                      <a:pt x="22385" y="30031"/>
                    </a:lnTo>
                    <a:lnTo>
                      <a:pt x="22232" y="30154"/>
                    </a:lnTo>
                    <a:lnTo>
                      <a:pt x="22201" y="30246"/>
                    </a:lnTo>
                    <a:lnTo>
                      <a:pt x="22232" y="30277"/>
                    </a:lnTo>
                    <a:lnTo>
                      <a:pt x="22508" y="30154"/>
                    </a:lnTo>
                    <a:lnTo>
                      <a:pt x="22692" y="30154"/>
                    </a:lnTo>
                    <a:lnTo>
                      <a:pt x="22815" y="30123"/>
                    </a:lnTo>
                    <a:lnTo>
                      <a:pt x="22907" y="30154"/>
                    </a:lnTo>
                    <a:lnTo>
                      <a:pt x="22969" y="30215"/>
                    </a:lnTo>
                    <a:lnTo>
                      <a:pt x="23122" y="30246"/>
                    </a:lnTo>
                    <a:lnTo>
                      <a:pt x="23276" y="30246"/>
                    </a:lnTo>
                    <a:lnTo>
                      <a:pt x="23429" y="30215"/>
                    </a:lnTo>
                    <a:lnTo>
                      <a:pt x="23675" y="30215"/>
                    </a:lnTo>
                    <a:lnTo>
                      <a:pt x="23798" y="30246"/>
                    </a:lnTo>
                    <a:lnTo>
                      <a:pt x="23920" y="30246"/>
                    </a:lnTo>
                    <a:lnTo>
                      <a:pt x="23982" y="30246"/>
                    </a:lnTo>
                    <a:lnTo>
                      <a:pt x="24043" y="30277"/>
                    </a:lnTo>
                    <a:lnTo>
                      <a:pt x="24105" y="30277"/>
                    </a:lnTo>
                    <a:lnTo>
                      <a:pt x="24166" y="30369"/>
                    </a:lnTo>
                    <a:lnTo>
                      <a:pt x="24105" y="30461"/>
                    </a:lnTo>
                    <a:lnTo>
                      <a:pt x="23982" y="30492"/>
                    </a:lnTo>
                    <a:lnTo>
                      <a:pt x="23798" y="30430"/>
                    </a:lnTo>
                    <a:lnTo>
                      <a:pt x="23675" y="30430"/>
                    </a:lnTo>
                    <a:lnTo>
                      <a:pt x="23552" y="30553"/>
                    </a:lnTo>
                    <a:lnTo>
                      <a:pt x="23368" y="30584"/>
                    </a:lnTo>
                    <a:lnTo>
                      <a:pt x="23245" y="30645"/>
                    </a:lnTo>
                    <a:lnTo>
                      <a:pt x="23122" y="30584"/>
                    </a:lnTo>
                    <a:lnTo>
                      <a:pt x="23030" y="30522"/>
                    </a:lnTo>
                    <a:lnTo>
                      <a:pt x="22907" y="30522"/>
                    </a:lnTo>
                    <a:lnTo>
                      <a:pt x="22815" y="30614"/>
                    </a:lnTo>
                    <a:lnTo>
                      <a:pt x="22876" y="30676"/>
                    </a:lnTo>
                    <a:lnTo>
                      <a:pt x="22969" y="30645"/>
                    </a:lnTo>
                    <a:lnTo>
                      <a:pt x="23061" y="30707"/>
                    </a:lnTo>
                    <a:lnTo>
                      <a:pt x="23337" y="30707"/>
                    </a:lnTo>
                    <a:lnTo>
                      <a:pt x="23398" y="30737"/>
                    </a:lnTo>
                    <a:lnTo>
                      <a:pt x="23491" y="30829"/>
                    </a:lnTo>
                    <a:lnTo>
                      <a:pt x="23521" y="30737"/>
                    </a:lnTo>
                    <a:lnTo>
                      <a:pt x="23736" y="30553"/>
                    </a:lnTo>
                    <a:lnTo>
                      <a:pt x="23859" y="30553"/>
                    </a:lnTo>
                    <a:cubicBezTo>
                      <a:pt x="23890" y="30522"/>
                      <a:pt x="23920" y="30522"/>
                      <a:pt x="23951" y="30492"/>
                    </a:cubicBezTo>
                    <a:lnTo>
                      <a:pt x="24043" y="30522"/>
                    </a:lnTo>
                    <a:lnTo>
                      <a:pt x="24105" y="30584"/>
                    </a:lnTo>
                    <a:lnTo>
                      <a:pt x="24197" y="30553"/>
                    </a:lnTo>
                    <a:lnTo>
                      <a:pt x="24442" y="30553"/>
                    </a:lnTo>
                    <a:lnTo>
                      <a:pt x="24535" y="30492"/>
                    </a:lnTo>
                    <a:lnTo>
                      <a:pt x="24780" y="30307"/>
                    </a:lnTo>
                    <a:lnTo>
                      <a:pt x="24842" y="30246"/>
                    </a:lnTo>
                    <a:lnTo>
                      <a:pt x="24872" y="30307"/>
                    </a:lnTo>
                    <a:lnTo>
                      <a:pt x="24842" y="30369"/>
                    </a:lnTo>
                    <a:lnTo>
                      <a:pt x="24872" y="30400"/>
                    </a:lnTo>
                    <a:lnTo>
                      <a:pt x="24964" y="30307"/>
                    </a:lnTo>
                    <a:lnTo>
                      <a:pt x="25026" y="30307"/>
                    </a:lnTo>
                    <a:lnTo>
                      <a:pt x="25087" y="30400"/>
                    </a:lnTo>
                    <a:lnTo>
                      <a:pt x="25302" y="30553"/>
                    </a:lnTo>
                    <a:lnTo>
                      <a:pt x="25548" y="30584"/>
                    </a:lnTo>
                    <a:lnTo>
                      <a:pt x="25732" y="30676"/>
                    </a:lnTo>
                    <a:lnTo>
                      <a:pt x="25916" y="30737"/>
                    </a:lnTo>
                    <a:lnTo>
                      <a:pt x="26039" y="30737"/>
                    </a:lnTo>
                    <a:lnTo>
                      <a:pt x="26254" y="30737"/>
                    </a:lnTo>
                    <a:lnTo>
                      <a:pt x="26316" y="30768"/>
                    </a:lnTo>
                    <a:lnTo>
                      <a:pt x="26530" y="30768"/>
                    </a:lnTo>
                    <a:lnTo>
                      <a:pt x="26715" y="30707"/>
                    </a:lnTo>
                    <a:lnTo>
                      <a:pt x="26715" y="30737"/>
                    </a:lnTo>
                    <a:lnTo>
                      <a:pt x="26653" y="30891"/>
                    </a:lnTo>
                    <a:lnTo>
                      <a:pt x="26500" y="30983"/>
                    </a:lnTo>
                    <a:lnTo>
                      <a:pt x="26316" y="31014"/>
                    </a:lnTo>
                    <a:lnTo>
                      <a:pt x="26254" y="30983"/>
                    </a:lnTo>
                    <a:lnTo>
                      <a:pt x="26131" y="31075"/>
                    </a:lnTo>
                    <a:lnTo>
                      <a:pt x="26131" y="31136"/>
                    </a:lnTo>
                    <a:lnTo>
                      <a:pt x="26193" y="31198"/>
                    </a:lnTo>
                    <a:lnTo>
                      <a:pt x="26193" y="31290"/>
                    </a:lnTo>
                    <a:lnTo>
                      <a:pt x="26162" y="31321"/>
                    </a:lnTo>
                    <a:lnTo>
                      <a:pt x="26070" y="31290"/>
                    </a:lnTo>
                    <a:lnTo>
                      <a:pt x="26008" y="31229"/>
                    </a:lnTo>
                    <a:lnTo>
                      <a:pt x="25947" y="31229"/>
                    </a:lnTo>
                    <a:lnTo>
                      <a:pt x="25916" y="31290"/>
                    </a:lnTo>
                    <a:lnTo>
                      <a:pt x="25886" y="31382"/>
                    </a:lnTo>
                    <a:lnTo>
                      <a:pt x="25824" y="31321"/>
                    </a:lnTo>
                    <a:lnTo>
                      <a:pt x="25701" y="31321"/>
                    </a:lnTo>
                    <a:lnTo>
                      <a:pt x="25671" y="31382"/>
                    </a:lnTo>
                    <a:lnTo>
                      <a:pt x="25701" y="31444"/>
                    </a:lnTo>
                    <a:lnTo>
                      <a:pt x="25732" y="31474"/>
                    </a:lnTo>
                    <a:lnTo>
                      <a:pt x="25732" y="31566"/>
                    </a:lnTo>
                    <a:lnTo>
                      <a:pt x="25671" y="31628"/>
                    </a:lnTo>
                    <a:lnTo>
                      <a:pt x="25548" y="31658"/>
                    </a:lnTo>
                    <a:lnTo>
                      <a:pt x="25486" y="31628"/>
                    </a:lnTo>
                    <a:lnTo>
                      <a:pt x="25425" y="31566"/>
                    </a:lnTo>
                    <a:lnTo>
                      <a:pt x="25394" y="31597"/>
                    </a:lnTo>
                    <a:lnTo>
                      <a:pt x="25425" y="31689"/>
                    </a:lnTo>
                    <a:lnTo>
                      <a:pt x="25425" y="31812"/>
                    </a:lnTo>
                    <a:lnTo>
                      <a:pt x="25333" y="31812"/>
                    </a:lnTo>
                    <a:lnTo>
                      <a:pt x="25241" y="31843"/>
                    </a:lnTo>
                    <a:lnTo>
                      <a:pt x="25179" y="31904"/>
                    </a:lnTo>
                    <a:lnTo>
                      <a:pt x="25057" y="31873"/>
                    </a:lnTo>
                    <a:lnTo>
                      <a:pt x="25026" y="31812"/>
                    </a:lnTo>
                    <a:lnTo>
                      <a:pt x="24964" y="31812"/>
                    </a:lnTo>
                    <a:lnTo>
                      <a:pt x="24964" y="31904"/>
                    </a:lnTo>
                    <a:lnTo>
                      <a:pt x="24995" y="32027"/>
                    </a:lnTo>
                    <a:lnTo>
                      <a:pt x="24934" y="32150"/>
                    </a:lnTo>
                    <a:lnTo>
                      <a:pt x="24842" y="32119"/>
                    </a:lnTo>
                    <a:lnTo>
                      <a:pt x="24811" y="32027"/>
                    </a:lnTo>
                    <a:lnTo>
                      <a:pt x="24719" y="32058"/>
                    </a:lnTo>
                    <a:lnTo>
                      <a:pt x="24688" y="32119"/>
                    </a:lnTo>
                    <a:lnTo>
                      <a:pt x="24750" y="32180"/>
                    </a:lnTo>
                    <a:lnTo>
                      <a:pt x="24750" y="32303"/>
                    </a:lnTo>
                    <a:lnTo>
                      <a:pt x="24596" y="32395"/>
                    </a:lnTo>
                    <a:lnTo>
                      <a:pt x="24535" y="32365"/>
                    </a:lnTo>
                    <a:lnTo>
                      <a:pt x="24473" y="32303"/>
                    </a:lnTo>
                    <a:lnTo>
                      <a:pt x="24381" y="32242"/>
                    </a:lnTo>
                    <a:lnTo>
                      <a:pt x="24320" y="32242"/>
                    </a:lnTo>
                    <a:lnTo>
                      <a:pt x="24320" y="32334"/>
                    </a:lnTo>
                    <a:lnTo>
                      <a:pt x="24381" y="32426"/>
                    </a:lnTo>
                    <a:lnTo>
                      <a:pt x="24381" y="32518"/>
                    </a:lnTo>
                    <a:lnTo>
                      <a:pt x="24289" y="32549"/>
                    </a:lnTo>
                    <a:lnTo>
                      <a:pt x="24135" y="32610"/>
                    </a:lnTo>
                    <a:lnTo>
                      <a:pt x="24105" y="32672"/>
                    </a:lnTo>
                    <a:lnTo>
                      <a:pt x="23951" y="32672"/>
                    </a:lnTo>
                    <a:lnTo>
                      <a:pt x="23859" y="32764"/>
                    </a:lnTo>
                    <a:lnTo>
                      <a:pt x="23798" y="32856"/>
                    </a:lnTo>
                    <a:lnTo>
                      <a:pt x="23736" y="32856"/>
                    </a:lnTo>
                    <a:lnTo>
                      <a:pt x="23675" y="32764"/>
                    </a:lnTo>
                    <a:lnTo>
                      <a:pt x="23583" y="32764"/>
                    </a:lnTo>
                    <a:lnTo>
                      <a:pt x="23460" y="32856"/>
                    </a:lnTo>
                    <a:lnTo>
                      <a:pt x="23337" y="32856"/>
                    </a:lnTo>
                    <a:lnTo>
                      <a:pt x="23276" y="32887"/>
                    </a:lnTo>
                    <a:lnTo>
                      <a:pt x="23214" y="33010"/>
                    </a:lnTo>
                    <a:lnTo>
                      <a:pt x="23122" y="33010"/>
                    </a:lnTo>
                    <a:lnTo>
                      <a:pt x="23030" y="32948"/>
                    </a:lnTo>
                    <a:lnTo>
                      <a:pt x="22999" y="32887"/>
                    </a:lnTo>
                    <a:lnTo>
                      <a:pt x="22938" y="32887"/>
                    </a:lnTo>
                    <a:lnTo>
                      <a:pt x="22876" y="33071"/>
                    </a:lnTo>
                    <a:lnTo>
                      <a:pt x="22815" y="33010"/>
                    </a:lnTo>
                    <a:lnTo>
                      <a:pt x="22723" y="32917"/>
                    </a:lnTo>
                    <a:lnTo>
                      <a:pt x="22692" y="32917"/>
                    </a:lnTo>
                    <a:lnTo>
                      <a:pt x="22661" y="33040"/>
                    </a:lnTo>
                    <a:lnTo>
                      <a:pt x="22569" y="33102"/>
                    </a:lnTo>
                    <a:lnTo>
                      <a:pt x="22508" y="33071"/>
                    </a:lnTo>
                    <a:lnTo>
                      <a:pt x="22477" y="32979"/>
                    </a:lnTo>
                    <a:lnTo>
                      <a:pt x="22447" y="32979"/>
                    </a:lnTo>
                    <a:lnTo>
                      <a:pt x="22447" y="33071"/>
                    </a:lnTo>
                    <a:lnTo>
                      <a:pt x="22385" y="33102"/>
                    </a:lnTo>
                    <a:lnTo>
                      <a:pt x="22262" y="33102"/>
                    </a:lnTo>
                    <a:lnTo>
                      <a:pt x="22170" y="33132"/>
                    </a:lnTo>
                    <a:lnTo>
                      <a:pt x="22170" y="33224"/>
                    </a:lnTo>
                    <a:lnTo>
                      <a:pt x="22139" y="33286"/>
                    </a:lnTo>
                    <a:lnTo>
                      <a:pt x="22047" y="33286"/>
                    </a:lnTo>
                    <a:lnTo>
                      <a:pt x="21986" y="33255"/>
                    </a:lnTo>
                    <a:lnTo>
                      <a:pt x="21925" y="33255"/>
                    </a:lnTo>
                    <a:lnTo>
                      <a:pt x="21925" y="33347"/>
                    </a:lnTo>
                    <a:lnTo>
                      <a:pt x="21863" y="33347"/>
                    </a:lnTo>
                    <a:lnTo>
                      <a:pt x="21832" y="33286"/>
                    </a:lnTo>
                    <a:lnTo>
                      <a:pt x="21771" y="33286"/>
                    </a:lnTo>
                    <a:lnTo>
                      <a:pt x="21771" y="33409"/>
                    </a:lnTo>
                    <a:lnTo>
                      <a:pt x="21679" y="33439"/>
                    </a:lnTo>
                    <a:lnTo>
                      <a:pt x="21648" y="33532"/>
                    </a:lnTo>
                    <a:lnTo>
                      <a:pt x="21556" y="33532"/>
                    </a:lnTo>
                    <a:lnTo>
                      <a:pt x="21525" y="33439"/>
                    </a:lnTo>
                    <a:lnTo>
                      <a:pt x="21341" y="33255"/>
                    </a:lnTo>
                    <a:lnTo>
                      <a:pt x="21280" y="33224"/>
                    </a:lnTo>
                    <a:lnTo>
                      <a:pt x="21188" y="33255"/>
                    </a:lnTo>
                    <a:lnTo>
                      <a:pt x="21188" y="33439"/>
                    </a:lnTo>
                    <a:lnTo>
                      <a:pt x="21126" y="33439"/>
                    </a:lnTo>
                    <a:lnTo>
                      <a:pt x="21095" y="33532"/>
                    </a:lnTo>
                    <a:lnTo>
                      <a:pt x="21003" y="33593"/>
                    </a:lnTo>
                    <a:lnTo>
                      <a:pt x="20911" y="33593"/>
                    </a:lnTo>
                    <a:lnTo>
                      <a:pt x="20850" y="33562"/>
                    </a:lnTo>
                    <a:lnTo>
                      <a:pt x="20788" y="33654"/>
                    </a:lnTo>
                    <a:lnTo>
                      <a:pt x="20666" y="33654"/>
                    </a:lnTo>
                    <a:lnTo>
                      <a:pt x="20543" y="33654"/>
                    </a:lnTo>
                    <a:lnTo>
                      <a:pt x="20481" y="33562"/>
                    </a:lnTo>
                    <a:lnTo>
                      <a:pt x="20389" y="33562"/>
                    </a:lnTo>
                    <a:lnTo>
                      <a:pt x="20359" y="33624"/>
                    </a:lnTo>
                    <a:lnTo>
                      <a:pt x="20359" y="33685"/>
                    </a:lnTo>
                    <a:lnTo>
                      <a:pt x="20266" y="33685"/>
                    </a:lnTo>
                    <a:lnTo>
                      <a:pt x="20144" y="33624"/>
                    </a:lnTo>
                    <a:lnTo>
                      <a:pt x="20082" y="33501"/>
                    </a:lnTo>
                    <a:lnTo>
                      <a:pt x="20144" y="33378"/>
                    </a:lnTo>
                    <a:lnTo>
                      <a:pt x="20051" y="33317"/>
                    </a:lnTo>
                    <a:lnTo>
                      <a:pt x="19990" y="33286"/>
                    </a:lnTo>
                    <a:lnTo>
                      <a:pt x="19898" y="33132"/>
                    </a:lnTo>
                    <a:lnTo>
                      <a:pt x="19898" y="33010"/>
                    </a:lnTo>
                    <a:lnTo>
                      <a:pt x="19837" y="32917"/>
                    </a:lnTo>
                    <a:lnTo>
                      <a:pt x="19775" y="32764"/>
                    </a:lnTo>
                    <a:lnTo>
                      <a:pt x="19714" y="32702"/>
                    </a:lnTo>
                    <a:lnTo>
                      <a:pt x="19652" y="32702"/>
                    </a:lnTo>
                    <a:lnTo>
                      <a:pt x="19652" y="32825"/>
                    </a:lnTo>
                    <a:lnTo>
                      <a:pt x="19683" y="32887"/>
                    </a:lnTo>
                    <a:lnTo>
                      <a:pt x="19744" y="33040"/>
                    </a:lnTo>
                    <a:lnTo>
                      <a:pt x="19806" y="33102"/>
                    </a:lnTo>
                    <a:lnTo>
                      <a:pt x="19867" y="33224"/>
                    </a:lnTo>
                    <a:lnTo>
                      <a:pt x="19867" y="33378"/>
                    </a:lnTo>
                    <a:lnTo>
                      <a:pt x="19806" y="33470"/>
                    </a:lnTo>
                    <a:lnTo>
                      <a:pt x="19837" y="33501"/>
                    </a:lnTo>
                    <a:lnTo>
                      <a:pt x="19929" y="33501"/>
                    </a:lnTo>
                    <a:lnTo>
                      <a:pt x="19959" y="33685"/>
                    </a:lnTo>
                    <a:lnTo>
                      <a:pt x="19929" y="33869"/>
                    </a:lnTo>
                    <a:lnTo>
                      <a:pt x="19837" y="33992"/>
                    </a:lnTo>
                    <a:lnTo>
                      <a:pt x="19744" y="34023"/>
                    </a:lnTo>
                    <a:lnTo>
                      <a:pt x="19714" y="33961"/>
                    </a:lnTo>
                    <a:lnTo>
                      <a:pt x="19652" y="33961"/>
                    </a:lnTo>
                    <a:lnTo>
                      <a:pt x="19529" y="34023"/>
                    </a:lnTo>
                    <a:lnTo>
                      <a:pt x="19407" y="34176"/>
                    </a:lnTo>
                    <a:lnTo>
                      <a:pt x="19345" y="34207"/>
                    </a:lnTo>
                    <a:lnTo>
                      <a:pt x="19222" y="34207"/>
                    </a:lnTo>
                    <a:lnTo>
                      <a:pt x="19192" y="34268"/>
                    </a:lnTo>
                    <a:lnTo>
                      <a:pt x="19192" y="34299"/>
                    </a:lnTo>
                    <a:lnTo>
                      <a:pt x="19192" y="34422"/>
                    </a:lnTo>
                    <a:lnTo>
                      <a:pt x="19100" y="34483"/>
                    </a:lnTo>
                    <a:lnTo>
                      <a:pt x="18977" y="34483"/>
                    </a:lnTo>
                    <a:lnTo>
                      <a:pt x="18977" y="34576"/>
                    </a:lnTo>
                    <a:lnTo>
                      <a:pt x="18977" y="34668"/>
                    </a:lnTo>
                    <a:lnTo>
                      <a:pt x="18977" y="34760"/>
                    </a:lnTo>
                    <a:lnTo>
                      <a:pt x="18885" y="34668"/>
                    </a:lnTo>
                    <a:lnTo>
                      <a:pt x="18823" y="34637"/>
                    </a:lnTo>
                    <a:lnTo>
                      <a:pt x="18885" y="34698"/>
                    </a:lnTo>
                    <a:lnTo>
                      <a:pt x="18885" y="34760"/>
                    </a:lnTo>
                    <a:lnTo>
                      <a:pt x="18854" y="34883"/>
                    </a:lnTo>
                    <a:lnTo>
                      <a:pt x="18793" y="34883"/>
                    </a:lnTo>
                    <a:lnTo>
                      <a:pt x="18731" y="34821"/>
                    </a:lnTo>
                    <a:lnTo>
                      <a:pt x="18670" y="34790"/>
                    </a:lnTo>
                    <a:lnTo>
                      <a:pt x="18670" y="34852"/>
                    </a:lnTo>
                    <a:lnTo>
                      <a:pt x="18700" y="34913"/>
                    </a:lnTo>
                    <a:lnTo>
                      <a:pt x="18700" y="34975"/>
                    </a:lnTo>
                    <a:lnTo>
                      <a:pt x="18639" y="35067"/>
                    </a:lnTo>
                    <a:lnTo>
                      <a:pt x="18516" y="35128"/>
                    </a:lnTo>
                    <a:lnTo>
                      <a:pt x="18332" y="35312"/>
                    </a:lnTo>
                    <a:lnTo>
                      <a:pt x="18332" y="35435"/>
                    </a:lnTo>
                    <a:lnTo>
                      <a:pt x="18363" y="35527"/>
                    </a:lnTo>
                    <a:lnTo>
                      <a:pt x="18301" y="35650"/>
                    </a:lnTo>
                    <a:lnTo>
                      <a:pt x="18209" y="35773"/>
                    </a:lnTo>
                    <a:lnTo>
                      <a:pt x="18117" y="35834"/>
                    </a:lnTo>
                    <a:lnTo>
                      <a:pt x="18056" y="35804"/>
                    </a:lnTo>
                    <a:lnTo>
                      <a:pt x="18025" y="35742"/>
                    </a:lnTo>
                    <a:lnTo>
                      <a:pt x="18056" y="35681"/>
                    </a:lnTo>
                    <a:lnTo>
                      <a:pt x="17994" y="35712"/>
                    </a:lnTo>
                    <a:lnTo>
                      <a:pt x="17933" y="35773"/>
                    </a:lnTo>
                    <a:lnTo>
                      <a:pt x="17933" y="35896"/>
                    </a:lnTo>
                    <a:lnTo>
                      <a:pt x="17933" y="35927"/>
                    </a:lnTo>
                    <a:lnTo>
                      <a:pt x="17902" y="35988"/>
                    </a:lnTo>
                    <a:lnTo>
                      <a:pt x="17687" y="36172"/>
                    </a:lnTo>
                    <a:lnTo>
                      <a:pt x="17595" y="36203"/>
                    </a:lnTo>
                    <a:lnTo>
                      <a:pt x="17564" y="36172"/>
                    </a:lnTo>
                    <a:lnTo>
                      <a:pt x="17564" y="36111"/>
                    </a:lnTo>
                    <a:lnTo>
                      <a:pt x="17503" y="36049"/>
                    </a:lnTo>
                    <a:lnTo>
                      <a:pt x="17441" y="36049"/>
                    </a:lnTo>
                    <a:lnTo>
                      <a:pt x="17441" y="36142"/>
                    </a:lnTo>
                    <a:lnTo>
                      <a:pt x="17380" y="36142"/>
                    </a:lnTo>
                    <a:lnTo>
                      <a:pt x="17227" y="36080"/>
                    </a:lnTo>
                    <a:lnTo>
                      <a:pt x="17165" y="35988"/>
                    </a:lnTo>
                    <a:lnTo>
                      <a:pt x="17104" y="35988"/>
                    </a:lnTo>
                    <a:lnTo>
                      <a:pt x="17073" y="36019"/>
                    </a:lnTo>
                    <a:lnTo>
                      <a:pt x="17134" y="36111"/>
                    </a:lnTo>
                    <a:lnTo>
                      <a:pt x="17196" y="36142"/>
                    </a:lnTo>
                    <a:lnTo>
                      <a:pt x="17257" y="36264"/>
                    </a:lnTo>
                    <a:lnTo>
                      <a:pt x="17257" y="36356"/>
                    </a:lnTo>
                    <a:lnTo>
                      <a:pt x="17196" y="36418"/>
                    </a:lnTo>
                    <a:lnTo>
                      <a:pt x="17134" y="36418"/>
                    </a:lnTo>
                    <a:lnTo>
                      <a:pt x="16919" y="36541"/>
                    </a:lnTo>
                    <a:lnTo>
                      <a:pt x="16797" y="36694"/>
                    </a:lnTo>
                    <a:lnTo>
                      <a:pt x="16674" y="36694"/>
                    </a:lnTo>
                    <a:lnTo>
                      <a:pt x="16582" y="36633"/>
                    </a:lnTo>
                    <a:lnTo>
                      <a:pt x="16582" y="36541"/>
                    </a:lnTo>
                    <a:lnTo>
                      <a:pt x="16612" y="36479"/>
                    </a:lnTo>
                    <a:lnTo>
                      <a:pt x="16582" y="36449"/>
                    </a:lnTo>
                    <a:lnTo>
                      <a:pt x="16520" y="36449"/>
                    </a:lnTo>
                    <a:lnTo>
                      <a:pt x="16459" y="36541"/>
                    </a:lnTo>
                    <a:lnTo>
                      <a:pt x="16490" y="36602"/>
                    </a:lnTo>
                    <a:lnTo>
                      <a:pt x="16459" y="36694"/>
                    </a:lnTo>
                    <a:lnTo>
                      <a:pt x="16367" y="36694"/>
                    </a:lnTo>
                    <a:lnTo>
                      <a:pt x="16244" y="36756"/>
                    </a:lnTo>
                    <a:lnTo>
                      <a:pt x="16121" y="36694"/>
                    </a:lnTo>
                    <a:lnTo>
                      <a:pt x="16060" y="36571"/>
                    </a:lnTo>
                    <a:lnTo>
                      <a:pt x="16060" y="36479"/>
                    </a:lnTo>
                    <a:lnTo>
                      <a:pt x="16121" y="36356"/>
                    </a:lnTo>
                    <a:lnTo>
                      <a:pt x="16060" y="36295"/>
                    </a:lnTo>
                    <a:lnTo>
                      <a:pt x="16029" y="36295"/>
                    </a:lnTo>
                    <a:lnTo>
                      <a:pt x="15998" y="36449"/>
                    </a:lnTo>
                    <a:lnTo>
                      <a:pt x="15968" y="36571"/>
                    </a:lnTo>
                    <a:lnTo>
                      <a:pt x="15968" y="36664"/>
                    </a:lnTo>
                    <a:lnTo>
                      <a:pt x="15906" y="36756"/>
                    </a:lnTo>
                    <a:lnTo>
                      <a:pt x="15845" y="36725"/>
                    </a:lnTo>
                    <a:lnTo>
                      <a:pt x="15661" y="36510"/>
                    </a:lnTo>
                    <a:lnTo>
                      <a:pt x="15661" y="36387"/>
                    </a:lnTo>
                    <a:lnTo>
                      <a:pt x="15722" y="36234"/>
                    </a:lnTo>
                    <a:lnTo>
                      <a:pt x="15845" y="36142"/>
                    </a:lnTo>
                    <a:lnTo>
                      <a:pt x="15937" y="36080"/>
                    </a:lnTo>
                    <a:lnTo>
                      <a:pt x="15875" y="36019"/>
                    </a:lnTo>
                    <a:lnTo>
                      <a:pt x="15753" y="35988"/>
                    </a:lnTo>
                    <a:lnTo>
                      <a:pt x="15661" y="35865"/>
                    </a:lnTo>
                    <a:lnTo>
                      <a:pt x="15661" y="35834"/>
                    </a:lnTo>
                    <a:lnTo>
                      <a:pt x="15599" y="35804"/>
                    </a:lnTo>
                    <a:lnTo>
                      <a:pt x="15538" y="35834"/>
                    </a:lnTo>
                    <a:lnTo>
                      <a:pt x="15476" y="35927"/>
                    </a:lnTo>
                    <a:lnTo>
                      <a:pt x="15476" y="35988"/>
                    </a:lnTo>
                    <a:lnTo>
                      <a:pt x="15599" y="36111"/>
                    </a:lnTo>
                    <a:lnTo>
                      <a:pt x="15568" y="36203"/>
                    </a:lnTo>
                    <a:lnTo>
                      <a:pt x="15507" y="36295"/>
                    </a:lnTo>
                    <a:lnTo>
                      <a:pt x="15476" y="36418"/>
                    </a:lnTo>
                    <a:lnTo>
                      <a:pt x="15353" y="36541"/>
                    </a:lnTo>
                    <a:lnTo>
                      <a:pt x="15292" y="36541"/>
                    </a:lnTo>
                    <a:lnTo>
                      <a:pt x="15261" y="36387"/>
                    </a:lnTo>
                    <a:lnTo>
                      <a:pt x="15200" y="36356"/>
                    </a:lnTo>
                    <a:lnTo>
                      <a:pt x="15139" y="36449"/>
                    </a:lnTo>
                    <a:lnTo>
                      <a:pt x="15139" y="36541"/>
                    </a:lnTo>
                    <a:lnTo>
                      <a:pt x="15231" y="36725"/>
                    </a:lnTo>
                    <a:lnTo>
                      <a:pt x="15323" y="36817"/>
                    </a:lnTo>
                    <a:lnTo>
                      <a:pt x="15323" y="36878"/>
                    </a:lnTo>
                    <a:lnTo>
                      <a:pt x="15261" y="36909"/>
                    </a:lnTo>
                    <a:lnTo>
                      <a:pt x="15231" y="37001"/>
                    </a:lnTo>
                    <a:lnTo>
                      <a:pt x="15139" y="37093"/>
                    </a:lnTo>
                    <a:lnTo>
                      <a:pt x="15016" y="37093"/>
                    </a:lnTo>
                    <a:lnTo>
                      <a:pt x="14954" y="37032"/>
                    </a:lnTo>
                    <a:lnTo>
                      <a:pt x="14893" y="37032"/>
                    </a:lnTo>
                    <a:lnTo>
                      <a:pt x="14801" y="37124"/>
                    </a:lnTo>
                    <a:lnTo>
                      <a:pt x="14678" y="37186"/>
                    </a:lnTo>
                    <a:lnTo>
                      <a:pt x="14647" y="37124"/>
                    </a:lnTo>
                    <a:lnTo>
                      <a:pt x="14586" y="37001"/>
                    </a:lnTo>
                    <a:lnTo>
                      <a:pt x="14524" y="36909"/>
                    </a:lnTo>
                    <a:lnTo>
                      <a:pt x="14494" y="36909"/>
                    </a:lnTo>
                    <a:lnTo>
                      <a:pt x="14494" y="36971"/>
                    </a:lnTo>
                    <a:lnTo>
                      <a:pt x="14494" y="37063"/>
                    </a:lnTo>
                    <a:lnTo>
                      <a:pt x="14402" y="37155"/>
                    </a:lnTo>
                    <a:lnTo>
                      <a:pt x="14309" y="37155"/>
                    </a:lnTo>
                    <a:lnTo>
                      <a:pt x="14248" y="37032"/>
                    </a:lnTo>
                    <a:lnTo>
                      <a:pt x="14187" y="36940"/>
                    </a:lnTo>
                    <a:lnTo>
                      <a:pt x="14156" y="36971"/>
                    </a:lnTo>
                    <a:lnTo>
                      <a:pt x="14095" y="37032"/>
                    </a:lnTo>
                    <a:lnTo>
                      <a:pt x="14002" y="37032"/>
                    </a:lnTo>
                    <a:lnTo>
                      <a:pt x="13941" y="37093"/>
                    </a:lnTo>
                    <a:lnTo>
                      <a:pt x="13972" y="37155"/>
                    </a:lnTo>
                    <a:lnTo>
                      <a:pt x="14002" y="37247"/>
                    </a:lnTo>
                    <a:lnTo>
                      <a:pt x="14002" y="37431"/>
                    </a:lnTo>
                    <a:lnTo>
                      <a:pt x="13941" y="37615"/>
                    </a:lnTo>
                    <a:lnTo>
                      <a:pt x="13787" y="37800"/>
                    </a:lnTo>
                    <a:lnTo>
                      <a:pt x="13695" y="37800"/>
                    </a:lnTo>
                    <a:lnTo>
                      <a:pt x="13634" y="37738"/>
                    </a:lnTo>
                    <a:lnTo>
                      <a:pt x="13573" y="37585"/>
                    </a:lnTo>
                    <a:lnTo>
                      <a:pt x="13480" y="37523"/>
                    </a:lnTo>
                    <a:lnTo>
                      <a:pt x="13419" y="37554"/>
                    </a:lnTo>
                    <a:lnTo>
                      <a:pt x="13419" y="37646"/>
                    </a:lnTo>
                    <a:lnTo>
                      <a:pt x="13296" y="37585"/>
                    </a:lnTo>
                    <a:lnTo>
                      <a:pt x="13235" y="37493"/>
                    </a:lnTo>
                    <a:lnTo>
                      <a:pt x="13204" y="37462"/>
                    </a:lnTo>
                    <a:lnTo>
                      <a:pt x="13173" y="37523"/>
                    </a:lnTo>
                    <a:lnTo>
                      <a:pt x="13173" y="37585"/>
                    </a:lnTo>
                    <a:lnTo>
                      <a:pt x="13204" y="37738"/>
                    </a:lnTo>
                    <a:lnTo>
                      <a:pt x="13143" y="37830"/>
                    </a:lnTo>
                    <a:lnTo>
                      <a:pt x="13143" y="37892"/>
                    </a:lnTo>
                    <a:lnTo>
                      <a:pt x="13173" y="37984"/>
                    </a:lnTo>
                    <a:lnTo>
                      <a:pt x="13265" y="38076"/>
                    </a:lnTo>
                    <a:lnTo>
                      <a:pt x="13327" y="38230"/>
                    </a:lnTo>
                    <a:lnTo>
                      <a:pt x="13358" y="38475"/>
                    </a:lnTo>
                    <a:lnTo>
                      <a:pt x="13327" y="38598"/>
                    </a:lnTo>
                    <a:lnTo>
                      <a:pt x="13204" y="38537"/>
                    </a:lnTo>
                    <a:lnTo>
                      <a:pt x="13143" y="38537"/>
                    </a:lnTo>
                    <a:lnTo>
                      <a:pt x="13112" y="38629"/>
                    </a:lnTo>
                    <a:lnTo>
                      <a:pt x="12989" y="38629"/>
                    </a:lnTo>
                    <a:lnTo>
                      <a:pt x="12805" y="38567"/>
                    </a:lnTo>
                    <a:lnTo>
                      <a:pt x="12682" y="38567"/>
                    </a:lnTo>
                    <a:lnTo>
                      <a:pt x="12621" y="38659"/>
                    </a:lnTo>
                    <a:lnTo>
                      <a:pt x="12651" y="38721"/>
                    </a:lnTo>
                    <a:lnTo>
                      <a:pt x="12836" y="38813"/>
                    </a:lnTo>
                    <a:lnTo>
                      <a:pt x="12958" y="38813"/>
                    </a:lnTo>
                    <a:lnTo>
                      <a:pt x="13020" y="38874"/>
                    </a:lnTo>
                    <a:lnTo>
                      <a:pt x="13081" y="38936"/>
                    </a:lnTo>
                    <a:lnTo>
                      <a:pt x="13143" y="38905"/>
                    </a:lnTo>
                    <a:lnTo>
                      <a:pt x="13235" y="38905"/>
                    </a:lnTo>
                    <a:lnTo>
                      <a:pt x="13235" y="38997"/>
                    </a:lnTo>
                    <a:lnTo>
                      <a:pt x="13204" y="39089"/>
                    </a:lnTo>
                    <a:lnTo>
                      <a:pt x="13112" y="39089"/>
                    </a:lnTo>
                    <a:lnTo>
                      <a:pt x="13051" y="39089"/>
                    </a:lnTo>
                    <a:lnTo>
                      <a:pt x="13051" y="39151"/>
                    </a:lnTo>
                    <a:lnTo>
                      <a:pt x="13112" y="39181"/>
                    </a:lnTo>
                    <a:lnTo>
                      <a:pt x="13143" y="39274"/>
                    </a:lnTo>
                    <a:lnTo>
                      <a:pt x="13143" y="39396"/>
                    </a:lnTo>
                    <a:lnTo>
                      <a:pt x="13143" y="39488"/>
                    </a:lnTo>
                    <a:lnTo>
                      <a:pt x="13112" y="39550"/>
                    </a:lnTo>
                    <a:lnTo>
                      <a:pt x="13051" y="39581"/>
                    </a:lnTo>
                    <a:lnTo>
                      <a:pt x="12958" y="39519"/>
                    </a:lnTo>
                    <a:lnTo>
                      <a:pt x="12866" y="39396"/>
                    </a:lnTo>
                    <a:lnTo>
                      <a:pt x="12774" y="39396"/>
                    </a:lnTo>
                    <a:lnTo>
                      <a:pt x="12713" y="39335"/>
                    </a:lnTo>
                    <a:lnTo>
                      <a:pt x="12621" y="39243"/>
                    </a:lnTo>
                    <a:lnTo>
                      <a:pt x="12498" y="39243"/>
                    </a:lnTo>
                    <a:lnTo>
                      <a:pt x="12467" y="39304"/>
                    </a:lnTo>
                    <a:lnTo>
                      <a:pt x="12467" y="39396"/>
                    </a:lnTo>
                    <a:lnTo>
                      <a:pt x="12590" y="39396"/>
                    </a:lnTo>
                    <a:lnTo>
                      <a:pt x="12651" y="39396"/>
                    </a:lnTo>
                    <a:lnTo>
                      <a:pt x="12805" y="39488"/>
                    </a:lnTo>
                    <a:lnTo>
                      <a:pt x="12928" y="39550"/>
                    </a:lnTo>
                    <a:lnTo>
                      <a:pt x="13020" y="39611"/>
                    </a:lnTo>
                    <a:lnTo>
                      <a:pt x="13051" y="39642"/>
                    </a:lnTo>
                    <a:lnTo>
                      <a:pt x="13020" y="39765"/>
                    </a:lnTo>
                    <a:lnTo>
                      <a:pt x="12897" y="39826"/>
                    </a:lnTo>
                    <a:lnTo>
                      <a:pt x="12805" y="39826"/>
                    </a:lnTo>
                    <a:lnTo>
                      <a:pt x="12743" y="39888"/>
                    </a:lnTo>
                    <a:lnTo>
                      <a:pt x="12621" y="39888"/>
                    </a:lnTo>
                    <a:lnTo>
                      <a:pt x="12467" y="39734"/>
                    </a:lnTo>
                    <a:lnTo>
                      <a:pt x="12406" y="39642"/>
                    </a:lnTo>
                    <a:lnTo>
                      <a:pt x="12314" y="39642"/>
                    </a:lnTo>
                    <a:lnTo>
                      <a:pt x="12283" y="39703"/>
                    </a:lnTo>
                    <a:lnTo>
                      <a:pt x="12221" y="39765"/>
                    </a:lnTo>
                    <a:lnTo>
                      <a:pt x="12221" y="39888"/>
                    </a:lnTo>
                    <a:lnTo>
                      <a:pt x="12314" y="39980"/>
                    </a:lnTo>
                    <a:lnTo>
                      <a:pt x="12498" y="40072"/>
                    </a:lnTo>
                    <a:lnTo>
                      <a:pt x="12529" y="40164"/>
                    </a:lnTo>
                    <a:lnTo>
                      <a:pt x="12529" y="40225"/>
                    </a:lnTo>
                    <a:lnTo>
                      <a:pt x="12467" y="40287"/>
                    </a:lnTo>
                    <a:lnTo>
                      <a:pt x="12375" y="40164"/>
                    </a:lnTo>
                    <a:lnTo>
                      <a:pt x="12283" y="40164"/>
                    </a:lnTo>
                    <a:lnTo>
                      <a:pt x="12129" y="40072"/>
                    </a:lnTo>
                    <a:lnTo>
                      <a:pt x="12068" y="39980"/>
                    </a:lnTo>
                    <a:lnTo>
                      <a:pt x="12007" y="39980"/>
                    </a:lnTo>
                    <a:lnTo>
                      <a:pt x="12037" y="40103"/>
                    </a:lnTo>
                    <a:lnTo>
                      <a:pt x="12160" y="40195"/>
                    </a:lnTo>
                    <a:lnTo>
                      <a:pt x="12314" y="40287"/>
                    </a:lnTo>
                    <a:lnTo>
                      <a:pt x="12344" y="40348"/>
                    </a:lnTo>
                    <a:lnTo>
                      <a:pt x="12344" y="40410"/>
                    </a:lnTo>
                    <a:lnTo>
                      <a:pt x="12283" y="40440"/>
                    </a:lnTo>
                    <a:lnTo>
                      <a:pt x="12129" y="40440"/>
                    </a:lnTo>
                    <a:lnTo>
                      <a:pt x="12037" y="40348"/>
                    </a:lnTo>
                    <a:lnTo>
                      <a:pt x="12007" y="40256"/>
                    </a:lnTo>
                    <a:lnTo>
                      <a:pt x="11945" y="40195"/>
                    </a:lnTo>
                    <a:lnTo>
                      <a:pt x="11884" y="40195"/>
                    </a:lnTo>
                    <a:lnTo>
                      <a:pt x="11822" y="40256"/>
                    </a:lnTo>
                    <a:lnTo>
                      <a:pt x="11822" y="40348"/>
                    </a:lnTo>
                    <a:lnTo>
                      <a:pt x="11884" y="40440"/>
                    </a:lnTo>
                    <a:lnTo>
                      <a:pt x="11914" y="40532"/>
                    </a:lnTo>
                    <a:lnTo>
                      <a:pt x="11914" y="40563"/>
                    </a:lnTo>
                    <a:lnTo>
                      <a:pt x="11945" y="40594"/>
                    </a:lnTo>
                    <a:lnTo>
                      <a:pt x="12191" y="40594"/>
                    </a:lnTo>
                    <a:lnTo>
                      <a:pt x="12283" y="40625"/>
                    </a:lnTo>
                    <a:lnTo>
                      <a:pt x="12314" y="40717"/>
                    </a:lnTo>
                    <a:lnTo>
                      <a:pt x="12283" y="40747"/>
                    </a:lnTo>
                    <a:lnTo>
                      <a:pt x="12221" y="40809"/>
                    </a:lnTo>
                    <a:lnTo>
                      <a:pt x="12160" y="40901"/>
                    </a:lnTo>
                    <a:lnTo>
                      <a:pt x="12068" y="40901"/>
                    </a:lnTo>
                    <a:lnTo>
                      <a:pt x="11976" y="40840"/>
                    </a:lnTo>
                    <a:lnTo>
                      <a:pt x="11914" y="40840"/>
                    </a:lnTo>
                    <a:lnTo>
                      <a:pt x="11761" y="40778"/>
                    </a:lnTo>
                    <a:lnTo>
                      <a:pt x="11761" y="40686"/>
                    </a:lnTo>
                    <a:lnTo>
                      <a:pt x="11761" y="40655"/>
                    </a:lnTo>
                    <a:lnTo>
                      <a:pt x="11669" y="40594"/>
                    </a:lnTo>
                    <a:lnTo>
                      <a:pt x="11607" y="40594"/>
                    </a:lnTo>
                    <a:lnTo>
                      <a:pt x="11607" y="40717"/>
                    </a:lnTo>
                    <a:lnTo>
                      <a:pt x="11577" y="40809"/>
                    </a:lnTo>
                    <a:lnTo>
                      <a:pt x="11515" y="40901"/>
                    </a:lnTo>
                    <a:lnTo>
                      <a:pt x="11392" y="40901"/>
                    </a:lnTo>
                    <a:lnTo>
                      <a:pt x="11300" y="40870"/>
                    </a:lnTo>
                    <a:lnTo>
                      <a:pt x="11239" y="40809"/>
                    </a:lnTo>
                    <a:lnTo>
                      <a:pt x="11147" y="40809"/>
                    </a:lnTo>
                    <a:lnTo>
                      <a:pt x="11147" y="40901"/>
                    </a:lnTo>
                    <a:lnTo>
                      <a:pt x="11208" y="40932"/>
                    </a:lnTo>
                    <a:lnTo>
                      <a:pt x="11454" y="41054"/>
                    </a:lnTo>
                    <a:lnTo>
                      <a:pt x="11638" y="41085"/>
                    </a:lnTo>
                    <a:lnTo>
                      <a:pt x="11730" y="41239"/>
                    </a:lnTo>
                    <a:lnTo>
                      <a:pt x="11761" y="41423"/>
                    </a:lnTo>
                    <a:lnTo>
                      <a:pt x="11730" y="41454"/>
                    </a:lnTo>
                    <a:lnTo>
                      <a:pt x="11515" y="41454"/>
                    </a:lnTo>
                    <a:lnTo>
                      <a:pt x="11392" y="41331"/>
                    </a:lnTo>
                    <a:lnTo>
                      <a:pt x="11208" y="41208"/>
                    </a:lnTo>
                    <a:lnTo>
                      <a:pt x="11147" y="41147"/>
                    </a:lnTo>
                    <a:lnTo>
                      <a:pt x="11024" y="41147"/>
                    </a:lnTo>
                    <a:lnTo>
                      <a:pt x="11024" y="41208"/>
                    </a:lnTo>
                    <a:lnTo>
                      <a:pt x="11116" y="41269"/>
                    </a:lnTo>
                    <a:lnTo>
                      <a:pt x="11239" y="41300"/>
                    </a:lnTo>
                    <a:lnTo>
                      <a:pt x="11423" y="41454"/>
                    </a:lnTo>
                    <a:lnTo>
                      <a:pt x="11515" y="41576"/>
                    </a:lnTo>
                    <a:lnTo>
                      <a:pt x="11515" y="41669"/>
                    </a:lnTo>
                    <a:lnTo>
                      <a:pt x="11485" y="41822"/>
                    </a:lnTo>
                    <a:lnTo>
                      <a:pt x="11515" y="41883"/>
                    </a:lnTo>
                    <a:lnTo>
                      <a:pt x="11515" y="41945"/>
                    </a:lnTo>
                    <a:lnTo>
                      <a:pt x="11454" y="42006"/>
                    </a:lnTo>
                    <a:lnTo>
                      <a:pt x="11454" y="42068"/>
                    </a:lnTo>
                    <a:lnTo>
                      <a:pt x="11392" y="42221"/>
                    </a:lnTo>
                    <a:lnTo>
                      <a:pt x="11300" y="42221"/>
                    </a:lnTo>
                    <a:lnTo>
                      <a:pt x="11208" y="42160"/>
                    </a:lnTo>
                    <a:lnTo>
                      <a:pt x="11085" y="42160"/>
                    </a:lnTo>
                    <a:lnTo>
                      <a:pt x="10993" y="42098"/>
                    </a:lnTo>
                    <a:lnTo>
                      <a:pt x="10932" y="42098"/>
                    </a:lnTo>
                    <a:lnTo>
                      <a:pt x="10963" y="42160"/>
                    </a:lnTo>
                    <a:lnTo>
                      <a:pt x="11085" y="42221"/>
                    </a:lnTo>
                    <a:lnTo>
                      <a:pt x="11239" y="42252"/>
                    </a:lnTo>
                    <a:lnTo>
                      <a:pt x="11239" y="42313"/>
                    </a:lnTo>
                    <a:lnTo>
                      <a:pt x="11147" y="42436"/>
                    </a:lnTo>
                    <a:lnTo>
                      <a:pt x="11055" y="42405"/>
                    </a:lnTo>
                    <a:lnTo>
                      <a:pt x="10993" y="42344"/>
                    </a:lnTo>
                    <a:lnTo>
                      <a:pt x="10963" y="42375"/>
                    </a:lnTo>
                    <a:lnTo>
                      <a:pt x="10963" y="42405"/>
                    </a:lnTo>
                    <a:lnTo>
                      <a:pt x="11055" y="42467"/>
                    </a:lnTo>
                    <a:lnTo>
                      <a:pt x="11116" y="42498"/>
                    </a:lnTo>
                    <a:lnTo>
                      <a:pt x="11116" y="42590"/>
                    </a:lnTo>
                    <a:lnTo>
                      <a:pt x="11055" y="42682"/>
                    </a:lnTo>
                    <a:lnTo>
                      <a:pt x="10932" y="42713"/>
                    </a:lnTo>
                    <a:lnTo>
                      <a:pt x="10901" y="42651"/>
                    </a:lnTo>
                    <a:lnTo>
                      <a:pt x="10809" y="42620"/>
                    </a:lnTo>
                    <a:lnTo>
                      <a:pt x="10717" y="42620"/>
                    </a:lnTo>
                    <a:lnTo>
                      <a:pt x="10748" y="42682"/>
                    </a:lnTo>
                    <a:lnTo>
                      <a:pt x="10840" y="42713"/>
                    </a:lnTo>
                    <a:lnTo>
                      <a:pt x="10963" y="42805"/>
                    </a:lnTo>
                    <a:lnTo>
                      <a:pt x="10963" y="42927"/>
                    </a:lnTo>
                    <a:lnTo>
                      <a:pt x="10870" y="42989"/>
                    </a:lnTo>
                    <a:lnTo>
                      <a:pt x="10655" y="42958"/>
                    </a:lnTo>
                    <a:lnTo>
                      <a:pt x="10563" y="42897"/>
                    </a:lnTo>
                    <a:lnTo>
                      <a:pt x="10502" y="42897"/>
                    </a:lnTo>
                    <a:lnTo>
                      <a:pt x="10502" y="42958"/>
                    </a:lnTo>
                    <a:lnTo>
                      <a:pt x="10625" y="43020"/>
                    </a:lnTo>
                    <a:lnTo>
                      <a:pt x="10901" y="43020"/>
                    </a:lnTo>
                    <a:lnTo>
                      <a:pt x="11024" y="43081"/>
                    </a:lnTo>
                    <a:lnTo>
                      <a:pt x="11055" y="43173"/>
                    </a:lnTo>
                    <a:lnTo>
                      <a:pt x="11055" y="43204"/>
                    </a:lnTo>
                    <a:lnTo>
                      <a:pt x="10932" y="43265"/>
                    </a:lnTo>
                    <a:lnTo>
                      <a:pt x="10717" y="43327"/>
                    </a:lnTo>
                    <a:lnTo>
                      <a:pt x="10563" y="43265"/>
                    </a:lnTo>
                    <a:lnTo>
                      <a:pt x="10410" y="43235"/>
                    </a:lnTo>
                    <a:lnTo>
                      <a:pt x="10379" y="43235"/>
                    </a:lnTo>
                    <a:lnTo>
                      <a:pt x="10441" y="43327"/>
                    </a:lnTo>
                    <a:lnTo>
                      <a:pt x="10625" y="43388"/>
                    </a:lnTo>
                    <a:lnTo>
                      <a:pt x="10655" y="43419"/>
                    </a:lnTo>
                    <a:lnTo>
                      <a:pt x="10625" y="43449"/>
                    </a:lnTo>
                    <a:lnTo>
                      <a:pt x="10563" y="43449"/>
                    </a:lnTo>
                    <a:lnTo>
                      <a:pt x="10533" y="43480"/>
                    </a:lnTo>
                    <a:lnTo>
                      <a:pt x="10655" y="43511"/>
                    </a:lnTo>
                    <a:lnTo>
                      <a:pt x="10778" y="43572"/>
                    </a:lnTo>
                    <a:lnTo>
                      <a:pt x="10778" y="43634"/>
                    </a:lnTo>
                    <a:lnTo>
                      <a:pt x="10686" y="43695"/>
                    </a:lnTo>
                    <a:lnTo>
                      <a:pt x="10563" y="43695"/>
                    </a:lnTo>
                    <a:lnTo>
                      <a:pt x="10502" y="43695"/>
                    </a:lnTo>
                    <a:lnTo>
                      <a:pt x="10502" y="43757"/>
                    </a:lnTo>
                    <a:lnTo>
                      <a:pt x="10594" y="43787"/>
                    </a:lnTo>
                    <a:lnTo>
                      <a:pt x="10748" y="43787"/>
                    </a:lnTo>
                    <a:lnTo>
                      <a:pt x="10840" y="43787"/>
                    </a:lnTo>
                    <a:lnTo>
                      <a:pt x="10809" y="43849"/>
                    </a:lnTo>
                    <a:lnTo>
                      <a:pt x="10717" y="43910"/>
                    </a:lnTo>
                    <a:lnTo>
                      <a:pt x="10563" y="43971"/>
                    </a:lnTo>
                    <a:lnTo>
                      <a:pt x="10471" y="43971"/>
                    </a:lnTo>
                    <a:lnTo>
                      <a:pt x="10379" y="43910"/>
                    </a:lnTo>
                    <a:lnTo>
                      <a:pt x="10256" y="43787"/>
                    </a:lnTo>
                    <a:lnTo>
                      <a:pt x="10226" y="43695"/>
                    </a:lnTo>
                    <a:lnTo>
                      <a:pt x="10164" y="43695"/>
                    </a:lnTo>
                    <a:lnTo>
                      <a:pt x="10103" y="43726"/>
                    </a:lnTo>
                    <a:lnTo>
                      <a:pt x="9980" y="43695"/>
                    </a:lnTo>
                    <a:lnTo>
                      <a:pt x="9949" y="43757"/>
                    </a:lnTo>
                    <a:lnTo>
                      <a:pt x="9980" y="43818"/>
                    </a:lnTo>
                    <a:lnTo>
                      <a:pt x="10226" y="43910"/>
                    </a:lnTo>
                    <a:lnTo>
                      <a:pt x="10379" y="44002"/>
                    </a:lnTo>
                    <a:lnTo>
                      <a:pt x="10379" y="44094"/>
                    </a:lnTo>
                    <a:lnTo>
                      <a:pt x="10318" y="44125"/>
                    </a:lnTo>
                    <a:lnTo>
                      <a:pt x="10318" y="44217"/>
                    </a:lnTo>
                    <a:lnTo>
                      <a:pt x="10379" y="44186"/>
                    </a:lnTo>
                    <a:lnTo>
                      <a:pt x="10502" y="44186"/>
                    </a:lnTo>
                    <a:lnTo>
                      <a:pt x="10533" y="44217"/>
                    </a:lnTo>
                    <a:lnTo>
                      <a:pt x="10594" y="44248"/>
                    </a:lnTo>
                    <a:lnTo>
                      <a:pt x="10594" y="44309"/>
                    </a:lnTo>
                    <a:lnTo>
                      <a:pt x="10533" y="44340"/>
                    </a:lnTo>
                    <a:lnTo>
                      <a:pt x="10441" y="44401"/>
                    </a:lnTo>
                    <a:lnTo>
                      <a:pt x="10441" y="44463"/>
                    </a:lnTo>
                    <a:close/>
                    <a:moveTo>
                      <a:pt x="10195" y="44524"/>
                    </a:moveTo>
                    <a:lnTo>
                      <a:pt x="9919" y="44371"/>
                    </a:lnTo>
                    <a:lnTo>
                      <a:pt x="9796" y="44371"/>
                    </a:lnTo>
                    <a:lnTo>
                      <a:pt x="9796" y="44432"/>
                    </a:lnTo>
                    <a:lnTo>
                      <a:pt x="9980" y="44616"/>
                    </a:lnTo>
                    <a:lnTo>
                      <a:pt x="10072" y="44616"/>
                    </a:lnTo>
                    <a:lnTo>
                      <a:pt x="10195" y="44555"/>
                    </a:lnTo>
                    <a:close/>
                    <a:moveTo>
                      <a:pt x="23091" y="30062"/>
                    </a:moveTo>
                    <a:lnTo>
                      <a:pt x="23122" y="30154"/>
                    </a:lnTo>
                    <a:lnTo>
                      <a:pt x="23306" y="30123"/>
                    </a:lnTo>
                    <a:lnTo>
                      <a:pt x="23675" y="30031"/>
                    </a:lnTo>
                    <a:lnTo>
                      <a:pt x="24043" y="30123"/>
                    </a:lnTo>
                    <a:lnTo>
                      <a:pt x="24135" y="30000"/>
                    </a:lnTo>
                    <a:lnTo>
                      <a:pt x="24289" y="29970"/>
                    </a:lnTo>
                    <a:lnTo>
                      <a:pt x="24473" y="30062"/>
                    </a:lnTo>
                    <a:lnTo>
                      <a:pt x="24657" y="30000"/>
                    </a:lnTo>
                    <a:lnTo>
                      <a:pt x="24750" y="30031"/>
                    </a:lnTo>
                    <a:lnTo>
                      <a:pt x="24964" y="29878"/>
                    </a:lnTo>
                    <a:lnTo>
                      <a:pt x="24964" y="29417"/>
                    </a:lnTo>
                    <a:lnTo>
                      <a:pt x="24842" y="29325"/>
                    </a:lnTo>
                    <a:lnTo>
                      <a:pt x="24780" y="29171"/>
                    </a:lnTo>
                    <a:lnTo>
                      <a:pt x="24627" y="29171"/>
                    </a:lnTo>
                    <a:lnTo>
                      <a:pt x="24166" y="29386"/>
                    </a:lnTo>
                    <a:lnTo>
                      <a:pt x="23706" y="29448"/>
                    </a:lnTo>
                    <a:lnTo>
                      <a:pt x="23583" y="29570"/>
                    </a:lnTo>
                    <a:lnTo>
                      <a:pt x="23429" y="29663"/>
                    </a:lnTo>
                    <a:lnTo>
                      <a:pt x="23337" y="29816"/>
                    </a:lnTo>
                    <a:lnTo>
                      <a:pt x="23153" y="29847"/>
                    </a:lnTo>
                    <a:lnTo>
                      <a:pt x="23122" y="29970"/>
                    </a:lnTo>
                    <a:lnTo>
                      <a:pt x="23061" y="30062"/>
                    </a:lnTo>
                    <a:close/>
                    <a:moveTo>
                      <a:pt x="10748" y="43449"/>
                    </a:moveTo>
                    <a:lnTo>
                      <a:pt x="10840" y="43511"/>
                    </a:lnTo>
                    <a:lnTo>
                      <a:pt x="10901" y="43480"/>
                    </a:lnTo>
                    <a:lnTo>
                      <a:pt x="10870" y="43388"/>
                    </a:lnTo>
                    <a:lnTo>
                      <a:pt x="10809" y="43388"/>
                    </a:lnTo>
                    <a:lnTo>
                      <a:pt x="10748" y="43419"/>
                    </a:lnTo>
                    <a:close/>
                    <a:moveTo>
                      <a:pt x="11577" y="41791"/>
                    </a:moveTo>
                    <a:lnTo>
                      <a:pt x="11607" y="41822"/>
                    </a:lnTo>
                    <a:lnTo>
                      <a:pt x="11607" y="41761"/>
                    </a:lnTo>
                    <a:lnTo>
                      <a:pt x="11577" y="41761"/>
                    </a:lnTo>
                    <a:close/>
                    <a:moveTo>
                      <a:pt x="11669" y="41576"/>
                    </a:moveTo>
                    <a:lnTo>
                      <a:pt x="11669" y="41669"/>
                    </a:lnTo>
                    <a:lnTo>
                      <a:pt x="11699" y="41638"/>
                    </a:lnTo>
                    <a:lnTo>
                      <a:pt x="11699" y="41546"/>
                    </a:lnTo>
                    <a:lnTo>
                      <a:pt x="11669" y="41576"/>
                    </a:lnTo>
                    <a:close/>
                    <a:moveTo>
                      <a:pt x="11730" y="41300"/>
                    </a:moveTo>
                    <a:lnTo>
                      <a:pt x="11730" y="41331"/>
                    </a:lnTo>
                    <a:lnTo>
                      <a:pt x="11761" y="41331"/>
                    </a:lnTo>
                    <a:lnTo>
                      <a:pt x="11792" y="41269"/>
                    </a:lnTo>
                    <a:lnTo>
                      <a:pt x="11730" y="41269"/>
                    </a:lnTo>
                    <a:lnTo>
                      <a:pt x="11699" y="41300"/>
                    </a:lnTo>
                    <a:close/>
                    <a:moveTo>
                      <a:pt x="11577" y="40932"/>
                    </a:moveTo>
                    <a:lnTo>
                      <a:pt x="11607" y="41024"/>
                    </a:lnTo>
                    <a:lnTo>
                      <a:pt x="11730" y="41054"/>
                    </a:lnTo>
                    <a:lnTo>
                      <a:pt x="11761" y="41085"/>
                    </a:lnTo>
                    <a:lnTo>
                      <a:pt x="11945" y="41085"/>
                    </a:lnTo>
                    <a:lnTo>
                      <a:pt x="11945" y="41054"/>
                    </a:lnTo>
                    <a:lnTo>
                      <a:pt x="11853" y="40993"/>
                    </a:lnTo>
                    <a:lnTo>
                      <a:pt x="11730" y="40993"/>
                    </a:lnTo>
                    <a:lnTo>
                      <a:pt x="11638" y="40932"/>
                    </a:lnTo>
                    <a:lnTo>
                      <a:pt x="11577" y="40962"/>
                    </a:lnTo>
                    <a:close/>
                    <a:moveTo>
                      <a:pt x="12283" y="40840"/>
                    </a:moveTo>
                    <a:lnTo>
                      <a:pt x="12344" y="40778"/>
                    </a:lnTo>
                    <a:lnTo>
                      <a:pt x="12344" y="40655"/>
                    </a:lnTo>
                    <a:lnTo>
                      <a:pt x="12314" y="40717"/>
                    </a:lnTo>
                    <a:lnTo>
                      <a:pt x="12314" y="40840"/>
                    </a:lnTo>
                    <a:close/>
                    <a:moveTo>
                      <a:pt x="12221" y="39826"/>
                    </a:moveTo>
                    <a:lnTo>
                      <a:pt x="12221" y="39888"/>
                    </a:lnTo>
                    <a:lnTo>
                      <a:pt x="12344" y="40010"/>
                    </a:lnTo>
                    <a:lnTo>
                      <a:pt x="12498" y="40103"/>
                    </a:lnTo>
                    <a:lnTo>
                      <a:pt x="12529" y="40133"/>
                    </a:lnTo>
                    <a:lnTo>
                      <a:pt x="12590" y="40103"/>
                    </a:lnTo>
                    <a:lnTo>
                      <a:pt x="12529" y="39980"/>
                    </a:lnTo>
                    <a:lnTo>
                      <a:pt x="12344" y="39918"/>
                    </a:lnTo>
                    <a:lnTo>
                      <a:pt x="12283" y="39826"/>
                    </a:lnTo>
                    <a:close/>
                    <a:moveTo>
                      <a:pt x="13265" y="37922"/>
                    </a:moveTo>
                    <a:lnTo>
                      <a:pt x="13296" y="38076"/>
                    </a:lnTo>
                    <a:lnTo>
                      <a:pt x="13358" y="38168"/>
                    </a:lnTo>
                    <a:lnTo>
                      <a:pt x="13358" y="38383"/>
                    </a:lnTo>
                    <a:lnTo>
                      <a:pt x="13419" y="38506"/>
                    </a:lnTo>
                    <a:lnTo>
                      <a:pt x="13511" y="38506"/>
                    </a:lnTo>
                    <a:lnTo>
                      <a:pt x="13480" y="38322"/>
                    </a:lnTo>
                    <a:lnTo>
                      <a:pt x="13480" y="38137"/>
                    </a:lnTo>
                    <a:lnTo>
                      <a:pt x="13419" y="38076"/>
                    </a:lnTo>
                    <a:lnTo>
                      <a:pt x="13358" y="37922"/>
                    </a:lnTo>
                    <a:lnTo>
                      <a:pt x="13296" y="37861"/>
                    </a:lnTo>
                    <a:lnTo>
                      <a:pt x="13265" y="37922"/>
                    </a:lnTo>
                    <a:close/>
                    <a:moveTo>
                      <a:pt x="14033" y="37431"/>
                    </a:moveTo>
                    <a:lnTo>
                      <a:pt x="14064" y="37523"/>
                    </a:lnTo>
                    <a:lnTo>
                      <a:pt x="14125" y="37554"/>
                    </a:lnTo>
                    <a:lnTo>
                      <a:pt x="14156" y="37493"/>
                    </a:lnTo>
                    <a:lnTo>
                      <a:pt x="14095" y="37431"/>
                    </a:lnTo>
                    <a:lnTo>
                      <a:pt x="14033" y="37431"/>
                    </a:lnTo>
                    <a:close/>
                    <a:moveTo>
                      <a:pt x="14248" y="37247"/>
                    </a:moveTo>
                    <a:lnTo>
                      <a:pt x="14309" y="37308"/>
                    </a:lnTo>
                    <a:lnTo>
                      <a:pt x="14309" y="37247"/>
                    </a:lnTo>
                    <a:lnTo>
                      <a:pt x="14248" y="37186"/>
                    </a:lnTo>
                    <a:lnTo>
                      <a:pt x="14248" y="37278"/>
                    </a:lnTo>
                    <a:close/>
                    <a:moveTo>
                      <a:pt x="15568" y="37124"/>
                    </a:moveTo>
                    <a:lnTo>
                      <a:pt x="15661" y="37032"/>
                    </a:lnTo>
                    <a:lnTo>
                      <a:pt x="15783" y="37032"/>
                    </a:lnTo>
                    <a:lnTo>
                      <a:pt x="15814" y="36971"/>
                    </a:lnTo>
                    <a:lnTo>
                      <a:pt x="15722" y="36786"/>
                    </a:lnTo>
                    <a:lnTo>
                      <a:pt x="15661" y="36756"/>
                    </a:lnTo>
                    <a:lnTo>
                      <a:pt x="15599" y="36664"/>
                    </a:lnTo>
                    <a:lnTo>
                      <a:pt x="15507" y="36664"/>
                    </a:lnTo>
                    <a:lnTo>
                      <a:pt x="15415" y="36756"/>
                    </a:lnTo>
                    <a:lnTo>
                      <a:pt x="15415" y="36848"/>
                    </a:lnTo>
                    <a:lnTo>
                      <a:pt x="15384" y="36940"/>
                    </a:lnTo>
                    <a:lnTo>
                      <a:pt x="15476" y="37032"/>
                    </a:lnTo>
                    <a:lnTo>
                      <a:pt x="15507" y="37093"/>
                    </a:lnTo>
                    <a:lnTo>
                      <a:pt x="15599" y="37093"/>
                    </a:lnTo>
                    <a:close/>
                    <a:moveTo>
                      <a:pt x="16090" y="37063"/>
                    </a:moveTo>
                    <a:lnTo>
                      <a:pt x="16060" y="36940"/>
                    </a:lnTo>
                    <a:lnTo>
                      <a:pt x="16121" y="36878"/>
                    </a:lnTo>
                    <a:lnTo>
                      <a:pt x="16029" y="36940"/>
                    </a:lnTo>
                    <a:lnTo>
                      <a:pt x="16029" y="37032"/>
                    </a:lnTo>
                    <a:lnTo>
                      <a:pt x="16090" y="37093"/>
                    </a:lnTo>
                    <a:lnTo>
                      <a:pt x="16121" y="37063"/>
                    </a:lnTo>
                    <a:close/>
                    <a:moveTo>
                      <a:pt x="25855" y="31597"/>
                    </a:moveTo>
                    <a:lnTo>
                      <a:pt x="25916" y="31597"/>
                    </a:lnTo>
                    <a:lnTo>
                      <a:pt x="26008" y="31536"/>
                    </a:lnTo>
                    <a:lnTo>
                      <a:pt x="25978" y="31474"/>
                    </a:lnTo>
                    <a:lnTo>
                      <a:pt x="25886" y="31505"/>
                    </a:lnTo>
                    <a:lnTo>
                      <a:pt x="25886" y="31566"/>
                    </a:lnTo>
                    <a:close/>
                    <a:moveTo>
                      <a:pt x="24135" y="30154"/>
                    </a:moveTo>
                    <a:lnTo>
                      <a:pt x="24228" y="30215"/>
                    </a:lnTo>
                    <a:lnTo>
                      <a:pt x="24320" y="30185"/>
                    </a:lnTo>
                    <a:lnTo>
                      <a:pt x="24320" y="30123"/>
                    </a:lnTo>
                    <a:lnTo>
                      <a:pt x="24197" y="30123"/>
                    </a:lnTo>
                    <a:cubicBezTo>
                      <a:pt x="24197" y="30123"/>
                      <a:pt x="24135" y="30185"/>
                      <a:pt x="24135" y="30185"/>
                    </a:cubicBezTo>
                    <a:close/>
                    <a:moveTo>
                      <a:pt x="23398" y="29509"/>
                    </a:moveTo>
                    <a:lnTo>
                      <a:pt x="23460" y="29509"/>
                    </a:lnTo>
                    <a:lnTo>
                      <a:pt x="23552" y="29478"/>
                    </a:lnTo>
                    <a:lnTo>
                      <a:pt x="23583" y="29386"/>
                    </a:lnTo>
                    <a:lnTo>
                      <a:pt x="23491" y="29386"/>
                    </a:lnTo>
                    <a:lnTo>
                      <a:pt x="23398" y="29478"/>
                    </a:lnTo>
                    <a:close/>
                    <a:moveTo>
                      <a:pt x="24903" y="29079"/>
                    </a:moveTo>
                    <a:lnTo>
                      <a:pt x="24903" y="29171"/>
                    </a:lnTo>
                    <a:lnTo>
                      <a:pt x="24964" y="29233"/>
                    </a:lnTo>
                    <a:lnTo>
                      <a:pt x="24995" y="29202"/>
                    </a:lnTo>
                    <a:lnTo>
                      <a:pt x="24995" y="29079"/>
                    </a:lnTo>
                    <a:lnTo>
                      <a:pt x="24934" y="29018"/>
                    </a:lnTo>
                    <a:lnTo>
                      <a:pt x="24903" y="29079"/>
                    </a:lnTo>
                    <a:close/>
                    <a:moveTo>
                      <a:pt x="25886" y="25947"/>
                    </a:moveTo>
                    <a:lnTo>
                      <a:pt x="25886" y="26070"/>
                    </a:lnTo>
                    <a:lnTo>
                      <a:pt x="25916" y="26101"/>
                    </a:lnTo>
                    <a:lnTo>
                      <a:pt x="25916" y="26224"/>
                    </a:lnTo>
                    <a:lnTo>
                      <a:pt x="26039" y="26438"/>
                    </a:lnTo>
                    <a:lnTo>
                      <a:pt x="26101" y="26623"/>
                    </a:lnTo>
                    <a:lnTo>
                      <a:pt x="26316" y="26684"/>
                    </a:lnTo>
                    <a:lnTo>
                      <a:pt x="26500" y="26838"/>
                    </a:lnTo>
                    <a:lnTo>
                      <a:pt x="26623" y="26991"/>
                    </a:lnTo>
                    <a:lnTo>
                      <a:pt x="26776" y="27083"/>
                    </a:lnTo>
                    <a:lnTo>
                      <a:pt x="26868" y="27083"/>
                    </a:lnTo>
                    <a:lnTo>
                      <a:pt x="26899" y="27175"/>
                    </a:lnTo>
                    <a:lnTo>
                      <a:pt x="27083" y="27237"/>
                    </a:lnTo>
                    <a:lnTo>
                      <a:pt x="27114" y="27175"/>
                    </a:lnTo>
                    <a:lnTo>
                      <a:pt x="27114" y="27083"/>
                    </a:lnTo>
                    <a:lnTo>
                      <a:pt x="27206" y="26991"/>
                    </a:lnTo>
                    <a:lnTo>
                      <a:pt x="27083" y="26838"/>
                    </a:lnTo>
                    <a:lnTo>
                      <a:pt x="26930" y="26776"/>
                    </a:lnTo>
                    <a:lnTo>
                      <a:pt x="26868" y="26776"/>
                    </a:lnTo>
                    <a:lnTo>
                      <a:pt x="26776" y="26653"/>
                    </a:lnTo>
                    <a:lnTo>
                      <a:pt x="26838" y="26623"/>
                    </a:lnTo>
                    <a:lnTo>
                      <a:pt x="26868" y="26531"/>
                    </a:lnTo>
                    <a:lnTo>
                      <a:pt x="26960" y="26561"/>
                    </a:lnTo>
                    <a:lnTo>
                      <a:pt x="27083" y="26684"/>
                    </a:lnTo>
                    <a:lnTo>
                      <a:pt x="27267" y="26684"/>
                    </a:lnTo>
                    <a:lnTo>
                      <a:pt x="27329" y="26715"/>
                    </a:lnTo>
                    <a:lnTo>
                      <a:pt x="27360" y="26653"/>
                    </a:lnTo>
                    <a:lnTo>
                      <a:pt x="27298" y="26500"/>
                    </a:lnTo>
                    <a:lnTo>
                      <a:pt x="26899" y="26316"/>
                    </a:lnTo>
                    <a:lnTo>
                      <a:pt x="26776" y="26101"/>
                    </a:lnTo>
                    <a:lnTo>
                      <a:pt x="26684" y="26039"/>
                    </a:lnTo>
                    <a:lnTo>
                      <a:pt x="26561" y="26039"/>
                    </a:lnTo>
                    <a:lnTo>
                      <a:pt x="26346" y="25916"/>
                    </a:lnTo>
                    <a:lnTo>
                      <a:pt x="26223" y="25916"/>
                    </a:lnTo>
                    <a:lnTo>
                      <a:pt x="26162" y="25886"/>
                    </a:lnTo>
                    <a:lnTo>
                      <a:pt x="25978" y="25855"/>
                    </a:lnTo>
                    <a:lnTo>
                      <a:pt x="25916" y="25916"/>
                    </a:lnTo>
                    <a:close/>
                    <a:moveTo>
                      <a:pt x="25486" y="26039"/>
                    </a:moveTo>
                    <a:lnTo>
                      <a:pt x="25579" y="25978"/>
                    </a:lnTo>
                    <a:lnTo>
                      <a:pt x="25579" y="25886"/>
                    </a:lnTo>
                    <a:lnTo>
                      <a:pt x="25671" y="25794"/>
                    </a:lnTo>
                    <a:lnTo>
                      <a:pt x="25456" y="25886"/>
                    </a:lnTo>
                    <a:lnTo>
                      <a:pt x="25456" y="25978"/>
                    </a:lnTo>
                    <a:lnTo>
                      <a:pt x="25517" y="26039"/>
                    </a:lnTo>
                    <a:close/>
                    <a:moveTo>
                      <a:pt x="25855" y="25732"/>
                    </a:moveTo>
                    <a:lnTo>
                      <a:pt x="25947" y="25824"/>
                    </a:lnTo>
                    <a:lnTo>
                      <a:pt x="26223" y="25824"/>
                    </a:lnTo>
                    <a:lnTo>
                      <a:pt x="26377" y="25916"/>
                    </a:lnTo>
                    <a:lnTo>
                      <a:pt x="26592" y="25947"/>
                    </a:lnTo>
                    <a:lnTo>
                      <a:pt x="26776" y="26039"/>
                    </a:lnTo>
                    <a:lnTo>
                      <a:pt x="26899" y="26039"/>
                    </a:lnTo>
                    <a:lnTo>
                      <a:pt x="26960" y="26070"/>
                    </a:lnTo>
                    <a:lnTo>
                      <a:pt x="26960" y="26162"/>
                    </a:lnTo>
                    <a:lnTo>
                      <a:pt x="27052" y="26254"/>
                    </a:lnTo>
                    <a:lnTo>
                      <a:pt x="27206" y="26254"/>
                    </a:lnTo>
                    <a:lnTo>
                      <a:pt x="27298" y="26285"/>
                    </a:lnTo>
                    <a:lnTo>
                      <a:pt x="27421" y="26254"/>
                    </a:lnTo>
                    <a:lnTo>
                      <a:pt x="27421" y="26162"/>
                    </a:lnTo>
                    <a:lnTo>
                      <a:pt x="27360" y="26070"/>
                    </a:lnTo>
                    <a:lnTo>
                      <a:pt x="27421" y="25978"/>
                    </a:lnTo>
                    <a:lnTo>
                      <a:pt x="27482" y="25947"/>
                    </a:lnTo>
                    <a:lnTo>
                      <a:pt x="27267" y="25794"/>
                    </a:lnTo>
                    <a:lnTo>
                      <a:pt x="27145" y="25763"/>
                    </a:lnTo>
                    <a:lnTo>
                      <a:pt x="26930" y="25640"/>
                    </a:lnTo>
                    <a:lnTo>
                      <a:pt x="26745" y="25640"/>
                    </a:lnTo>
                    <a:lnTo>
                      <a:pt x="26469" y="25702"/>
                    </a:lnTo>
                    <a:lnTo>
                      <a:pt x="26285" y="25671"/>
                    </a:lnTo>
                    <a:lnTo>
                      <a:pt x="26070" y="25671"/>
                    </a:lnTo>
                    <a:lnTo>
                      <a:pt x="25916" y="25671"/>
                    </a:lnTo>
                    <a:cubicBezTo>
                      <a:pt x="25886" y="25702"/>
                      <a:pt x="25855" y="25732"/>
                      <a:pt x="25855" y="25763"/>
                    </a:cubicBezTo>
                    <a:close/>
                    <a:moveTo>
                      <a:pt x="25210" y="25149"/>
                    </a:moveTo>
                    <a:lnTo>
                      <a:pt x="25302" y="25272"/>
                    </a:lnTo>
                    <a:lnTo>
                      <a:pt x="25517" y="25302"/>
                    </a:lnTo>
                    <a:lnTo>
                      <a:pt x="25701" y="25487"/>
                    </a:lnTo>
                    <a:lnTo>
                      <a:pt x="25947" y="25579"/>
                    </a:lnTo>
                    <a:lnTo>
                      <a:pt x="26285" y="25548"/>
                    </a:lnTo>
                    <a:lnTo>
                      <a:pt x="26745" y="25579"/>
                    </a:lnTo>
                    <a:lnTo>
                      <a:pt x="26960" y="25548"/>
                    </a:lnTo>
                    <a:lnTo>
                      <a:pt x="26960" y="25456"/>
                    </a:lnTo>
                    <a:lnTo>
                      <a:pt x="26745" y="25425"/>
                    </a:lnTo>
                    <a:lnTo>
                      <a:pt x="26377" y="25425"/>
                    </a:lnTo>
                    <a:lnTo>
                      <a:pt x="26223" y="25364"/>
                    </a:lnTo>
                    <a:lnTo>
                      <a:pt x="25978" y="25241"/>
                    </a:lnTo>
                    <a:lnTo>
                      <a:pt x="25824" y="25210"/>
                    </a:lnTo>
                    <a:lnTo>
                      <a:pt x="25763" y="25118"/>
                    </a:lnTo>
                    <a:lnTo>
                      <a:pt x="25824" y="25057"/>
                    </a:lnTo>
                    <a:lnTo>
                      <a:pt x="25947" y="25057"/>
                    </a:lnTo>
                    <a:lnTo>
                      <a:pt x="26193" y="25241"/>
                    </a:lnTo>
                    <a:lnTo>
                      <a:pt x="26500" y="25302"/>
                    </a:lnTo>
                    <a:lnTo>
                      <a:pt x="26592" y="25302"/>
                    </a:lnTo>
                    <a:lnTo>
                      <a:pt x="26500" y="25210"/>
                    </a:lnTo>
                    <a:lnTo>
                      <a:pt x="26162" y="24965"/>
                    </a:lnTo>
                    <a:lnTo>
                      <a:pt x="25671" y="24872"/>
                    </a:lnTo>
                    <a:lnTo>
                      <a:pt x="25548" y="24903"/>
                    </a:lnTo>
                    <a:lnTo>
                      <a:pt x="25548" y="24995"/>
                    </a:lnTo>
                    <a:lnTo>
                      <a:pt x="25302" y="25057"/>
                    </a:lnTo>
                    <a:lnTo>
                      <a:pt x="25210" y="25149"/>
                    </a:lnTo>
                    <a:close/>
                    <a:moveTo>
                      <a:pt x="27728" y="25579"/>
                    </a:moveTo>
                    <a:lnTo>
                      <a:pt x="27820" y="25609"/>
                    </a:lnTo>
                    <a:lnTo>
                      <a:pt x="27912" y="25579"/>
                    </a:lnTo>
                    <a:lnTo>
                      <a:pt x="27912" y="25487"/>
                    </a:lnTo>
                    <a:lnTo>
                      <a:pt x="27789" y="25517"/>
                    </a:lnTo>
                    <a:lnTo>
                      <a:pt x="27759" y="25579"/>
                    </a:lnTo>
                    <a:close/>
                    <a:moveTo>
                      <a:pt x="27882" y="23092"/>
                    </a:moveTo>
                    <a:lnTo>
                      <a:pt x="27759" y="23337"/>
                    </a:lnTo>
                    <a:lnTo>
                      <a:pt x="27759" y="23460"/>
                    </a:lnTo>
                    <a:lnTo>
                      <a:pt x="27851" y="23552"/>
                    </a:lnTo>
                    <a:lnTo>
                      <a:pt x="27974" y="23583"/>
                    </a:lnTo>
                    <a:lnTo>
                      <a:pt x="28127" y="23736"/>
                    </a:lnTo>
                    <a:lnTo>
                      <a:pt x="28250" y="23736"/>
                    </a:lnTo>
                    <a:lnTo>
                      <a:pt x="28434" y="23767"/>
                    </a:lnTo>
                    <a:lnTo>
                      <a:pt x="28557" y="23675"/>
                    </a:lnTo>
                    <a:lnTo>
                      <a:pt x="28588" y="23521"/>
                    </a:lnTo>
                    <a:lnTo>
                      <a:pt x="28649" y="23429"/>
                    </a:lnTo>
                    <a:lnTo>
                      <a:pt x="28649" y="23214"/>
                    </a:lnTo>
                    <a:lnTo>
                      <a:pt x="28311" y="23030"/>
                    </a:lnTo>
                    <a:lnTo>
                      <a:pt x="28096" y="23061"/>
                    </a:lnTo>
                    <a:lnTo>
                      <a:pt x="27882" y="23092"/>
                    </a:lnTo>
                    <a:close/>
                    <a:moveTo>
                      <a:pt x="29448" y="22969"/>
                    </a:moveTo>
                    <a:lnTo>
                      <a:pt x="29509" y="22969"/>
                    </a:lnTo>
                    <a:lnTo>
                      <a:pt x="29632" y="22846"/>
                    </a:lnTo>
                    <a:lnTo>
                      <a:pt x="29632" y="22754"/>
                    </a:lnTo>
                    <a:lnTo>
                      <a:pt x="29540" y="22754"/>
                    </a:lnTo>
                    <a:lnTo>
                      <a:pt x="29448" y="22815"/>
                    </a:lnTo>
                    <a:lnTo>
                      <a:pt x="29448" y="22938"/>
                    </a:lnTo>
                    <a:close/>
                    <a:moveTo>
                      <a:pt x="28772" y="22048"/>
                    </a:moveTo>
                    <a:lnTo>
                      <a:pt x="28711" y="22140"/>
                    </a:lnTo>
                    <a:lnTo>
                      <a:pt x="28711" y="22355"/>
                    </a:lnTo>
                    <a:lnTo>
                      <a:pt x="28772" y="22477"/>
                    </a:lnTo>
                    <a:lnTo>
                      <a:pt x="28895" y="22600"/>
                    </a:lnTo>
                    <a:lnTo>
                      <a:pt x="28987" y="22539"/>
                    </a:lnTo>
                    <a:lnTo>
                      <a:pt x="28987" y="22385"/>
                    </a:lnTo>
                    <a:lnTo>
                      <a:pt x="29048" y="22324"/>
                    </a:lnTo>
                    <a:lnTo>
                      <a:pt x="29018" y="22170"/>
                    </a:lnTo>
                    <a:lnTo>
                      <a:pt x="28864" y="22048"/>
                    </a:lnTo>
                    <a:lnTo>
                      <a:pt x="28772" y="22048"/>
                    </a:lnTo>
                    <a:close/>
                    <a:moveTo>
                      <a:pt x="29785" y="21403"/>
                    </a:moveTo>
                    <a:lnTo>
                      <a:pt x="29785" y="21740"/>
                    </a:lnTo>
                    <a:lnTo>
                      <a:pt x="29724" y="21925"/>
                    </a:lnTo>
                    <a:lnTo>
                      <a:pt x="29785" y="22078"/>
                    </a:lnTo>
                    <a:lnTo>
                      <a:pt x="29908" y="22201"/>
                    </a:lnTo>
                    <a:lnTo>
                      <a:pt x="30092" y="22140"/>
                    </a:lnTo>
                    <a:lnTo>
                      <a:pt x="30277" y="22140"/>
                    </a:lnTo>
                    <a:lnTo>
                      <a:pt x="30338" y="22109"/>
                    </a:lnTo>
                    <a:lnTo>
                      <a:pt x="30369" y="22201"/>
                    </a:lnTo>
                    <a:lnTo>
                      <a:pt x="30461" y="22262"/>
                    </a:lnTo>
                    <a:lnTo>
                      <a:pt x="30553" y="22109"/>
                    </a:lnTo>
                    <a:lnTo>
                      <a:pt x="30614" y="22048"/>
                    </a:lnTo>
                    <a:lnTo>
                      <a:pt x="30614" y="21802"/>
                    </a:lnTo>
                    <a:lnTo>
                      <a:pt x="30522" y="21740"/>
                    </a:lnTo>
                    <a:lnTo>
                      <a:pt x="30492" y="21863"/>
                    </a:lnTo>
                    <a:lnTo>
                      <a:pt x="30492" y="21955"/>
                    </a:lnTo>
                    <a:lnTo>
                      <a:pt x="30369" y="21894"/>
                    </a:lnTo>
                    <a:lnTo>
                      <a:pt x="30277" y="21740"/>
                    </a:lnTo>
                    <a:lnTo>
                      <a:pt x="30277" y="21618"/>
                    </a:lnTo>
                    <a:lnTo>
                      <a:pt x="30184" y="21495"/>
                    </a:lnTo>
                    <a:lnTo>
                      <a:pt x="30246" y="21433"/>
                    </a:lnTo>
                    <a:lnTo>
                      <a:pt x="30338" y="21433"/>
                    </a:lnTo>
                    <a:lnTo>
                      <a:pt x="30338" y="21311"/>
                    </a:lnTo>
                    <a:lnTo>
                      <a:pt x="30215" y="21249"/>
                    </a:lnTo>
                    <a:lnTo>
                      <a:pt x="30062" y="21372"/>
                    </a:lnTo>
                    <a:lnTo>
                      <a:pt x="29939" y="21341"/>
                    </a:lnTo>
                    <a:lnTo>
                      <a:pt x="29877" y="21372"/>
                    </a:lnTo>
                    <a:lnTo>
                      <a:pt x="29755" y="21372"/>
                    </a:lnTo>
                    <a:close/>
                    <a:moveTo>
                      <a:pt x="30000" y="18793"/>
                    </a:moveTo>
                    <a:lnTo>
                      <a:pt x="29877" y="18885"/>
                    </a:lnTo>
                    <a:lnTo>
                      <a:pt x="29877" y="18946"/>
                    </a:lnTo>
                    <a:lnTo>
                      <a:pt x="29970" y="19038"/>
                    </a:lnTo>
                    <a:lnTo>
                      <a:pt x="29970" y="19130"/>
                    </a:lnTo>
                    <a:lnTo>
                      <a:pt x="29939" y="19223"/>
                    </a:lnTo>
                    <a:lnTo>
                      <a:pt x="29939" y="19438"/>
                    </a:lnTo>
                    <a:lnTo>
                      <a:pt x="30031" y="19622"/>
                    </a:lnTo>
                    <a:lnTo>
                      <a:pt x="30031" y="19867"/>
                    </a:lnTo>
                    <a:lnTo>
                      <a:pt x="29970" y="20052"/>
                    </a:lnTo>
                    <a:lnTo>
                      <a:pt x="29970" y="20236"/>
                    </a:lnTo>
                    <a:lnTo>
                      <a:pt x="30031" y="20328"/>
                    </a:lnTo>
                    <a:lnTo>
                      <a:pt x="30092" y="20236"/>
                    </a:lnTo>
                    <a:lnTo>
                      <a:pt x="30123" y="19990"/>
                    </a:lnTo>
                    <a:lnTo>
                      <a:pt x="30215" y="19929"/>
                    </a:lnTo>
                    <a:lnTo>
                      <a:pt x="30184" y="19683"/>
                    </a:lnTo>
                    <a:lnTo>
                      <a:pt x="30092" y="19499"/>
                    </a:lnTo>
                    <a:lnTo>
                      <a:pt x="30062" y="19192"/>
                    </a:lnTo>
                    <a:lnTo>
                      <a:pt x="30123" y="19008"/>
                    </a:lnTo>
                    <a:lnTo>
                      <a:pt x="30062" y="18885"/>
                    </a:lnTo>
                    <a:lnTo>
                      <a:pt x="30000" y="18793"/>
                    </a:lnTo>
                    <a:close/>
                    <a:moveTo>
                      <a:pt x="28772" y="19161"/>
                    </a:moveTo>
                    <a:lnTo>
                      <a:pt x="28711" y="19284"/>
                    </a:lnTo>
                    <a:lnTo>
                      <a:pt x="28772" y="19345"/>
                    </a:lnTo>
                    <a:lnTo>
                      <a:pt x="28926" y="19345"/>
                    </a:lnTo>
                    <a:lnTo>
                      <a:pt x="29018" y="19253"/>
                    </a:lnTo>
                    <a:lnTo>
                      <a:pt x="28956" y="19130"/>
                    </a:lnTo>
                    <a:lnTo>
                      <a:pt x="28803" y="19130"/>
                    </a:lnTo>
                    <a:lnTo>
                      <a:pt x="28772" y="19161"/>
                    </a:lnTo>
                    <a:close/>
                    <a:moveTo>
                      <a:pt x="28557" y="18885"/>
                    </a:moveTo>
                    <a:lnTo>
                      <a:pt x="28649" y="19008"/>
                    </a:lnTo>
                    <a:lnTo>
                      <a:pt x="28741" y="18977"/>
                    </a:lnTo>
                    <a:lnTo>
                      <a:pt x="28680" y="18854"/>
                    </a:lnTo>
                    <a:lnTo>
                      <a:pt x="28588" y="18854"/>
                    </a:lnTo>
                    <a:lnTo>
                      <a:pt x="28557" y="18885"/>
                    </a:lnTo>
                    <a:close/>
                    <a:moveTo>
                      <a:pt x="29632" y="16183"/>
                    </a:moveTo>
                    <a:lnTo>
                      <a:pt x="29755" y="16367"/>
                    </a:lnTo>
                    <a:lnTo>
                      <a:pt x="29877" y="16459"/>
                    </a:lnTo>
                    <a:lnTo>
                      <a:pt x="29970" y="16459"/>
                    </a:lnTo>
                    <a:lnTo>
                      <a:pt x="29970" y="16336"/>
                    </a:lnTo>
                    <a:lnTo>
                      <a:pt x="29847" y="16275"/>
                    </a:lnTo>
                    <a:lnTo>
                      <a:pt x="29755" y="16121"/>
                    </a:lnTo>
                    <a:lnTo>
                      <a:pt x="29662" y="16121"/>
                    </a:lnTo>
                    <a:lnTo>
                      <a:pt x="29632" y="16183"/>
                    </a:lnTo>
                    <a:close/>
                    <a:moveTo>
                      <a:pt x="30676" y="16828"/>
                    </a:moveTo>
                    <a:cubicBezTo>
                      <a:pt x="30676" y="16858"/>
                      <a:pt x="30676" y="16889"/>
                      <a:pt x="30706" y="16920"/>
                    </a:cubicBezTo>
                    <a:lnTo>
                      <a:pt x="30829" y="16920"/>
                    </a:lnTo>
                    <a:lnTo>
                      <a:pt x="30860" y="16828"/>
                    </a:lnTo>
                    <a:lnTo>
                      <a:pt x="30829" y="16735"/>
                    </a:lnTo>
                    <a:lnTo>
                      <a:pt x="30860" y="16582"/>
                    </a:lnTo>
                    <a:lnTo>
                      <a:pt x="30921" y="16490"/>
                    </a:lnTo>
                    <a:lnTo>
                      <a:pt x="30921" y="16336"/>
                    </a:lnTo>
                    <a:lnTo>
                      <a:pt x="30768" y="16551"/>
                    </a:lnTo>
                    <a:lnTo>
                      <a:pt x="30768" y="16705"/>
                    </a:lnTo>
                    <a:lnTo>
                      <a:pt x="30676" y="16828"/>
                    </a:lnTo>
                    <a:close/>
                    <a:moveTo>
                      <a:pt x="30215" y="15876"/>
                    </a:moveTo>
                    <a:lnTo>
                      <a:pt x="30246" y="15906"/>
                    </a:lnTo>
                    <a:lnTo>
                      <a:pt x="30307" y="15876"/>
                    </a:lnTo>
                    <a:lnTo>
                      <a:pt x="30369" y="15691"/>
                    </a:lnTo>
                    <a:lnTo>
                      <a:pt x="30369" y="15599"/>
                    </a:lnTo>
                    <a:lnTo>
                      <a:pt x="30307" y="15661"/>
                    </a:lnTo>
                    <a:lnTo>
                      <a:pt x="30215" y="15876"/>
                    </a:lnTo>
                    <a:close/>
                    <a:moveTo>
                      <a:pt x="30307" y="15262"/>
                    </a:moveTo>
                    <a:lnTo>
                      <a:pt x="30277" y="15323"/>
                    </a:lnTo>
                    <a:lnTo>
                      <a:pt x="30338" y="15384"/>
                    </a:lnTo>
                    <a:lnTo>
                      <a:pt x="30369" y="15354"/>
                    </a:lnTo>
                    <a:lnTo>
                      <a:pt x="30369" y="15262"/>
                    </a:lnTo>
                    <a:close/>
                    <a:moveTo>
                      <a:pt x="31014" y="13511"/>
                    </a:moveTo>
                    <a:lnTo>
                      <a:pt x="31106" y="13634"/>
                    </a:lnTo>
                    <a:lnTo>
                      <a:pt x="31106" y="13726"/>
                    </a:lnTo>
                    <a:lnTo>
                      <a:pt x="31259" y="13603"/>
                    </a:lnTo>
                    <a:lnTo>
                      <a:pt x="31321" y="13388"/>
                    </a:lnTo>
                    <a:lnTo>
                      <a:pt x="31321" y="13235"/>
                    </a:lnTo>
                    <a:lnTo>
                      <a:pt x="31351" y="13112"/>
                    </a:lnTo>
                    <a:lnTo>
                      <a:pt x="31259" y="13081"/>
                    </a:lnTo>
                    <a:lnTo>
                      <a:pt x="31167" y="13143"/>
                    </a:lnTo>
                    <a:lnTo>
                      <a:pt x="31136" y="13296"/>
                    </a:lnTo>
                    <a:lnTo>
                      <a:pt x="31014" y="13542"/>
                    </a:lnTo>
                    <a:close/>
                    <a:moveTo>
                      <a:pt x="30553" y="11086"/>
                    </a:moveTo>
                    <a:lnTo>
                      <a:pt x="30614" y="11086"/>
                    </a:lnTo>
                    <a:lnTo>
                      <a:pt x="30645" y="11024"/>
                    </a:lnTo>
                    <a:lnTo>
                      <a:pt x="30860" y="11024"/>
                    </a:lnTo>
                    <a:lnTo>
                      <a:pt x="30983" y="10871"/>
                    </a:lnTo>
                    <a:lnTo>
                      <a:pt x="30983" y="10686"/>
                    </a:lnTo>
                    <a:lnTo>
                      <a:pt x="30860" y="10594"/>
                    </a:lnTo>
                    <a:lnTo>
                      <a:pt x="30584" y="10686"/>
                    </a:lnTo>
                    <a:lnTo>
                      <a:pt x="30522" y="10932"/>
                    </a:lnTo>
                    <a:lnTo>
                      <a:pt x="30522" y="11055"/>
                    </a:lnTo>
                    <a:close/>
                    <a:moveTo>
                      <a:pt x="32242" y="6541"/>
                    </a:moveTo>
                    <a:lnTo>
                      <a:pt x="32303" y="6480"/>
                    </a:lnTo>
                    <a:lnTo>
                      <a:pt x="32334" y="6295"/>
                    </a:lnTo>
                    <a:lnTo>
                      <a:pt x="32303" y="6019"/>
                    </a:lnTo>
                    <a:lnTo>
                      <a:pt x="32334" y="5927"/>
                    </a:lnTo>
                    <a:lnTo>
                      <a:pt x="32303" y="5773"/>
                    </a:lnTo>
                    <a:lnTo>
                      <a:pt x="32180" y="5835"/>
                    </a:lnTo>
                    <a:lnTo>
                      <a:pt x="32180" y="5958"/>
                    </a:lnTo>
                    <a:lnTo>
                      <a:pt x="32211" y="5988"/>
                    </a:lnTo>
                    <a:lnTo>
                      <a:pt x="32211" y="6142"/>
                    </a:lnTo>
                    <a:lnTo>
                      <a:pt x="32150" y="6295"/>
                    </a:lnTo>
                    <a:lnTo>
                      <a:pt x="32242" y="6541"/>
                    </a:lnTo>
                    <a:close/>
                    <a:moveTo>
                      <a:pt x="31750" y="7063"/>
                    </a:moveTo>
                    <a:lnTo>
                      <a:pt x="31812" y="7063"/>
                    </a:lnTo>
                    <a:lnTo>
                      <a:pt x="31843" y="6940"/>
                    </a:lnTo>
                    <a:lnTo>
                      <a:pt x="31843" y="6664"/>
                    </a:lnTo>
                    <a:lnTo>
                      <a:pt x="31812" y="6603"/>
                    </a:lnTo>
                    <a:lnTo>
                      <a:pt x="31689" y="6695"/>
                    </a:lnTo>
                    <a:lnTo>
                      <a:pt x="31658" y="6848"/>
                    </a:lnTo>
                    <a:lnTo>
                      <a:pt x="31750" y="7032"/>
                    </a:lnTo>
                    <a:close/>
                    <a:moveTo>
                      <a:pt x="31474" y="6603"/>
                    </a:moveTo>
                    <a:lnTo>
                      <a:pt x="31505" y="6633"/>
                    </a:lnTo>
                    <a:lnTo>
                      <a:pt x="31628" y="6541"/>
                    </a:lnTo>
                    <a:lnTo>
                      <a:pt x="31658" y="6357"/>
                    </a:lnTo>
                    <a:lnTo>
                      <a:pt x="31720" y="6295"/>
                    </a:lnTo>
                    <a:lnTo>
                      <a:pt x="31720" y="6142"/>
                    </a:lnTo>
                    <a:lnTo>
                      <a:pt x="31628" y="6050"/>
                    </a:lnTo>
                    <a:lnTo>
                      <a:pt x="31536" y="6111"/>
                    </a:lnTo>
                    <a:lnTo>
                      <a:pt x="31413" y="6265"/>
                    </a:lnTo>
                    <a:lnTo>
                      <a:pt x="31474" y="6388"/>
                    </a:lnTo>
                    <a:close/>
                    <a:moveTo>
                      <a:pt x="22784" y="523"/>
                    </a:moveTo>
                    <a:lnTo>
                      <a:pt x="22846" y="523"/>
                    </a:lnTo>
                    <a:lnTo>
                      <a:pt x="22876" y="461"/>
                    </a:lnTo>
                    <a:lnTo>
                      <a:pt x="22907" y="308"/>
                    </a:lnTo>
                    <a:lnTo>
                      <a:pt x="22846" y="216"/>
                    </a:lnTo>
                    <a:lnTo>
                      <a:pt x="22784" y="216"/>
                    </a:lnTo>
                    <a:lnTo>
                      <a:pt x="22723" y="339"/>
                    </a:lnTo>
                    <a:lnTo>
                      <a:pt x="22784" y="492"/>
                    </a:lnTo>
                    <a:close/>
                    <a:moveTo>
                      <a:pt x="22815" y="799"/>
                    </a:moveTo>
                    <a:lnTo>
                      <a:pt x="22846" y="861"/>
                    </a:lnTo>
                    <a:lnTo>
                      <a:pt x="22969" y="861"/>
                    </a:lnTo>
                    <a:lnTo>
                      <a:pt x="23030" y="738"/>
                    </a:lnTo>
                    <a:lnTo>
                      <a:pt x="23030" y="615"/>
                    </a:lnTo>
                    <a:lnTo>
                      <a:pt x="22938" y="615"/>
                    </a:lnTo>
                    <a:lnTo>
                      <a:pt x="22815" y="707"/>
                    </a:lnTo>
                    <a:lnTo>
                      <a:pt x="22815" y="799"/>
                    </a:lnTo>
                    <a:close/>
                    <a:moveTo>
                      <a:pt x="22109" y="830"/>
                    </a:moveTo>
                    <a:lnTo>
                      <a:pt x="22232" y="1014"/>
                    </a:lnTo>
                    <a:lnTo>
                      <a:pt x="22262" y="1106"/>
                    </a:lnTo>
                    <a:lnTo>
                      <a:pt x="22385" y="1106"/>
                    </a:lnTo>
                    <a:lnTo>
                      <a:pt x="22447" y="1014"/>
                    </a:lnTo>
                    <a:lnTo>
                      <a:pt x="22539" y="953"/>
                    </a:lnTo>
                    <a:lnTo>
                      <a:pt x="22324" y="738"/>
                    </a:lnTo>
                    <a:lnTo>
                      <a:pt x="22293" y="615"/>
                    </a:lnTo>
                    <a:lnTo>
                      <a:pt x="22201" y="523"/>
                    </a:lnTo>
                    <a:lnTo>
                      <a:pt x="22170" y="584"/>
                    </a:lnTo>
                    <a:lnTo>
                      <a:pt x="22139" y="707"/>
                    </a:lnTo>
                    <a:lnTo>
                      <a:pt x="22078" y="738"/>
                    </a:lnTo>
                    <a:lnTo>
                      <a:pt x="22139" y="830"/>
                    </a:lnTo>
                    <a:close/>
                    <a:moveTo>
                      <a:pt x="21679" y="983"/>
                    </a:moveTo>
                    <a:lnTo>
                      <a:pt x="21679" y="1106"/>
                    </a:lnTo>
                    <a:lnTo>
                      <a:pt x="21771" y="1137"/>
                    </a:lnTo>
                    <a:lnTo>
                      <a:pt x="21832" y="1106"/>
                    </a:lnTo>
                    <a:lnTo>
                      <a:pt x="21832" y="1014"/>
                    </a:lnTo>
                    <a:lnTo>
                      <a:pt x="21740" y="953"/>
                    </a:lnTo>
                    <a:close/>
                    <a:moveTo>
                      <a:pt x="19192" y="1628"/>
                    </a:moveTo>
                    <a:lnTo>
                      <a:pt x="19222" y="1782"/>
                    </a:lnTo>
                    <a:lnTo>
                      <a:pt x="19376" y="1843"/>
                    </a:lnTo>
                    <a:lnTo>
                      <a:pt x="19560" y="2058"/>
                    </a:lnTo>
                    <a:lnTo>
                      <a:pt x="19714" y="2089"/>
                    </a:lnTo>
                    <a:lnTo>
                      <a:pt x="19744" y="1905"/>
                    </a:lnTo>
                    <a:lnTo>
                      <a:pt x="19744" y="1720"/>
                    </a:lnTo>
                    <a:lnTo>
                      <a:pt x="19806" y="1690"/>
                    </a:lnTo>
                    <a:lnTo>
                      <a:pt x="19806" y="1567"/>
                    </a:lnTo>
                    <a:lnTo>
                      <a:pt x="19714" y="1567"/>
                    </a:lnTo>
                    <a:lnTo>
                      <a:pt x="19560" y="1352"/>
                    </a:lnTo>
                    <a:lnTo>
                      <a:pt x="19468" y="1352"/>
                    </a:lnTo>
                    <a:lnTo>
                      <a:pt x="19376" y="1413"/>
                    </a:lnTo>
                    <a:lnTo>
                      <a:pt x="19407" y="1567"/>
                    </a:lnTo>
                    <a:lnTo>
                      <a:pt x="19437" y="1659"/>
                    </a:lnTo>
                    <a:lnTo>
                      <a:pt x="19376" y="1720"/>
                    </a:lnTo>
                    <a:lnTo>
                      <a:pt x="19284" y="1628"/>
                    </a:lnTo>
                    <a:lnTo>
                      <a:pt x="19192" y="1628"/>
                    </a:lnTo>
                    <a:close/>
                    <a:moveTo>
                      <a:pt x="19038" y="1782"/>
                    </a:moveTo>
                    <a:lnTo>
                      <a:pt x="19130" y="2027"/>
                    </a:lnTo>
                    <a:lnTo>
                      <a:pt x="19192" y="2027"/>
                    </a:lnTo>
                    <a:lnTo>
                      <a:pt x="19192" y="1843"/>
                    </a:lnTo>
                    <a:lnTo>
                      <a:pt x="19069" y="1720"/>
                    </a:lnTo>
                    <a:lnTo>
                      <a:pt x="19007" y="1782"/>
                    </a:lnTo>
                    <a:close/>
                    <a:moveTo>
                      <a:pt x="18209" y="1751"/>
                    </a:moveTo>
                    <a:lnTo>
                      <a:pt x="18240" y="1874"/>
                    </a:lnTo>
                    <a:lnTo>
                      <a:pt x="18455" y="1874"/>
                    </a:lnTo>
                    <a:lnTo>
                      <a:pt x="18516" y="1935"/>
                    </a:lnTo>
                    <a:lnTo>
                      <a:pt x="18639" y="1935"/>
                    </a:lnTo>
                    <a:lnTo>
                      <a:pt x="18639" y="1874"/>
                    </a:lnTo>
                    <a:lnTo>
                      <a:pt x="18547" y="1782"/>
                    </a:lnTo>
                    <a:lnTo>
                      <a:pt x="18455" y="1751"/>
                    </a:lnTo>
                    <a:lnTo>
                      <a:pt x="18455" y="1628"/>
                    </a:lnTo>
                    <a:lnTo>
                      <a:pt x="18332" y="1567"/>
                    </a:lnTo>
                    <a:lnTo>
                      <a:pt x="18240" y="1659"/>
                    </a:lnTo>
                    <a:lnTo>
                      <a:pt x="18240" y="1720"/>
                    </a:lnTo>
                    <a:close/>
                    <a:moveTo>
                      <a:pt x="17749" y="3286"/>
                    </a:moveTo>
                    <a:lnTo>
                      <a:pt x="17810" y="3317"/>
                    </a:lnTo>
                    <a:lnTo>
                      <a:pt x="17902" y="3286"/>
                    </a:lnTo>
                    <a:lnTo>
                      <a:pt x="17933" y="3163"/>
                    </a:lnTo>
                    <a:lnTo>
                      <a:pt x="17841" y="3010"/>
                    </a:lnTo>
                    <a:lnTo>
                      <a:pt x="17779" y="2826"/>
                    </a:lnTo>
                    <a:lnTo>
                      <a:pt x="17656" y="2703"/>
                    </a:lnTo>
                    <a:lnTo>
                      <a:pt x="17595" y="2703"/>
                    </a:lnTo>
                    <a:lnTo>
                      <a:pt x="17595" y="2826"/>
                    </a:lnTo>
                    <a:lnTo>
                      <a:pt x="17656" y="2979"/>
                    </a:lnTo>
                    <a:lnTo>
                      <a:pt x="17656" y="3163"/>
                    </a:lnTo>
                    <a:lnTo>
                      <a:pt x="17749" y="3256"/>
                    </a:lnTo>
                    <a:close/>
                    <a:moveTo>
                      <a:pt x="17963" y="4852"/>
                    </a:moveTo>
                    <a:lnTo>
                      <a:pt x="18178" y="4852"/>
                    </a:lnTo>
                    <a:lnTo>
                      <a:pt x="18240" y="4760"/>
                    </a:lnTo>
                    <a:lnTo>
                      <a:pt x="18209" y="4637"/>
                    </a:lnTo>
                    <a:lnTo>
                      <a:pt x="18086" y="4545"/>
                    </a:lnTo>
                    <a:lnTo>
                      <a:pt x="18086" y="4422"/>
                    </a:lnTo>
                    <a:lnTo>
                      <a:pt x="18025" y="4392"/>
                    </a:lnTo>
                    <a:lnTo>
                      <a:pt x="17871" y="4422"/>
                    </a:lnTo>
                    <a:lnTo>
                      <a:pt x="17810" y="4576"/>
                    </a:lnTo>
                    <a:lnTo>
                      <a:pt x="17810" y="4668"/>
                    </a:lnTo>
                    <a:lnTo>
                      <a:pt x="17902" y="4852"/>
                    </a:lnTo>
                    <a:lnTo>
                      <a:pt x="17963" y="4883"/>
                    </a:lnTo>
                    <a:close/>
                    <a:moveTo>
                      <a:pt x="17963" y="5037"/>
                    </a:moveTo>
                    <a:lnTo>
                      <a:pt x="17963" y="5190"/>
                    </a:lnTo>
                    <a:lnTo>
                      <a:pt x="17994" y="5282"/>
                    </a:lnTo>
                    <a:lnTo>
                      <a:pt x="17963" y="5466"/>
                    </a:lnTo>
                    <a:lnTo>
                      <a:pt x="18209" y="5651"/>
                    </a:lnTo>
                    <a:lnTo>
                      <a:pt x="18301" y="5559"/>
                    </a:lnTo>
                    <a:lnTo>
                      <a:pt x="18301" y="5159"/>
                    </a:lnTo>
                    <a:lnTo>
                      <a:pt x="18209" y="5037"/>
                    </a:lnTo>
                    <a:lnTo>
                      <a:pt x="18086" y="5006"/>
                    </a:lnTo>
                    <a:lnTo>
                      <a:pt x="17994" y="5037"/>
                    </a:lnTo>
                    <a:close/>
                    <a:moveTo>
                      <a:pt x="15661" y="3471"/>
                    </a:moveTo>
                    <a:lnTo>
                      <a:pt x="15691" y="3409"/>
                    </a:lnTo>
                    <a:lnTo>
                      <a:pt x="15661" y="3348"/>
                    </a:lnTo>
                    <a:lnTo>
                      <a:pt x="15661" y="3225"/>
                    </a:lnTo>
                    <a:lnTo>
                      <a:pt x="15630" y="3163"/>
                    </a:lnTo>
                    <a:lnTo>
                      <a:pt x="15538" y="3194"/>
                    </a:lnTo>
                    <a:lnTo>
                      <a:pt x="15538" y="3317"/>
                    </a:lnTo>
                    <a:lnTo>
                      <a:pt x="15661" y="3471"/>
                    </a:lnTo>
                    <a:close/>
                    <a:moveTo>
                      <a:pt x="15323" y="4484"/>
                    </a:moveTo>
                    <a:lnTo>
                      <a:pt x="15384" y="4545"/>
                    </a:lnTo>
                    <a:lnTo>
                      <a:pt x="15446" y="4361"/>
                    </a:lnTo>
                    <a:lnTo>
                      <a:pt x="15446" y="4177"/>
                    </a:lnTo>
                    <a:lnTo>
                      <a:pt x="15261" y="3962"/>
                    </a:lnTo>
                    <a:lnTo>
                      <a:pt x="15261" y="3716"/>
                    </a:lnTo>
                    <a:lnTo>
                      <a:pt x="15353" y="3471"/>
                    </a:lnTo>
                    <a:lnTo>
                      <a:pt x="15353" y="3225"/>
                    </a:lnTo>
                    <a:lnTo>
                      <a:pt x="15292" y="3071"/>
                    </a:lnTo>
                    <a:lnTo>
                      <a:pt x="15292" y="2826"/>
                    </a:lnTo>
                    <a:lnTo>
                      <a:pt x="15231" y="2703"/>
                    </a:lnTo>
                    <a:lnTo>
                      <a:pt x="15077" y="2856"/>
                    </a:lnTo>
                    <a:lnTo>
                      <a:pt x="15077" y="3286"/>
                    </a:lnTo>
                    <a:lnTo>
                      <a:pt x="14985" y="3440"/>
                    </a:lnTo>
                    <a:lnTo>
                      <a:pt x="14985" y="3624"/>
                    </a:lnTo>
                    <a:lnTo>
                      <a:pt x="15169" y="3993"/>
                    </a:lnTo>
                    <a:lnTo>
                      <a:pt x="15200" y="4238"/>
                    </a:lnTo>
                    <a:lnTo>
                      <a:pt x="15323" y="4515"/>
                    </a:lnTo>
                    <a:close/>
                    <a:moveTo>
                      <a:pt x="6387" y="5835"/>
                    </a:moveTo>
                    <a:lnTo>
                      <a:pt x="6479" y="5927"/>
                    </a:lnTo>
                    <a:lnTo>
                      <a:pt x="6510" y="6050"/>
                    </a:lnTo>
                    <a:lnTo>
                      <a:pt x="6633" y="6111"/>
                    </a:lnTo>
                    <a:lnTo>
                      <a:pt x="6633" y="5927"/>
                    </a:lnTo>
                    <a:lnTo>
                      <a:pt x="6541" y="5835"/>
                    </a:lnTo>
                    <a:lnTo>
                      <a:pt x="6387" y="5835"/>
                    </a:lnTo>
                    <a:close/>
                    <a:moveTo>
                      <a:pt x="768" y="13051"/>
                    </a:moveTo>
                    <a:lnTo>
                      <a:pt x="860" y="13174"/>
                    </a:lnTo>
                    <a:lnTo>
                      <a:pt x="1075" y="13204"/>
                    </a:lnTo>
                    <a:lnTo>
                      <a:pt x="1229" y="13266"/>
                    </a:lnTo>
                    <a:lnTo>
                      <a:pt x="1352" y="13266"/>
                    </a:lnTo>
                    <a:lnTo>
                      <a:pt x="1259" y="13143"/>
                    </a:lnTo>
                    <a:lnTo>
                      <a:pt x="1167" y="13143"/>
                    </a:lnTo>
                    <a:lnTo>
                      <a:pt x="1014" y="12959"/>
                    </a:lnTo>
                    <a:lnTo>
                      <a:pt x="891" y="12989"/>
                    </a:lnTo>
                    <a:lnTo>
                      <a:pt x="768" y="12959"/>
                    </a:lnTo>
                    <a:lnTo>
                      <a:pt x="768" y="13051"/>
                    </a:lnTo>
                    <a:close/>
                    <a:moveTo>
                      <a:pt x="0" y="13081"/>
                    </a:moveTo>
                    <a:lnTo>
                      <a:pt x="154" y="13266"/>
                    </a:lnTo>
                    <a:lnTo>
                      <a:pt x="338" y="13266"/>
                    </a:lnTo>
                    <a:lnTo>
                      <a:pt x="492" y="13358"/>
                    </a:lnTo>
                    <a:lnTo>
                      <a:pt x="676" y="13235"/>
                    </a:lnTo>
                    <a:lnTo>
                      <a:pt x="492" y="13081"/>
                    </a:lnTo>
                    <a:lnTo>
                      <a:pt x="246" y="12989"/>
                    </a:lnTo>
                    <a:lnTo>
                      <a:pt x="62" y="12989"/>
                    </a:lnTo>
                    <a:close/>
                    <a:moveTo>
                      <a:pt x="6326" y="19929"/>
                    </a:moveTo>
                    <a:lnTo>
                      <a:pt x="6295" y="20052"/>
                    </a:lnTo>
                    <a:lnTo>
                      <a:pt x="6357" y="20082"/>
                    </a:lnTo>
                    <a:lnTo>
                      <a:pt x="6418" y="19990"/>
                    </a:lnTo>
                    <a:lnTo>
                      <a:pt x="6387" y="19929"/>
                    </a:lnTo>
                    <a:lnTo>
                      <a:pt x="6326" y="19929"/>
                    </a:lnTo>
                    <a:close/>
                    <a:moveTo>
                      <a:pt x="6326" y="20666"/>
                    </a:moveTo>
                    <a:lnTo>
                      <a:pt x="6449" y="20696"/>
                    </a:lnTo>
                    <a:lnTo>
                      <a:pt x="6510" y="20727"/>
                    </a:lnTo>
                    <a:lnTo>
                      <a:pt x="6786" y="20727"/>
                    </a:lnTo>
                    <a:lnTo>
                      <a:pt x="6909" y="20789"/>
                    </a:lnTo>
                    <a:lnTo>
                      <a:pt x="6971" y="20850"/>
                    </a:lnTo>
                    <a:lnTo>
                      <a:pt x="7001" y="20727"/>
                    </a:lnTo>
                    <a:lnTo>
                      <a:pt x="6879" y="20635"/>
                    </a:lnTo>
                    <a:lnTo>
                      <a:pt x="6694" y="20574"/>
                    </a:lnTo>
                    <a:lnTo>
                      <a:pt x="6602" y="20635"/>
                    </a:lnTo>
                    <a:lnTo>
                      <a:pt x="6449" y="20543"/>
                    </a:lnTo>
                    <a:lnTo>
                      <a:pt x="6357" y="20543"/>
                    </a:lnTo>
                    <a:lnTo>
                      <a:pt x="6295" y="20604"/>
                    </a:lnTo>
                    <a:lnTo>
                      <a:pt x="6326" y="20666"/>
                    </a:lnTo>
                    <a:close/>
                    <a:moveTo>
                      <a:pt x="6541" y="20911"/>
                    </a:moveTo>
                    <a:lnTo>
                      <a:pt x="6572" y="20942"/>
                    </a:lnTo>
                    <a:lnTo>
                      <a:pt x="6633" y="20942"/>
                    </a:lnTo>
                    <a:lnTo>
                      <a:pt x="6602" y="20881"/>
                    </a:lnTo>
                    <a:lnTo>
                      <a:pt x="6541" y="20881"/>
                    </a:lnTo>
                    <a:close/>
                    <a:moveTo>
                      <a:pt x="6572" y="21955"/>
                    </a:moveTo>
                    <a:lnTo>
                      <a:pt x="6633" y="22048"/>
                    </a:lnTo>
                    <a:lnTo>
                      <a:pt x="6725" y="22048"/>
                    </a:lnTo>
                    <a:lnTo>
                      <a:pt x="6786" y="22140"/>
                    </a:lnTo>
                    <a:lnTo>
                      <a:pt x="6909" y="22078"/>
                    </a:lnTo>
                    <a:lnTo>
                      <a:pt x="6848" y="21986"/>
                    </a:lnTo>
                    <a:lnTo>
                      <a:pt x="6694" y="21894"/>
                    </a:lnTo>
                    <a:lnTo>
                      <a:pt x="6602" y="21894"/>
                    </a:lnTo>
                    <a:lnTo>
                      <a:pt x="6572" y="21955"/>
                    </a:lnTo>
                    <a:close/>
                    <a:moveTo>
                      <a:pt x="6418" y="22355"/>
                    </a:moveTo>
                    <a:lnTo>
                      <a:pt x="6449" y="22416"/>
                    </a:lnTo>
                    <a:lnTo>
                      <a:pt x="6572" y="22447"/>
                    </a:lnTo>
                    <a:lnTo>
                      <a:pt x="6694" y="22355"/>
                    </a:lnTo>
                    <a:lnTo>
                      <a:pt x="6510" y="22324"/>
                    </a:lnTo>
                    <a:lnTo>
                      <a:pt x="6449" y="22293"/>
                    </a:lnTo>
                    <a:close/>
                    <a:moveTo>
                      <a:pt x="6633" y="22999"/>
                    </a:moveTo>
                    <a:lnTo>
                      <a:pt x="6694" y="22999"/>
                    </a:lnTo>
                    <a:lnTo>
                      <a:pt x="6756" y="22969"/>
                    </a:lnTo>
                    <a:lnTo>
                      <a:pt x="6694" y="22846"/>
                    </a:lnTo>
                    <a:lnTo>
                      <a:pt x="6664" y="22754"/>
                    </a:lnTo>
                    <a:lnTo>
                      <a:pt x="6633" y="22815"/>
                    </a:lnTo>
                    <a:lnTo>
                      <a:pt x="6633" y="22999"/>
                    </a:lnTo>
                    <a:close/>
                    <a:moveTo>
                      <a:pt x="6848" y="23184"/>
                    </a:moveTo>
                    <a:lnTo>
                      <a:pt x="6879" y="23245"/>
                    </a:lnTo>
                    <a:lnTo>
                      <a:pt x="6909" y="23245"/>
                    </a:lnTo>
                    <a:lnTo>
                      <a:pt x="6909" y="23184"/>
                    </a:lnTo>
                    <a:lnTo>
                      <a:pt x="6848" y="23184"/>
                    </a:lnTo>
                    <a:close/>
                    <a:moveTo>
                      <a:pt x="6387" y="23276"/>
                    </a:moveTo>
                    <a:lnTo>
                      <a:pt x="6418" y="23245"/>
                    </a:lnTo>
                    <a:lnTo>
                      <a:pt x="6387" y="23184"/>
                    </a:lnTo>
                    <a:lnTo>
                      <a:pt x="6357" y="23245"/>
                    </a:lnTo>
                    <a:lnTo>
                      <a:pt x="6357" y="23276"/>
                    </a:lnTo>
                    <a:close/>
                    <a:moveTo>
                      <a:pt x="6602" y="23245"/>
                    </a:moveTo>
                    <a:lnTo>
                      <a:pt x="6633" y="23276"/>
                    </a:lnTo>
                    <a:lnTo>
                      <a:pt x="6694" y="23214"/>
                    </a:lnTo>
                    <a:lnTo>
                      <a:pt x="6602" y="23184"/>
                    </a:lnTo>
                    <a:close/>
                    <a:moveTo>
                      <a:pt x="6510" y="23460"/>
                    </a:moveTo>
                    <a:lnTo>
                      <a:pt x="6602" y="23399"/>
                    </a:lnTo>
                    <a:lnTo>
                      <a:pt x="6602" y="23368"/>
                    </a:lnTo>
                    <a:lnTo>
                      <a:pt x="6510" y="23368"/>
                    </a:lnTo>
                    <a:close/>
                    <a:moveTo>
                      <a:pt x="6633" y="23736"/>
                    </a:moveTo>
                    <a:lnTo>
                      <a:pt x="6664" y="23675"/>
                    </a:lnTo>
                    <a:lnTo>
                      <a:pt x="6572" y="23675"/>
                    </a:lnTo>
                    <a:lnTo>
                      <a:pt x="6479" y="23675"/>
                    </a:lnTo>
                    <a:lnTo>
                      <a:pt x="6510" y="23736"/>
                    </a:lnTo>
                    <a:close/>
                    <a:moveTo>
                      <a:pt x="6756" y="23859"/>
                    </a:moveTo>
                    <a:lnTo>
                      <a:pt x="6817" y="23859"/>
                    </a:lnTo>
                    <a:lnTo>
                      <a:pt x="6879" y="23767"/>
                    </a:lnTo>
                    <a:lnTo>
                      <a:pt x="6786" y="23736"/>
                    </a:lnTo>
                    <a:lnTo>
                      <a:pt x="6694" y="23828"/>
                    </a:lnTo>
                    <a:cubicBezTo>
                      <a:pt x="6694" y="23828"/>
                      <a:pt x="6725" y="23859"/>
                      <a:pt x="6756" y="23859"/>
                    </a:cubicBezTo>
                    <a:close/>
                    <a:moveTo>
                      <a:pt x="6234" y="24289"/>
                    </a:moveTo>
                    <a:lnTo>
                      <a:pt x="6357" y="24228"/>
                    </a:lnTo>
                    <a:lnTo>
                      <a:pt x="6418" y="24228"/>
                    </a:lnTo>
                    <a:lnTo>
                      <a:pt x="6418" y="24136"/>
                    </a:lnTo>
                    <a:lnTo>
                      <a:pt x="6264" y="24136"/>
                    </a:lnTo>
                    <a:lnTo>
                      <a:pt x="6203" y="24228"/>
                    </a:lnTo>
                    <a:lnTo>
                      <a:pt x="6234" y="24258"/>
                    </a:lnTo>
                    <a:close/>
                    <a:moveTo>
                      <a:pt x="6510" y="24535"/>
                    </a:moveTo>
                    <a:lnTo>
                      <a:pt x="6756" y="24350"/>
                    </a:lnTo>
                    <a:lnTo>
                      <a:pt x="6909" y="24197"/>
                    </a:lnTo>
                    <a:lnTo>
                      <a:pt x="6909" y="24105"/>
                    </a:lnTo>
                    <a:lnTo>
                      <a:pt x="6786" y="24105"/>
                    </a:lnTo>
                    <a:lnTo>
                      <a:pt x="6633" y="24228"/>
                    </a:lnTo>
                    <a:lnTo>
                      <a:pt x="6541" y="24228"/>
                    </a:lnTo>
                    <a:lnTo>
                      <a:pt x="6479" y="24350"/>
                    </a:lnTo>
                    <a:lnTo>
                      <a:pt x="6418" y="24381"/>
                    </a:lnTo>
                    <a:lnTo>
                      <a:pt x="6418" y="24473"/>
                    </a:lnTo>
                    <a:lnTo>
                      <a:pt x="6418" y="24565"/>
                    </a:lnTo>
                    <a:lnTo>
                      <a:pt x="6449" y="24565"/>
                    </a:lnTo>
                    <a:lnTo>
                      <a:pt x="6479" y="24535"/>
                    </a:lnTo>
                    <a:close/>
                    <a:moveTo>
                      <a:pt x="6756" y="24504"/>
                    </a:moveTo>
                    <a:lnTo>
                      <a:pt x="6817" y="24504"/>
                    </a:lnTo>
                    <a:lnTo>
                      <a:pt x="6879" y="24443"/>
                    </a:lnTo>
                    <a:lnTo>
                      <a:pt x="6879" y="24381"/>
                    </a:lnTo>
                    <a:lnTo>
                      <a:pt x="6756" y="24504"/>
                    </a:lnTo>
                    <a:close/>
                    <a:moveTo>
                      <a:pt x="6664" y="24658"/>
                    </a:moveTo>
                    <a:lnTo>
                      <a:pt x="6756" y="24627"/>
                    </a:lnTo>
                    <a:lnTo>
                      <a:pt x="6725" y="24565"/>
                    </a:lnTo>
                    <a:lnTo>
                      <a:pt x="6633" y="24596"/>
                    </a:lnTo>
                    <a:lnTo>
                      <a:pt x="6633" y="24658"/>
                    </a:lnTo>
                    <a:close/>
                    <a:moveTo>
                      <a:pt x="6418" y="24750"/>
                    </a:moveTo>
                    <a:lnTo>
                      <a:pt x="6510" y="24658"/>
                    </a:lnTo>
                    <a:lnTo>
                      <a:pt x="6449" y="24627"/>
                    </a:lnTo>
                    <a:lnTo>
                      <a:pt x="6387" y="24658"/>
                    </a:lnTo>
                    <a:lnTo>
                      <a:pt x="6387" y="24719"/>
                    </a:lnTo>
                    <a:lnTo>
                      <a:pt x="6418" y="24719"/>
                    </a:lnTo>
                    <a:close/>
                    <a:moveTo>
                      <a:pt x="6142" y="25302"/>
                    </a:moveTo>
                    <a:lnTo>
                      <a:pt x="6142" y="25425"/>
                    </a:lnTo>
                    <a:lnTo>
                      <a:pt x="6264" y="25425"/>
                    </a:lnTo>
                    <a:lnTo>
                      <a:pt x="6387" y="25272"/>
                    </a:lnTo>
                    <a:lnTo>
                      <a:pt x="6541" y="25210"/>
                    </a:lnTo>
                    <a:lnTo>
                      <a:pt x="6572" y="25149"/>
                    </a:lnTo>
                    <a:lnTo>
                      <a:pt x="6510" y="25087"/>
                    </a:lnTo>
                    <a:lnTo>
                      <a:pt x="6449" y="25149"/>
                    </a:lnTo>
                    <a:lnTo>
                      <a:pt x="6264" y="25149"/>
                    </a:lnTo>
                    <a:lnTo>
                      <a:pt x="6234" y="25241"/>
                    </a:lnTo>
                    <a:cubicBezTo>
                      <a:pt x="6203" y="25241"/>
                      <a:pt x="6172" y="25272"/>
                      <a:pt x="6172" y="25272"/>
                    </a:cubicBezTo>
                    <a:close/>
                    <a:moveTo>
                      <a:pt x="6019" y="25794"/>
                    </a:moveTo>
                    <a:lnTo>
                      <a:pt x="6080" y="25916"/>
                    </a:lnTo>
                    <a:lnTo>
                      <a:pt x="6172" y="25947"/>
                    </a:lnTo>
                    <a:lnTo>
                      <a:pt x="6203" y="25886"/>
                    </a:lnTo>
                    <a:lnTo>
                      <a:pt x="6111" y="25763"/>
                    </a:lnTo>
                    <a:lnTo>
                      <a:pt x="6019" y="25763"/>
                    </a:lnTo>
                    <a:close/>
                    <a:moveTo>
                      <a:pt x="9673" y="44893"/>
                    </a:moveTo>
                    <a:lnTo>
                      <a:pt x="9765" y="44739"/>
                    </a:lnTo>
                    <a:lnTo>
                      <a:pt x="9888" y="44739"/>
                    </a:lnTo>
                    <a:lnTo>
                      <a:pt x="9949" y="44801"/>
                    </a:lnTo>
                    <a:lnTo>
                      <a:pt x="9888" y="44893"/>
                    </a:lnTo>
                    <a:lnTo>
                      <a:pt x="9796" y="44893"/>
                    </a:lnTo>
                    <a:lnTo>
                      <a:pt x="9734" y="44923"/>
                    </a:lnTo>
                    <a:lnTo>
                      <a:pt x="9673" y="44893"/>
                    </a:lnTo>
                    <a:close/>
                    <a:moveTo>
                      <a:pt x="8782" y="44371"/>
                    </a:moveTo>
                    <a:lnTo>
                      <a:pt x="8844" y="44371"/>
                    </a:lnTo>
                    <a:lnTo>
                      <a:pt x="8844" y="44309"/>
                    </a:lnTo>
                    <a:lnTo>
                      <a:pt x="8936" y="44186"/>
                    </a:lnTo>
                    <a:lnTo>
                      <a:pt x="8936" y="44094"/>
                    </a:lnTo>
                    <a:lnTo>
                      <a:pt x="8875" y="44094"/>
                    </a:lnTo>
                    <a:lnTo>
                      <a:pt x="8844" y="44156"/>
                    </a:lnTo>
                    <a:lnTo>
                      <a:pt x="8752" y="44217"/>
                    </a:lnTo>
                    <a:lnTo>
                      <a:pt x="8782" y="44371"/>
                    </a:lnTo>
                    <a:close/>
                    <a:moveTo>
                      <a:pt x="8168" y="43296"/>
                    </a:moveTo>
                    <a:lnTo>
                      <a:pt x="8199" y="43327"/>
                    </a:lnTo>
                    <a:lnTo>
                      <a:pt x="8322" y="43327"/>
                    </a:lnTo>
                    <a:lnTo>
                      <a:pt x="8414" y="43265"/>
                    </a:lnTo>
                    <a:lnTo>
                      <a:pt x="8383" y="43204"/>
                    </a:lnTo>
                    <a:lnTo>
                      <a:pt x="8260" y="43204"/>
                    </a:lnTo>
                    <a:lnTo>
                      <a:pt x="8168" y="43296"/>
                    </a:lnTo>
                    <a:close/>
                    <a:moveTo>
                      <a:pt x="7861" y="43235"/>
                    </a:moveTo>
                    <a:lnTo>
                      <a:pt x="7892" y="43327"/>
                    </a:lnTo>
                    <a:lnTo>
                      <a:pt x="7984" y="43327"/>
                    </a:lnTo>
                    <a:lnTo>
                      <a:pt x="7984" y="43265"/>
                    </a:lnTo>
                    <a:lnTo>
                      <a:pt x="7923" y="43204"/>
                    </a:lnTo>
                    <a:lnTo>
                      <a:pt x="7861" y="43235"/>
                    </a:lnTo>
                    <a:close/>
                    <a:moveTo>
                      <a:pt x="6971" y="43357"/>
                    </a:moveTo>
                    <a:lnTo>
                      <a:pt x="6971" y="43388"/>
                    </a:lnTo>
                    <a:lnTo>
                      <a:pt x="7063" y="43388"/>
                    </a:lnTo>
                    <a:lnTo>
                      <a:pt x="7094" y="43480"/>
                    </a:lnTo>
                    <a:lnTo>
                      <a:pt x="7216" y="43419"/>
                    </a:lnTo>
                    <a:lnTo>
                      <a:pt x="7155" y="43327"/>
                    </a:lnTo>
                    <a:lnTo>
                      <a:pt x="7032" y="43296"/>
                    </a:lnTo>
                    <a:lnTo>
                      <a:pt x="6971" y="43327"/>
                    </a:lnTo>
                    <a:close/>
                    <a:moveTo>
                      <a:pt x="5804" y="38291"/>
                    </a:moveTo>
                    <a:lnTo>
                      <a:pt x="5896" y="38291"/>
                    </a:lnTo>
                    <a:lnTo>
                      <a:pt x="6019" y="38199"/>
                    </a:lnTo>
                    <a:lnTo>
                      <a:pt x="6142" y="38015"/>
                    </a:lnTo>
                    <a:lnTo>
                      <a:pt x="6050" y="38045"/>
                    </a:lnTo>
                    <a:lnTo>
                      <a:pt x="5988" y="38137"/>
                    </a:lnTo>
                    <a:lnTo>
                      <a:pt x="5804" y="38291"/>
                    </a:lnTo>
                    <a:close/>
                    <a:moveTo>
                      <a:pt x="5804" y="38107"/>
                    </a:moveTo>
                    <a:lnTo>
                      <a:pt x="5804" y="38168"/>
                    </a:lnTo>
                    <a:lnTo>
                      <a:pt x="5865" y="38137"/>
                    </a:lnTo>
                    <a:lnTo>
                      <a:pt x="5957" y="38076"/>
                    </a:lnTo>
                    <a:lnTo>
                      <a:pt x="6019" y="37984"/>
                    </a:lnTo>
                    <a:lnTo>
                      <a:pt x="5957" y="37984"/>
                    </a:lnTo>
                    <a:lnTo>
                      <a:pt x="5804" y="38107"/>
                    </a:lnTo>
                    <a:close/>
                    <a:moveTo>
                      <a:pt x="5128" y="36418"/>
                    </a:moveTo>
                    <a:lnTo>
                      <a:pt x="5067" y="36510"/>
                    </a:lnTo>
                    <a:lnTo>
                      <a:pt x="5098" y="36510"/>
                    </a:lnTo>
                    <a:lnTo>
                      <a:pt x="5251" y="36479"/>
                    </a:lnTo>
                    <a:lnTo>
                      <a:pt x="5220" y="36418"/>
                    </a:lnTo>
                    <a:lnTo>
                      <a:pt x="5159" y="36418"/>
                    </a:lnTo>
                    <a:lnTo>
                      <a:pt x="5128" y="36418"/>
                    </a:lnTo>
                    <a:close/>
                    <a:moveTo>
                      <a:pt x="5036" y="36203"/>
                    </a:moveTo>
                    <a:lnTo>
                      <a:pt x="5098" y="36295"/>
                    </a:lnTo>
                    <a:lnTo>
                      <a:pt x="5220" y="36295"/>
                    </a:lnTo>
                    <a:lnTo>
                      <a:pt x="5220" y="36172"/>
                    </a:lnTo>
                    <a:lnTo>
                      <a:pt x="5128" y="36142"/>
                    </a:lnTo>
                    <a:lnTo>
                      <a:pt x="5036" y="36203"/>
                    </a:lnTo>
                    <a:close/>
                    <a:moveTo>
                      <a:pt x="5128" y="34606"/>
                    </a:moveTo>
                    <a:lnTo>
                      <a:pt x="5282" y="34637"/>
                    </a:lnTo>
                    <a:lnTo>
                      <a:pt x="5374" y="34576"/>
                    </a:lnTo>
                    <a:lnTo>
                      <a:pt x="5282" y="34545"/>
                    </a:lnTo>
                    <a:lnTo>
                      <a:pt x="5159" y="34606"/>
                    </a:lnTo>
                    <a:close/>
                    <a:moveTo>
                      <a:pt x="5220" y="34453"/>
                    </a:moveTo>
                    <a:lnTo>
                      <a:pt x="5282" y="34483"/>
                    </a:lnTo>
                    <a:lnTo>
                      <a:pt x="5405" y="34483"/>
                    </a:lnTo>
                    <a:lnTo>
                      <a:pt x="5497" y="34422"/>
                    </a:lnTo>
                    <a:lnTo>
                      <a:pt x="5343" y="34361"/>
                    </a:lnTo>
                    <a:lnTo>
                      <a:pt x="5220" y="34391"/>
                    </a:lnTo>
                    <a:close/>
                    <a:moveTo>
                      <a:pt x="4913" y="34361"/>
                    </a:moveTo>
                    <a:lnTo>
                      <a:pt x="4944" y="34453"/>
                    </a:lnTo>
                    <a:lnTo>
                      <a:pt x="5036" y="34422"/>
                    </a:lnTo>
                    <a:lnTo>
                      <a:pt x="5006" y="34361"/>
                    </a:lnTo>
                    <a:lnTo>
                      <a:pt x="4944" y="34361"/>
                    </a:lnTo>
                    <a:lnTo>
                      <a:pt x="4913" y="34361"/>
                    </a:lnTo>
                    <a:close/>
                    <a:moveTo>
                      <a:pt x="5343" y="32948"/>
                    </a:moveTo>
                    <a:lnTo>
                      <a:pt x="5313" y="33010"/>
                    </a:lnTo>
                    <a:lnTo>
                      <a:pt x="5343" y="33040"/>
                    </a:lnTo>
                    <a:lnTo>
                      <a:pt x="5435" y="33040"/>
                    </a:lnTo>
                    <a:lnTo>
                      <a:pt x="5528" y="32948"/>
                    </a:lnTo>
                    <a:lnTo>
                      <a:pt x="5528" y="32887"/>
                    </a:lnTo>
                    <a:lnTo>
                      <a:pt x="5435" y="32887"/>
                    </a:lnTo>
                    <a:lnTo>
                      <a:pt x="5343" y="32979"/>
                    </a:lnTo>
                    <a:close/>
                    <a:moveTo>
                      <a:pt x="6664" y="32395"/>
                    </a:moveTo>
                    <a:lnTo>
                      <a:pt x="6786" y="32457"/>
                    </a:lnTo>
                    <a:lnTo>
                      <a:pt x="7001" y="32426"/>
                    </a:lnTo>
                    <a:lnTo>
                      <a:pt x="7001" y="32334"/>
                    </a:lnTo>
                    <a:lnTo>
                      <a:pt x="6786" y="32273"/>
                    </a:lnTo>
                    <a:lnTo>
                      <a:pt x="6664" y="32334"/>
                    </a:lnTo>
                    <a:close/>
                    <a:moveTo>
                      <a:pt x="6142" y="31628"/>
                    </a:moveTo>
                    <a:lnTo>
                      <a:pt x="6142" y="31689"/>
                    </a:lnTo>
                    <a:lnTo>
                      <a:pt x="6203" y="31751"/>
                    </a:lnTo>
                    <a:lnTo>
                      <a:pt x="6418" y="31689"/>
                    </a:lnTo>
                    <a:lnTo>
                      <a:pt x="6387" y="31597"/>
                    </a:lnTo>
                    <a:lnTo>
                      <a:pt x="6264" y="31597"/>
                    </a:lnTo>
                    <a:lnTo>
                      <a:pt x="6172" y="31628"/>
                    </a:lnTo>
                    <a:close/>
                    <a:moveTo>
                      <a:pt x="6786" y="31566"/>
                    </a:moveTo>
                    <a:lnTo>
                      <a:pt x="6848" y="31628"/>
                    </a:lnTo>
                    <a:lnTo>
                      <a:pt x="6971" y="31628"/>
                    </a:lnTo>
                    <a:lnTo>
                      <a:pt x="7063" y="31597"/>
                    </a:lnTo>
                    <a:lnTo>
                      <a:pt x="6940" y="31536"/>
                    </a:lnTo>
                    <a:lnTo>
                      <a:pt x="6786" y="31566"/>
                    </a:lnTo>
                    <a:close/>
                    <a:moveTo>
                      <a:pt x="6418" y="31444"/>
                    </a:moveTo>
                    <a:lnTo>
                      <a:pt x="6602" y="31536"/>
                    </a:lnTo>
                    <a:lnTo>
                      <a:pt x="6725" y="31536"/>
                    </a:lnTo>
                    <a:lnTo>
                      <a:pt x="6817" y="31474"/>
                    </a:lnTo>
                    <a:lnTo>
                      <a:pt x="6725" y="31413"/>
                    </a:lnTo>
                    <a:lnTo>
                      <a:pt x="6572" y="31382"/>
                    </a:lnTo>
                    <a:lnTo>
                      <a:pt x="6418" y="31413"/>
                    </a:lnTo>
                    <a:lnTo>
                      <a:pt x="6418" y="31474"/>
                    </a:lnTo>
                    <a:close/>
                    <a:moveTo>
                      <a:pt x="7861" y="28250"/>
                    </a:moveTo>
                    <a:lnTo>
                      <a:pt x="7892" y="28373"/>
                    </a:lnTo>
                    <a:lnTo>
                      <a:pt x="7984" y="28434"/>
                    </a:lnTo>
                    <a:lnTo>
                      <a:pt x="8015" y="28342"/>
                    </a:lnTo>
                    <a:lnTo>
                      <a:pt x="7953" y="28281"/>
                    </a:lnTo>
                    <a:close/>
                    <a:moveTo>
                      <a:pt x="7769" y="27851"/>
                    </a:moveTo>
                    <a:lnTo>
                      <a:pt x="7708" y="27943"/>
                    </a:lnTo>
                    <a:lnTo>
                      <a:pt x="7892" y="28066"/>
                    </a:lnTo>
                    <a:lnTo>
                      <a:pt x="7953" y="28066"/>
                    </a:lnTo>
                    <a:lnTo>
                      <a:pt x="7923" y="27912"/>
                    </a:lnTo>
                    <a:lnTo>
                      <a:pt x="7769" y="27882"/>
                    </a:lnTo>
                    <a:close/>
                    <a:moveTo>
                      <a:pt x="7309" y="26746"/>
                    </a:moveTo>
                    <a:lnTo>
                      <a:pt x="7431" y="26746"/>
                    </a:lnTo>
                    <a:lnTo>
                      <a:pt x="7554" y="26623"/>
                    </a:lnTo>
                    <a:lnTo>
                      <a:pt x="7677" y="26592"/>
                    </a:lnTo>
                    <a:lnTo>
                      <a:pt x="7677" y="26531"/>
                    </a:lnTo>
                    <a:lnTo>
                      <a:pt x="7523" y="26531"/>
                    </a:lnTo>
                    <a:lnTo>
                      <a:pt x="7431" y="26438"/>
                    </a:lnTo>
                    <a:lnTo>
                      <a:pt x="7309" y="26531"/>
                    </a:lnTo>
                    <a:lnTo>
                      <a:pt x="7278" y="26653"/>
                    </a:lnTo>
                    <a:lnTo>
                      <a:pt x="7309" y="26746"/>
                    </a:lnTo>
                    <a:close/>
                    <a:moveTo>
                      <a:pt x="7309" y="27360"/>
                    </a:moveTo>
                    <a:lnTo>
                      <a:pt x="7370" y="27421"/>
                    </a:lnTo>
                    <a:lnTo>
                      <a:pt x="7523" y="27421"/>
                    </a:lnTo>
                    <a:lnTo>
                      <a:pt x="7677" y="27298"/>
                    </a:lnTo>
                    <a:lnTo>
                      <a:pt x="7646" y="27114"/>
                    </a:lnTo>
                    <a:lnTo>
                      <a:pt x="7493" y="27053"/>
                    </a:lnTo>
                    <a:lnTo>
                      <a:pt x="7370" y="27114"/>
                    </a:lnTo>
                    <a:lnTo>
                      <a:pt x="7339" y="27360"/>
                    </a:lnTo>
                    <a:close/>
                    <a:moveTo>
                      <a:pt x="6786" y="27421"/>
                    </a:moveTo>
                    <a:lnTo>
                      <a:pt x="6940" y="27482"/>
                    </a:lnTo>
                    <a:lnTo>
                      <a:pt x="7032" y="27360"/>
                    </a:lnTo>
                    <a:lnTo>
                      <a:pt x="7032" y="27268"/>
                    </a:lnTo>
                    <a:lnTo>
                      <a:pt x="7094" y="27022"/>
                    </a:lnTo>
                    <a:lnTo>
                      <a:pt x="6879" y="27145"/>
                    </a:lnTo>
                    <a:lnTo>
                      <a:pt x="6786" y="27237"/>
                    </a:lnTo>
                    <a:lnTo>
                      <a:pt x="6786" y="27421"/>
                    </a:lnTo>
                    <a:close/>
                    <a:moveTo>
                      <a:pt x="5804" y="28189"/>
                    </a:moveTo>
                    <a:lnTo>
                      <a:pt x="5742" y="28250"/>
                    </a:lnTo>
                    <a:lnTo>
                      <a:pt x="5835" y="28404"/>
                    </a:lnTo>
                    <a:lnTo>
                      <a:pt x="5957" y="28434"/>
                    </a:lnTo>
                    <a:lnTo>
                      <a:pt x="5988" y="28342"/>
                    </a:lnTo>
                    <a:lnTo>
                      <a:pt x="5896" y="28189"/>
                    </a:lnTo>
                    <a:close/>
                    <a:moveTo>
                      <a:pt x="7708" y="29755"/>
                    </a:moveTo>
                    <a:lnTo>
                      <a:pt x="7708" y="29816"/>
                    </a:lnTo>
                    <a:lnTo>
                      <a:pt x="7800" y="29816"/>
                    </a:lnTo>
                    <a:lnTo>
                      <a:pt x="7800" y="29908"/>
                    </a:lnTo>
                    <a:lnTo>
                      <a:pt x="7769" y="30062"/>
                    </a:lnTo>
                    <a:lnTo>
                      <a:pt x="7831" y="30123"/>
                    </a:lnTo>
                    <a:lnTo>
                      <a:pt x="7923" y="30062"/>
                    </a:lnTo>
                    <a:lnTo>
                      <a:pt x="7984" y="29816"/>
                    </a:lnTo>
                    <a:lnTo>
                      <a:pt x="8107" y="29724"/>
                    </a:lnTo>
                    <a:lnTo>
                      <a:pt x="8076" y="29663"/>
                    </a:lnTo>
                    <a:lnTo>
                      <a:pt x="7984" y="29663"/>
                    </a:lnTo>
                    <a:lnTo>
                      <a:pt x="7831" y="29663"/>
                    </a:lnTo>
                    <a:lnTo>
                      <a:pt x="7708" y="29755"/>
                    </a:lnTo>
                    <a:close/>
                    <a:moveTo>
                      <a:pt x="5773" y="30307"/>
                    </a:moveTo>
                    <a:lnTo>
                      <a:pt x="5865" y="30369"/>
                    </a:lnTo>
                    <a:lnTo>
                      <a:pt x="6111" y="30400"/>
                    </a:lnTo>
                    <a:lnTo>
                      <a:pt x="6142" y="30522"/>
                    </a:lnTo>
                    <a:lnTo>
                      <a:pt x="6295" y="30553"/>
                    </a:lnTo>
                    <a:lnTo>
                      <a:pt x="6387" y="30461"/>
                    </a:lnTo>
                    <a:lnTo>
                      <a:pt x="6848" y="30400"/>
                    </a:lnTo>
                    <a:lnTo>
                      <a:pt x="7094" y="30400"/>
                    </a:lnTo>
                    <a:lnTo>
                      <a:pt x="7370" y="30123"/>
                    </a:lnTo>
                    <a:lnTo>
                      <a:pt x="7309" y="29878"/>
                    </a:lnTo>
                    <a:lnTo>
                      <a:pt x="7216" y="29693"/>
                    </a:lnTo>
                    <a:lnTo>
                      <a:pt x="7063" y="29693"/>
                    </a:lnTo>
                    <a:lnTo>
                      <a:pt x="6909" y="29601"/>
                    </a:lnTo>
                    <a:lnTo>
                      <a:pt x="6817" y="29233"/>
                    </a:lnTo>
                    <a:lnTo>
                      <a:pt x="6664" y="28956"/>
                    </a:lnTo>
                    <a:lnTo>
                      <a:pt x="6387" y="28895"/>
                    </a:lnTo>
                    <a:lnTo>
                      <a:pt x="6234" y="28741"/>
                    </a:lnTo>
                    <a:lnTo>
                      <a:pt x="5988" y="28711"/>
                    </a:lnTo>
                    <a:lnTo>
                      <a:pt x="5804" y="28619"/>
                    </a:lnTo>
                    <a:lnTo>
                      <a:pt x="5804" y="28741"/>
                    </a:lnTo>
                    <a:lnTo>
                      <a:pt x="5620" y="28926"/>
                    </a:lnTo>
                    <a:lnTo>
                      <a:pt x="5620" y="29110"/>
                    </a:lnTo>
                    <a:lnTo>
                      <a:pt x="5804" y="29202"/>
                    </a:lnTo>
                    <a:lnTo>
                      <a:pt x="5865" y="29386"/>
                    </a:lnTo>
                    <a:lnTo>
                      <a:pt x="5712" y="29263"/>
                    </a:lnTo>
                    <a:lnTo>
                      <a:pt x="5589" y="29325"/>
                    </a:lnTo>
                    <a:lnTo>
                      <a:pt x="5589" y="29448"/>
                    </a:lnTo>
                    <a:lnTo>
                      <a:pt x="5528" y="29570"/>
                    </a:lnTo>
                    <a:lnTo>
                      <a:pt x="5742" y="29724"/>
                    </a:lnTo>
                    <a:lnTo>
                      <a:pt x="5620" y="29755"/>
                    </a:lnTo>
                    <a:lnTo>
                      <a:pt x="5558" y="29816"/>
                    </a:lnTo>
                    <a:lnTo>
                      <a:pt x="5620" y="29939"/>
                    </a:lnTo>
                    <a:lnTo>
                      <a:pt x="6019" y="30031"/>
                    </a:lnTo>
                    <a:lnTo>
                      <a:pt x="6080" y="30123"/>
                    </a:lnTo>
                    <a:lnTo>
                      <a:pt x="6172" y="30154"/>
                    </a:lnTo>
                    <a:lnTo>
                      <a:pt x="6418" y="30000"/>
                    </a:lnTo>
                    <a:lnTo>
                      <a:pt x="6234" y="30215"/>
                    </a:lnTo>
                    <a:lnTo>
                      <a:pt x="6111" y="30215"/>
                    </a:lnTo>
                    <a:lnTo>
                      <a:pt x="5865" y="30123"/>
                    </a:lnTo>
                    <a:lnTo>
                      <a:pt x="5773" y="30154"/>
                    </a:lnTo>
                    <a:close/>
                  </a:path>
                </a:pathLst>
              </a:custGeom>
              <a:solidFill>
                <a:srgbClr val="D9D9D9"/>
              </a:solidFill>
              <a:ln cap="flat" cmpd="sng" w="9525">
                <a:solidFill>
                  <a:schemeClr val="lt1"/>
                </a:solidFill>
                <a:prstDash val="solid"/>
                <a:round/>
                <a:headEnd len="sm" w="sm" type="none"/>
                <a:tailEnd len="sm" w="sm" type="none"/>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492" name="Google Shape;492;p54"/>
              <p:cNvSpPr/>
              <p:nvPr/>
            </p:nvSpPr>
            <p:spPr>
              <a:xfrm>
                <a:off x="3608640" y="1186560"/>
                <a:ext cx="1370955" cy="1268678"/>
              </a:xfrm>
              <a:custGeom>
                <a:rect b="b" l="l" r="r" t="t"/>
                <a:pathLst>
                  <a:path extrusionOk="0" h="66510" w="71853">
                    <a:moveTo>
                      <a:pt x="51955" y="11669"/>
                    </a:moveTo>
                    <a:lnTo>
                      <a:pt x="52078" y="11577"/>
                    </a:lnTo>
                    <a:lnTo>
                      <a:pt x="52170" y="11393"/>
                    </a:lnTo>
                    <a:lnTo>
                      <a:pt x="52446" y="11116"/>
                    </a:lnTo>
                    <a:lnTo>
                      <a:pt x="52569" y="10717"/>
                    </a:lnTo>
                    <a:lnTo>
                      <a:pt x="52661" y="10656"/>
                    </a:lnTo>
                    <a:lnTo>
                      <a:pt x="52692" y="10778"/>
                    </a:lnTo>
                    <a:lnTo>
                      <a:pt x="52600" y="10993"/>
                    </a:lnTo>
                    <a:lnTo>
                      <a:pt x="52600" y="11086"/>
                    </a:lnTo>
                    <a:lnTo>
                      <a:pt x="52753" y="11116"/>
                    </a:lnTo>
                    <a:lnTo>
                      <a:pt x="52907" y="10963"/>
                    </a:lnTo>
                    <a:lnTo>
                      <a:pt x="53060" y="10840"/>
                    </a:lnTo>
                    <a:lnTo>
                      <a:pt x="53060" y="10686"/>
                    </a:lnTo>
                    <a:lnTo>
                      <a:pt x="52907" y="10656"/>
                    </a:lnTo>
                    <a:lnTo>
                      <a:pt x="52907" y="10594"/>
                    </a:lnTo>
                    <a:lnTo>
                      <a:pt x="53060" y="10533"/>
                    </a:lnTo>
                    <a:lnTo>
                      <a:pt x="53060" y="10318"/>
                    </a:lnTo>
                    <a:lnTo>
                      <a:pt x="53030" y="10226"/>
                    </a:lnTo>
                    <a:lnTo>
                      <a:pt x="53030" y="10072"/>
                    </a:lnTo>
                    <a:lnTo>
                      <a:pt x="53245" y="9888"/>
                    </a:lnTo>
                    <a:lnTo>
                      <a:pt x="53306" y="9612"/>
                    </a:lnTo>
                    <a:lnTo>
                      <a:pt x="53459" y="9581"/>
                    </a:lnTo>
                    <a:lnTo>
                      <a:pt x="53552" y="9427"/>
                    </a:lnTo>
                    <a:lnTo>
                      <a:pt x="53552" y="9581"/>
                    </a:lnTo>
                    <a:lnTo>
                      <a:pt x="53582" y="9673"/>
                    </a:lnTo>
                    <a:lnTo>
                      <a:pt x="53459" y="9704"/>
                    </a:lnTo>
                    <a:lnTo>
                      <a:pt x="53337" y="9980"/>
                    </a:lnTo>
                    <a:lnTo>
                      <a:pt x="53214" y="10164"/>
                    </a:lnTo>
                    <a:lnTo>
                      <a:pt x="53183" y="10410"/>
                    </a:lnTo>
                    <a:lnTo>
                      <a:pt x="53245" y="10533"/>
                    </a:lnTo>
                    <a:lnTo>
                      <a:pt x="53306" y="10748"/>
                    </a:lnTo>
                    <a:lnTo>
                      <a:pt x="53398" y="10625"/>
                    </a:lnTo>
                    <a:lnTo>
                      <a:pt x="53521" y="10379"/>
                    </a:lnTo>
                    <a:lnTo>
                      <a:pt x="53828" y="10103"/>
                    </a:lnTo>
                    <a:lnTo>
                      <a:pt x="53920" y="9919"/>
                    </a:lnTo>
                    <a:lnTo>
                      <a:pt x="53920" y="9704"/>
                    </a:lnTo>
                    <a:lnTo>
                      <a:pt x="54012" y="9550"/>
                    </a:lnTo>
                    <a:lnTo>
                      <a:pt x="54135" y="9520"/>
                    </a:lnTo>
                    <a:lnTo>
                      <a:pt x="54135" y="9612"/>
                    </a:lnTo>
                    <a:lnTo>
                      <a:pt x="54104" y="9673"/>
                    </a:lnTo>
                    <a:lnTo>
                      <a:pt x="54104" y="9857"/>
                    </a:lnTo>
                    <a:lnTo>
                      <a:pt x="54227" y="9796"/>
                    </a:lnTo>
                    <a:lnTo>
                      <a:pt x="54411" y="9581"/>
                    </a:lnTo>
                    <a:lnTo>
                      <a:pt x="54565" y="9581"/>
                    </a:lnTo>
                    <a:lnTo>
                      <a:pt x="54780" y="9612"/>
                    </a:lnTo>
                    <a:lnTo>
                      <a:pt x="55056" y="9520"/>
                    </a:lnTo>
                    <a:lnTo>
                      <a:pt x="55210" y="9520"/>
                    </a:lnTo>
                    <a:lnTo>
                      <a:pt x="55333" y="9397"/>
                    </a:lnTo>
                    <a:lnTo>
                      <a:pt x="55486" y="9335"/>
                    </a:lnTo>
                    <a:lnTo>
                      <a:pt x="55547" y="9182"/>
                    </a:lnTo>
                    <a:lnTo>
                      <a:pt x="55547" y="9090"/>
                    </a:lnTo>
                    <a:lnTo>
                      <a:pt x="55578" y="8967"/>
                    </a:lnTo>
                    <a:lnTo>
                      <a:pt x="55455" y="8844"/>
                    </a:lnTo>
                    <a:lnTo>
                      <a:pt x="55547" y="8629"/>
                    </a:lnTo>
                    <a:lnTo>
                      <a:pt x="55547" y="8261"/>
                    </a:lnTo>
                    <a:lnTo>
                      <a:pt x="55455" y="8261"/>
                    </a:lnTo>
                    <a:lnTo>
                      <a:pt x="55363" y="8506"/>
                    </a:lnTo>
                    <a:lnTo>
                      <a:pt x="55179" y="8721"/>
                    </a:lnTo>
                    <a:lnTo>
                      <a:pt x="55087" y="8721"/>
                    </a:lnTo>
                    <a:lnTo>
                      <a:pt x="55087" y="8598"/>
                    </a:lnTo>
                    <a:lnTo>
                      <a:pt x="55210" y="8445"/>
                    </a:lnTo>
                    <a:lnTo>
                      <a:pt x="55363" y="8353"/>
                    </a:lnTo>
                    <a:lnTo>
                      <a:pt x="55363" y="8230"/>
                    </a:lnTo>
                    <a:lnTo>
                      <a:pt x="55179" y="8046"/>
                    </a:lnTo>
                    <a:lnTo>
                      <a:pt x="55148" y="7923"/>
                    </a:lnTo>
                    <a:lnTo>
                      <a:pt x="55087" y="7923"/>
                    </a:lnTo>
                    <a:lnTo>
                      <a:pt x="54995" y="7984"/>
                    </a:lnTo>
                    <a:lnTo>
                      <a:pt x="54964" y="8107"/>
                    </a:lnTo>
                    <a:lnTo>
                      <a:pt x="54841" y="8015"/>
                    </a:lnTo>
                    <a:lnTo>
                      <a:pt x="54718" y="8015"/>
                    </a:lnTo>
                    <a:lnTo>
                      <a:pt x="54565" y="8107"/>
                    </a:lnTo>
                    <a:lnTo>
                      <a:pt x="54442" y="8076"/>
                    </a:lnTo>
                    <a:lnTo>
                      <a:pt x="54503" y="8015"/>
                    </a:lnTo>
                    <a:lnTo>
                      <a:pt x="54872" y="7831"/>
                    </a:lnTo>
                    <a:lnTo>
                      <a:pt x="55056" y="7800"/>
                    </a:lnTo>
                    <a:lnTo>
                      <a:pt x="55333" y="7493"/>
                    </a:lnTo>
                    <a:lnTo>
                      <a:pt x="55425" y="7432"/>
                    </a:lnTo>
                    <a:lnTo>
                      <a:pt x="55578" y="7124"/>
                    </a:lnTo>
                    <a:lnTo>
                      <a:pt x="55670" y="6848"/>
                    </a:lnTo>
                    <a:lnTo>
                      <a:pt x="55609" y="6787"/>
                    </a:lnTo>
                    <a:lnTo>
                      <a:pt x="55486" y="6848"/>
                    </a:lnTo>
                    <a:lnTo>
                      <a:pt x="55394" y="6910"/>
                    </a:lnTo>
                    <a:lnTo>
                      <a:pt x="55333" y="6817"/>
                    </a:lnTo>
                    <a:lnTo>
                      <a:pt x="55394" y="6725"/>
                    </a:lnTo>
                    <a:lnTo>
                      <a:pt x="55486" y="6664"/>
                    </a:lnTo>
                    <a:lnTo>
                      <a:pt x="55609" y="6664"/>
                    </a:lnTo>
                    <a:lnTo>
                      <a:pt x="55670" y="6541"/>
                    </a:lnTo>
                    <a:lnTo>
                      <a:pt x="55670" y="6388"/>
                    </a:lnTo>
                    <a:lnTo>
                      <a:pt x="55824" y="6234"/>
                    </a:lnTo>
                    <a:lnTo>
                      <a:pt x="55824" y="6019"/>
                    </a:lnTo>
                    <a:lnTo>
                      <a:pt x="55793" y="5958"/>
                    </a:lnTo>
                    <a:lnTo>
                      <a:pt x="55793" y="5835"/>
                    </a:lnTo>
                    <a:lnTo>
                      <a:pt x="55640" y="5804"/>
                    </a:lnTo>
                    <a:lnTo>
                      <a:pt x="55486" y="5866"/>
                    </a:lnTo>
                    <a:lnTo>
                      <a:pt x="55333" y="6234"/>
                    </a:lnTo>
                    <a:lnTo>
                      <a:pt x="55271" y="6388"/>
                    </a:lnTo>
                    <a:lnTo>
                      <a:pt x="55363" y="6510"/>
                    </a:lnTo>
                    <a:lnTo>
                      <a:pt x="55240" y="6633"/>
                    </a:lnTo>
                    <a:lnTo>
                      <a:pt x="55179" y="6725"/>
                    </a:lnTo>
                    <a:lnTo>
                      <a:pt x="55118" y="6664"/>
                    </a:lnTo>
                    <a:lnTo>
                      <a:pt x="55118" y="6572"/>
                    </a:lnTo>
                    <a:lnTo>
                      <a:pt x="55056" y="6510"/>
                    </a:lnTo>
                    <a:lnTo>
                      <a:pt x="55056" y="6357"/>
                    </a:lnTo>
                    <a:lnTo>
                      <a:pt x="55210" y="6080"/>
                    </a:lnTo>
                    <a:lnTo>
                      <a:pt x="55179" y="5927"/>
                    </a:lnTo>
                    <a:lnTo>
                      <a:pt x="55179" y="5835"/>
                    </a:lnTo>
                    <a:lnTo>
                      <a:pt x="55271" y="5896"/>
                    </a:lnTo>
                    <a:lnTo>
                      <a:pt x="55363" y="5835"/>
                    </a:lnTo>
                    <a:lnTo>
                      <a:pt x="55302" y="5620"/>
                    </a:lnTo>
                    <a:lnTo>
                      <a:pt x="55210" y="5466"/>
                    </a:lnTo>
                    <a:lnTo>
                      <a:pt x="55056" y="5466"/>
                    </a:lnTo>
                    <a:lnTo>
                      <a:pt x="54872" y="5528"/>
                    </a:lnTo>
                    <a:lnTo>
                      <a:pt x="54811" y="5651"/>
                    </a:lnTo>
                    <a:lnTo>
                      <a:pt x="54780" y="5558"/>
                    </a:lnTo>
                    <a:lnTo>
                      <a:pt x="54718" y="5528"/>
                    </a:lnTo>
                    <a:lnTo>
                      <a:pt x="54749" y="5282"/>
                    </a:lnTo>
                    <a:lnTo>
                      <a:pt x="54657" y="5067"/>
                    </a:lnTo>
                    <a:lnTo>
                      <a:pt x="54688" y="4699"/>
                    </a:lnTo>
                    <a:lnTo>
                      <a:pt x="54688" y="4453"/>
                    </a:lnTo>
                    <a:lnTo>
                      <a:pt x="54780" y="4269"/>
                    </a:lnTo>
                    <a:lnTo>
                      <a:pt x="54811" y="3992"/>
                    </a:lnTo>
                    <a:lnTo>
                      <a:pt x="54780" y="3808"/>
                    </a:lnTo>
                    <a:lnTo>
                      <a:pt x="54903" y="3532"/>
                    </a:lnTo>
                    <a:lnTo>
                      <a:pt x="54903" y="3317"/>
                    </a:lnTo>
                    <a:lnTo>
                      <a:pt x="54780" y="3133"/>
                    </a:lnTo>
                    <a:lnTo>
                      <a:pt x="54718" y="2948"/>
                    </a:lnTo>
                    <a:lnTo>
                      <a:pt x="54473" y="2795"/>
                    </a:lnTo>
                    <a:lnTo>
                      <a:pt x="54442" y="2672"/>
                    </a:lnTo>
                    <a:lnTo>
                      <a:pt x="54196" y="2549"/>
                    </a:lnTo>
                    <a:lnTo>
                      <a:pt x="54135" y="2611"/>
                    </a:lnTo>
                    <a:lnTo>
                      <a:pt x="54135" y="2703"/>
                    </a:lnTo>
                    <a:lnTo>
                      <a:pt x="54074" y="2734"/>
                    </a:lnTo>
                    <a:lnTo>
                      <a:pt x="53859" y="2549"/>
                    </a:lnTo>
                    <a:lnTo>
                      <a:pt x="53674" y="2580"/>
                    </a:lnTo>
                    <a:lnTo>
                      <a:pt x="53674" y="2764"/>
                    </a:lnTo>
                    <a:lnTo>
                      <a:pt x="53552" y="2979"/>
                    </a:lnTo>
                    <a:lnTo>
                      <a:pt x="53644" y="3102"/>
                    </a:lnTo>
                    <a:lnTo>
                      <a:pt x="53828" y="3102"/>
                    </a:lnTo>
                    <a:lnTo>
                      <a:pt x="53981" y="3041"/>
                    </a:lnTo>
                    <a:lnTo>
                      <a:pt x="54166" y="3133"/>
                    </a:lnTo>
                    <a:lnTo>
                      <a:pt x="54227" y="3256"/>
                    </a:lnTo>
                    <a:lnTo>
                      <a:pt x="54381" y="3286"/>
                    </a:lnTo>
                    <a:lnTo>
                      <a:pt x="54381" y="3409"/>
                    </a:lnTo>
                    <a:lnTo>
                      <a:pt x="54104" y="3655"/>
                    </a:lnTo>
                    <a:lnTo>
                      <a:pt x="53981" y="3655"/>
                    </a:lnTo>
                    <a:lnTo>
                      <a:pt x="53828" y="3501"/>
                    </a:lnTo>
                    <a:lnTo>
                      <a:pt x="53674" y="3501"/>
                    </a:lnTo>
                    <a:lnTo>
                      <a:pt x="53521" y="3470"/>
                    </a:lnTo>
                    <a:lnTo>
                      <a:pt x="53613" y="3624"/>
                    </a:lnTo>
                    <a:lnTo>
                      <a:pt x="53705" y="3624"/>
                    </a:lnTo>
                    <a:lnTo>
                      <a:pt x="53582" y="3747"/>
                    </a:lnTo>
                    <a:lnTo>
                      <a:pt x="53459" y="3778"/>
                    </a:lnTo>
                    <a:lnTo>
                      <a:pt x="53214" y="3563"/>
                    </a:lnTo>
                    <a:lnTo>
                      <a:pt x="52968" y="3685"/>
                    </a:lnTo>
                    <a:lnTo>
                      <a:pt x="52907" y="3900"/>
                    </a:lnTo>
                    <a:lnTo>
                      <a:pt x="52784" y="3992"/>
                    </a:lnTo>
                    <a:lnTo>
                      <a:pt x="52815" y="4115"/>
                    </a:lnTo>
                    <a:lnTo>
                      <a:pt x="52937" y="4146"/>
                    </a:lnTo>
                    <a:lnTo>
                      <a:pt x="52999" y="4330"/>
                    </a:lnTo>
                    <a:lnTo>
                      <a:pt x="53183" y="4453"/>
                    </a:lnTo>
                    <a:lnTo>
                      <a:pt x="53183" y="4545"/>
                    </a:lnTo>
                    <a:lnTo>
                      <a:pt x="53060" y="4545"/>
                    </a:lnTo>
                    <a:lnTo>
                      <a:pt x="53030" y="4668"/>
                    </a:lnTo>
                    <a:lnTo>
                      <a:pt x="53091" y="4760"/>
                    </a:lnTo>
                    <a:lnTo>
                      <a:pt x="53091" y="4852"/>
                    </a:lnTo>
                    <a:lnTo>
                      <a:pt x="52999" y="4852"/>
                    </a:lnTo>
                    <a:lnTo>
                      <a:pt x="52876" y="4760"/>
                    </a:lnTo>
                    <a:lnTo>
                      <a:pt x="52723" y="4729"/>
                    </a:lnTo>
                    <a:lnTo>
                      <a:pt x="52538" y="4607"/>
                    </a:lnTo>
                    <a:lnTo>
                      <a:pt x="52415" y="4576"/>
                    </a:lnTo>
                    <a:lnTo>
                      <a:pt x="52262" y="4668"/>
                    </a:lnTo>
                    <a:lnTo>
                      <a:pt x="52262" y="4822"/>
                    </a:lnTo>
                    <a:lnTo>
                      <a:pt x="52354" y="4975"/>
                    </a:lnTo>
                    <a:lnTo>
                      <a:pt x="52293" y="5098"/>
                    </a:lnTo>
                    <a:lnTo>
                      <a:pt x="52201" y="5036"/>
                    </a:lnTo>
                    <a:lnTo>
                      <a:pt x="52201" y="4944"/>
                    </a:lnTo>
                    <a:lnTo>
                      <a:pt x="52108" y="4852"/>
                    </a:lnTo>
                    <a:lnTo>
                      <a:pt x="51924" y="4791"/>
                    </a:lnTo>
                    <a:lnTo>
                      <a:pt x="51863" y="4791"/>
                    </a:lnTo>
                    <a:lnTo>
                      <a:pt x="51740" y="4668"/>
                    </a:lnTo>
                    <a:lnTo>
                      <a:pt x="51648" y="4637"/>
                    </a:lnTo>
                    <a:lnTo>
                      <a:pt x="51586" y="4729"/>
                    </a:lnTo>
                    <a:lnTo>
                      <a:pt x="51679" y="4944"/>
                    </a:lnTo>
                    <a:lnTo>
                      <a:pt x="51648" y="5098"/>
                    </a:lnTo>
                    <a:lnTo>
                      <a:pt x="51709" y="5313"/>
                    </a:lnTo>
                    <a:lnTo>
                      <a:pt x="51832" y="5405"/>
                    </a:lnTo>
                    <a:lnTo>
                      <a:pt x="52047" y="5436"/>
                    </a:lnTo>
                    <a:lnTo>
                      <a:pt x="52108" y="5528"/>
                    </a:lnTo>
                    <a:lnTo>
                      <a:pt x="52047" y="5558"/>
                    </a:lnTo>
                    <a:lnTo>
                      <a:pt x="51863" y="5558"/>
                    </a:lnTo>
                    <a:lnTo>
                      <a:pt x="52078" y="5681"/>
                    </a:lnTo>
                    <a:lnTo>
                      <a:pt x="52139" y="5804"/>
                    </a:lnTo>
                    <a:lnTo>
                      <a:pt x="52293" y="5896"/>
                    </a:lnTo>
                    <a:lnTo>
                      <a:pt x="52508" y="5896"/>
                    </a:lnTo>
                    <a:lnTo>
                      <a:pt x="52600" y="5804"/>
                    </a:lnTo>
                    <a:lnTo>
                      <a:pt x="52661" y="5804"/>
                    </a:lnTo>
                    <a:lnTo>
                      <a:pt x="52692" y="5927"/>
                    </a:lnTo>
                    <a:lnTo>
                      <a:pt x="52538" y="6019"/>
                    </a:lnTo>
                    <a:lnTo>
                      <a:pt x="52477" y="6265"/>
                    </a:lnTo>
                    <a:lnTo>
                      <a:pt x="52385" y="6295"/>
                    </a:lnTo>
                    <a:lnTo>
                      <a:pt x="52170" y="6111"/>
                    </a:lnTo>
                    <a:lnTo>
                      <a:pt x="51740" y="6019"/>
                    </a:lnTo>
                    <a:lnTo>
                      <a:pt x="51586" y="5773"/>
                    </a:lnTo>
                    <a:lnTo>
                      <a:pt x="51464" y="5743"/>
                    </a:lnTo>
                    <a:lnTo>
                      <a:pt x="51402" y="5651"/>
                    </a:lnTo>
                    <a:lnTo>
                      <a:pt x="51341" y="5651"/>
                    </a:lnTo>
                    <a:lnTo>
                      <a:pt x="51279" y="5835"/>
                    </a:lnTo>
                    <a:lnTo>
                      <a:pt x="51310" y="5896"/>
                    </a:lnTo>
                    <a:lnTo>
                      <a:pt x="51218" y="5988"/>
                    </a:lnTo>
                    <a:lnTo>
                      <a:pt x="51310" y="6234"/>
                    </a:lnTo>
                    <a:lnTo>
                      <a:pt x="51156" y="6326"/>
                    </a:lnTo>
                    <a:lnTo>
                      <a:pt x="51064" y="6265"/>
                    </a:lnTo>
                    <a:lnTo>
                      <a:pt x="51064" y="6480"/>
                    </a:lnTo>
                    <a:lnTo>
                      <a:pt x="50972" y="6541"/>
                    </a:lnTo>
                    <a:lnTo>
                      <a:pt x="50972" y="6910"/>
                    </a:lnTo>
                    <a:lnTo>
                      <a:pt x="51095" y="7002"/>
                    </a:lnTo>
                    <a:lnTo>
                      <a:pt x="51341" y="7002"/>
                    </a:lnTo>
                    <a:lnTo>
                      <a:pt x="51464" y="7063"/>
                    </a:lnTo>
                    <a:lnTo>
                      <a:pt x="51617" y="7032"/>
                    </a:lnTo>
                    <a:lnTo>
                      <a:pt x="51617" y="7094"/>
                    </a:lnTo>
                    <a:lnTo>
                      <a:pt x="51525" y="7155"/>
                    </a:lnTo>
                    <a:lnTo>
                      <a:pt x="51341" y="7094"/>
                    </a:lnTo>
                    <a:lnTo>
                      <a:pt x="51095" y="7094"/>
                    </a:lnTo>
                    <a:lnTo>
                      <a:pt x="51003" y="7063"/>
                    </a:lnTo>
                    <a:lnTo>
                      <a:pt x="50849" y="7063"/>
                    </a:lnTo>
                    <a:lnTo>
                      <a:pt x="50634" y="7339"/>
                    </a:lnTo>
                    <a:lnTo>
                      <a:pt x="50604" y="7462"/>
                    </a:lnTo>
                    <a:lnTo>
                      <a:pt x="50696" y="7585"/>
                    </a:lnTo>
                    <a:lnTo>
                      <a:pt x="50665" y="7677"/>
                    </a:lnTo>
                    <a:lnTo>
                      <a:pt x="50573" y="7708"/>
                    </a:lnTo>
                    <a:lnTo>
                      <a:pt x="50573" y="7831"/>
                    </a:lnTo>
                    <a:lnTo>
                      <a:pt x="50665" y="7923"/>
                    </a:lnTo>
                    <a:lnTo>
                      <a:pt x="50788" y="7861"/>
                    </a:lnTo>
                    <a:lnTo>
                      <a:pt x="50972" y="7861"/>
                    </a:lnTo>
                    <a:lnTo>
                      <a:pt x="51126" y="7708"/>
                    </a:lnTo>
                    <a:lnTo>
                      <a:pt x="51187" y="7800"/>
                    </a:lnTo>
                    <a:lnTo>
                      <a:pt x="51187" y="7923"/>
                    </a:lnTo>
                    <a:lnTo>
                      <a:pt x="51034" y="7923"/>
                    </a:lnTo>
                    <a:lnTo>
                      <a:pt x="50942" y="8107"/>
                    </a:lnTo>
                    <a:lnTo>
                      <a:pt x="51003" y="8168"/>
                    </a:lnTo>
                    <a:lnTo>
                      <a:pt x="51126" y="8168"/>
                    </a:lnTo>
                    <a:lnTo>
                      <a:pt x="51249" y="8046"/>
                    </a:lnTo>
                    <a:lnTo>
                      <a:pt x="51341" y="8046"/>
                    </a:lnTo>
                    <a:lnTo>
                      <a:pt x="51494" y="7954"/>
                    </a:lnTo>
                    <a:lnTo>
                      <a:pt x="51494" y="8046"/>
                    </a:lnTo>
                    <a:lnTo>
                      <a:pt x="51402" y="8199"/>
                    </a:lnTo>
                    <a:lnTo>
                      <a:pt x="51525" y="8230"/>
                    </a:lnTo>
                    <a:lnTo>
                      <a:pt x="51740" y="8230"/>
                    </a:lnTo>
                    <a:lnTo>
                      <a:pt x="51801" y="8322"/>
                    </a:lnTo>
                    <a:lnTo>
                      <a:pt x="51648" y="8322"/>
                    </a:lnTo>
                    <a:lnTo>
                      <a:pt x="51648" y="8445"/>
                    </a:lnTo>
                    <a:lnTo>
                      <a:pt x="51771" y="8445"/>
                    </a:lnTo>
                    <a:lnTo>
                      <a:pt x="51955" y="8414"/>
                    </a:lnTo>
                    <a:lnTo>
                      <a:pt x="52139" y="8568"/>
                    </a:lnTo>
                    <a:lnTo>
                      <a:pt x="52538" y="8660"/>
                    </a:lnTo>
                    <a:lnTo>
                      <a:pt x="52569" y="8721"/>
                    </a:lnTo>
                    <a:lnTo>
                      <a:pt x="52231" y="8721"/>
                    </a:lnTo>
                    <a:lnTo>
                      <a:pt x="52078" y="8721"/>
                    </a:lnTo>
                    <a:lnTo>
                      <a:pt x="51863" y="8568"/>
                    </a:lnTo>
                    <a:lnTo>
                      <a:pt x="51648" y="8660"/>
                    </a:lnTo>
                    <a:lnTo>
                      <a:pt x="51648" y="8752"/>
                    </a:lnTo>
                    <a:lnTo>
                      <a:pt x="51863" y="8844"/>
                    </a:lnTo>
                    <a:lnTo>
                      <a:pt x="52170" y="8967"/>
                    </a:lnTo>
                    <a:lnTo>
                      <a:pt x="52508" y="8967"/>
                    </a:lnTo>
                    <a:lnTo>
                      <a:pt x="52630" y="9028"/>
                    </a:lnTo>
                    <a:lnTo>
                      <a:pt x="52262" y="9090"/>
                    </a:lnTo>
                    <a:lnTo>
                      <a:pt x="52170" y="9028"/>
                    </a:lnTo>
                    <a:lnTo>
                      <a:pt x="51863" y="8998"/>
                    </a:lnTo>
                    <a:lnTo>
                      <a:pt x="51648" y="8998"/>
                    </a:lnTo>
                    <a:lnTo>
                      <a:pt x="51525" y="8875"/>
                    </a:lnTo>
                    <a:lnTo>
                      <a:pt x="51371" y="8813"/>
                    </a:lnTo>
                    <a:lnTo>
                      <a:pt x="51156" y="8598"/>
                    </a:lnTo>
                    <a:lnTo>
                      <a:pt x="51064" y="8690"/>
                    </a:lnTo>
                    <a:lnTo>
                      <a:pt x="50942" y="8813"/>
                    </a:lnTo>
                    <a:lnTo>
                      <a:pt x="50696" y="8813"/>
                    </a:lnTo>
                    <a:lnTo>
                      <a:pt x="50573" y="8905"/>
                    </a:lnTo>
                    <a:lnTo>
                      <a:pt x="50542" y="9182"/>
                    </a:lnTo>
                    <a:lnTo>
                      <a:pt x="50727" y="9366"/>
                    </a:lnTo>
                    <a:lnTo>
                      <a:pt x="50727" y="9550"/>
                    </a:lnTo>
                    <a:lnTo>
                      <a:pt x="50665" y="9612"/>
                    </a:lnTo>
                    <a:lnTo>
                      <a:pt x="50573" y="9366"/>
                    </a:lnTo>
                    <a:lnTo>
                      <a:pt x="50450" y="9366"/>
                    </a:lnTo>
                    <a:lnTo>
                      <a:pt x="50358" y="9704"/>
                    </a:lnTo>
                    <a:lnTo>
                      <a:pt x="50389" y="9919"/>
                    </a:lnTo>
                    <a:lnTo>
                      <a:pt x="50512" y="9949"/>
                    </a:lnTo>
                    <a:lnTo>
                      <a:pt x="50573" y="9888"/>
                    </a:lnTo>
                    <a:lnTo>
                      <a:pt x="50665" y="9888"/>
                    </a:lnTo>
                    <a:lnTo>
                      <a:pt x="50757" y="10072"/>
                    </a:lnTo>
                    <a:lnTo>
                      <a:pt x="50880" y="10103"/>
                    </a:lnTo>
                    <a:lnTo>
                      <a:pt x="50757" y="10134"/>
                    </a:lnTo>
                    <a:lnTo>
                      <a:pt x="50665" y="10226"/>
                    </a:lnTo>
                    <a:lnTo>
                      <a:pt x="50542" y="10042"/>
                    </a:lnTo>
                    <a:lnTo>
                      <a:pt x="50327" y="10072"/>
                    </a:lnTo>
                    <a:lnTo>
                      <a:pt x="50297" y="10379"/>
                    </a:lnTo>
                    <a:lnTo>
                      <a:pt x="50358" y="10471"/>
                    </a:lnTo>
                    <a:lnTo>
                      <a:pt x="50450" y="10410"/>
                    </a:lnTo>
                    <a:lnTo>
                      <a:pt x="50389" y="10533"/>
                    </a:lnTo>
                    <a:lnTo>
                      <a:pt x="50389" y="10932"/>
                    </a:lnTo>
                    <a:lnTo>
                      <a:pt x="50481" y="10840"/>
                    </a:lnTo>
                    <a:lnTo>
                      <a:pt x="50604" y="10871"/>
                    </a:lnTo>
                    <a:lnTo>
                      <a:pt x="50604" y="11116"/>
                    </a:lnTo>
                    <a:lnTo>
                      <a:pt x="50849" y="11178"/>
                    </a:lnTo>
                    <a:lnTo>
                      <a:pt x="51187" y="11423"/>
                    </a:lnTo>
                    <a:lnTo>
                      <a:pt x="51310" y="11362"/>
                    </a:lnTo>
                    <a:lnTo>
                      <a:pt x="51371" y="11208"/>
                    </a:lnTo>
                    <a:lnTo>
                      <a:pt x="51341" y="11055"/>
                    </a:lnTo>
                    <a:lnTo>
                      <a:pt x="51586" y="11055"/>
                    </a:lnTo>
                    <a:lnTo>
                      <a:pt x="51617" y="11208"/>
                    </a:lnTo>
                    <a:lnTo>
                      <a:pt x="51586" y="11331"/>
                    </a:lnTo>
                    <a:lnTo>
                      <a:pt x="51617" y="11515"/>
                    </a:lnTo>
                    <a:lnTo>
                      <a:pt x="51679" y="11485"/>
                    </a:lnTo>
                    <a:lnTo>
                      <a:pt x="51832" y="11086"/>
                    </a:lnTo>
                    <a:lnTo>
                      <a:pt x="51801" y="10748"/>
                    </a:lnTo>
                    <a:lnTo>
                      <a:pt x="51863" y="10533"/>
                    </a:lnTo>
                    <a:lnTo>
                      <a:pt x="52047" y="10349"/>
                    </a:lnTo>
                    <a:lnTo>
                      <a:pt x="52139" y="10164"/>
                    </a:lnTo>
                    <a:lnTo>
                      <a:pt x="52139" y="10379"/>
                    </a:lnTo>
                    <a:lnTo>
                      <a:pt x="51955" y="10686"/>
                    </a:lnTo>
                    <a:lnTo>
                      <a:pt x="51893" y="10932"/>
                    </a:lnTo>
                    <a:lnTo>
                      <a:pt x="51955" y="11055"/>
                    </a:lnTo>
                    <a:lnTo>
                      <a:pt x="51893" y="11362"/>
                    </a:lnTo>
                    <a:lnTo>
                      <a:pt x="51955" y="11515"/>
                    </a:lnTo>
                    <a:lnTo>
                      <a:pt x="51924" y="11638"/>
                    </a:lnTo>
                    <a:lnTo>
                      <a:pt x="51986" y="11700"/>
                    </a:lnTo>
                    <a:close/>
                    <a:moveTo>
                      <a:pt x="52354" y="4392"/>
                    </a:moveTo>
                    <a:lnTo>
                      <a:pt x="52415" y="4330"/>
                    </a:lnTo>
                    <a:lnTo>
                      <a:pt x="52508" y="4330"/>
                    </a:lnTo>
                    <a:lnTo>
                      <a:pt x="52569" y="4392"/>
                    </a:lnTo>
                    <a:lnTo>
                      <a:pt x="52692" y="4392"/>
                    </a:lnTo>
                    <a:lnTo>
                      <a:pt x="52692" y="4514"/>
                    </a:lnTo>
                    <a:lnTo>
                      <a:pt x="52630" y="4514"/>
                    </a:lnTo>
                    <a:lnTo>
                      <a:pt x="52538" y="4484"/>
                    </a:lnTo>
                    <a:lnTo>
                      <a:pt x="52385" y="4453"/>
                    </a:lnTo>
                    <a:lnTo>
                      <a:pt x="52354" y="4361"/>
                    </a:lnTo>
                    <a:close/>
                    <a:moveTo>
                      <a:pt x="52477" y="11608"/>
                    </a:moveTo>
                    <a:lnTo>
                      <a:pt x="52508" y="11454"/>
                    </a:lnTo>
                    <a:lnTo>
                      <a:pt x="52600" y="11331"/>
                    </a:lnTo>
                    <a:lnTo>
                      <a:pt x="52600" y="11239"/>
                    </a:lnTo>
                    <a:lnTo>
                      <a:pt x="52723" y="11178"/>
                    </a:lnTo>
                    <a:lnTo>
                      <a:pt x="52784" y="11239"/>
                    </a:lnTo>
                    <a:lnTo>
                      <a:pt x="52723" y="11331"/>
                    </a:lnTo>
                    <a:lnTo>
                      <a:pt x="52692" y="11423"/>
                    </a:lnTo>
                    <a:lnTo>
                      <a:pt x="52538" y="11577"/>
                    </a:lnTo>
                    <a:lnTo>
                      <a:pt x="52446" y="11577"/>
                    </a:lnTo>
                    <a:close/>
                    <a:moveTo>
                      <a:pt x="54196" y="10011"/>
                    </a:moveTo>
                    <a:lnTo>
                      <a:pt x="54381" y="9765"/>
                    </a:lnTo>
                    <a:lnTo>
                      <a:pt x="54473" y="9765"/>
                    </a:lnTo>
                    <a:lnTo>
                      <a:pt x="54657" y="9673"/>
                    </a:lnTo>
                    <a:lnTo>
                      <a:pt x="54780" y="9734"/>
                    </a:lnTo>
                    <a:lnTo>
                      <a:pt x="54964" y="9888"/>
                    </a:lnTo>
                    <a:lnTo>
                      <a:pt x="54903" y="9980"/>
                    </a:lnTo>
                    <a:lnTo>
                      <a:pt x="54688" y="9980"/>
                    </a:lnTo>
                    <a:lnTo>
                      <a:pt x="54565" y="10134"/>
                    </a:lnTo>
                    <a:lnTo>
                      <a:pt x="54350" y="10164"/>
                    </a:lnTo>
                    <a:lnTo>
                      <a:pt x="54227" y="10103"/>
                    </a:lnTo>
                    <a:lnTo>
                      <a:pt x="54196" y="10042"/>
                    </a:lnTo>
                    <a:close/>
                    <a:moveTo>
                      <a:pt x="66632" y="277"/>
                    </a:moveTo>
                    <a:lnTo>
                      <a:pt x="66694" y="154"/>
                    </a:lnTo>
                    <a:lnTo>
                      <a:pt x="66786" y="154"/>
                    </a:lnTo>
                    <a:lnTo>
                      <a:pt x="66878" y="277"/>
                    </a:lnTo>
                    <a:lnTo>
                      <a:pt x="66724" y="338"/>
                    </a:lnTo>
                    <a:lnTo>
                      <a:pt x="66632" y="308"/>
                    </a:lnTo>
                    <a:close/>
                    <a:moveTo>
                      <a:pt x="60645" y="11976"/>
                    </a:moveTo>
                    <a:lnTo>
                      <a:pt x="60583" y="12037"/>
                    </a:lnTo>
                    <a:lnTo>
                      <a:pt x="60675" y="12130"/>
                    </a:lnTo>
                    <a:lnTo>
                      <a:pt x="60829" y="12130"/>
                    </a:lnTo>
                    <a:lnTo>
                      <a:pt x="60829" y="12007"/>
                    </a:lnTo>
                    <a:lnTo>
                      <a:pt x="60737" y="11945"/>
                    </a:lnTo>
                    <a:cubicBezTo>
                      <a:pt x="60706" y="11945"/>
                      <a:pt x="60675" y="11945"/>
                      <a:pt x="60645" y="11945"/>
                    </a:cubicBezTo>
                    <a:close/>
                    <a:moveTo>
                      <a:pt x="57697" y="13788"/>
                    </a:moveTo>
                    <a:lnTo>
                      <a:pt x="57758" y="13880"/>
                    </a:lnTo>
                    <a:lnTo>
                      <a:pt x="57912" y="13880"/>
                    </a:lnTo>
                    <a:lnTo>
                      <a:pt x="57820" y="13757"/>
                    </a:lnTo>
                    <a:lnTo>
                      <a:pt x="57697" y="13788"/>
                    </a:lnTo>
                    <a:close/>
                    <a:moveTo>
                      <a:pt x="53490" y="13726"/>
                    </a:moveTo>
                    <a:lnTo>
                      <a:pt x="53429" y="13511"/>
                    </a:lnTo>
                    <a:lnTo>
                      <a:pt x="53429" y="13419"/>
                    </a:lnTo>
                    <a:lnTo>
                      <a:pt x="53521" y="13419"/>
                    </a:lnTo>
                    <a:lnTo>
                      <a:pt x="53582" y="13511"/>
                    </a:lnTo>
                    <a:lnTo>
                      <a:pt x="53582" y="13665"/>
                    </a:lnTo>
                    <a:lnTo>
                      <a:pt x="53552" y="13726"/>
                    </a:lnTo>
                    <a:close/>
                    <a:moveTo>
                      <a:pt x="52323" y="16213"/>
                    </a:moveTo>
                    <a:lnTo>
                      <a:pt x="52293" y="16121"/>
                    </a:lnTo>
                    <a:lnTo>
                      <a:pt x="52293" y="15968"/>
                    </a:lnTo>
                    <a:lnTo>
                      <a:pt x="52231" y="15783"/>
                    </a:lnTo>
                    <a:lnTo>
                      <a:pt x="52170" y="15722"/>
                    </a:lnTo>
                    <a:lnTo>
                      <a:pt x="52139" y="15783"/>
                    </a:lnTo>
                    <a:lnTo>
                      <a:pt x="52078" y="15968"/>
                    </a:lnTo>
                    <a:lnTo>
                      <a:pt x="52108" y="16244"/>
                    </a:lnTo>
                    <a:lnTo>
                      <a:pt x="52231" y="16428"/>
                    </a:lnTo>
                    <a:lnTo>
                      <a:pt x="52170" y="16551"/>
                    </a:lnTo>
                    <a:lnTo>
                      <a:pt x="52108" y="16551"/>
                    </a:lnTo>
                    <a:lnTo>
                      <a:pt x="51986" y="16490"/>
                    </a:lnTo>
                    <a:lnTo>
                      <a:pt x="51679" y="16490"/>
                    </a:lnTo>
                    <a:lnTo>
                      <a:pt x="51679" y="16367"/>
                    </a:lnTo>
                    <a:lnTo>
                      <a:pt x="51586" y="16367"/>
                    </a:lnTo>
                    <a:lnTo>
                      <a:pt x="51371" y="16213"/>
                    </a:lnTo>
                    <a:lnTo>
                      <a:pt x="51249" y="16213"/>
                    </a:lnTo>
                    <a:lnTo>
                      <a:pt x="51218" y="16152"/>
                    </a:lnTo>
                    <a:lnTo>
                      <a:pt x="51156" y="16091"/>
                    </a:lnTo>
                    <a:lnTo>
                      <a:pt x="51064" y="16091"/>
                    </a:lnTo>
                    <a:lnTo>
                      <a:pt x="51064" y="16029"/>
                    </a:lnTo>
                    <a:lnTo>
                      <a:pt x="51126" y="15876"/>
                    </a:lnTo>
                    <a:lnTo>
                      <a:pt x="51218" y="15876"/>
                    </a:lnTo>
                    <a:lnTo>
                      <a:pt x="51279" y="15753"/>
                    </a:lnTo>
                    <a:lnTo>
                      <a:pt x="51279" y="15630"/>
                    </a:lnTo>
                    <a:lnTo>
                      <a:pt x="51187" y="15415"/>
                    </a:lnTo>
                    <a:lnTo>
                      <a:pt x="51095" y="15354"/>
                    </a:lnTo>
                    <a:lnTo>
                      <a:pt x="51095" y="15476"/>
                    </a:lnTo>
                    <a:lnTo>
                      <a:pt x="51187" y="15538"/>
                    </a:lnTo>
                    <a:lnTo>
                      <a:pt x="51187" y="15661"/>
                    </a:lnTo>
                    <a:lnTo>
                      <a:pt x="51126" y="15753"/>
                    </a:lnTo>
                    <a:lnTo>
                      <a:pt x="51034" y="15753"/>
                    </a:lnTo>
                    <a:lnTo>
                      <a:pt x="50972" y="15814"/>
                    </a:lnTo>
                    <a:lnTo>
                      <a:pt x="51003" y="15845"/>
                    </a:lnTo>
                    <a:lnTo>
                      <a:pt x="51034" y="15937"/>
                    </a:lnTo>
                    <a:lnTo>
                      <a:pt x="50911" y="16060"/>
                    </a:lnTo>
                    <a:lnTo>
                      <a:pt x="50849" y="16060"/>
                    </a:lnTo>
                    <a:lnTo>
                      <a:pt x="50727" y="15876"/>
                    </a:lnTo>
                    <a:lnTo>
                      <a:pt x="50727" y="15783"/>
                    </a:lnTo>
                    <a:lnTo>
                      <a:pt x="50696" y="15691"/>
                    </a:lnTo>
                    <a:lnTo>
                      <a:pt x="50788" y="15476"/>
                    </a:lnTo>
                    <a:lnTo>
                      <a:pt x="50757" y="15415"/>
                    </a:lnTo>
                    <a:lnTo>
                      <a:pt x="50757" y="15323"/>
                    </a:lnTo>
                    <a:lnTo>
                      <a:pt x="50696" y="15384"/>
                    </a:lnTo>
                    <a:lnTo>
                      <a:pt x="50634" y="15476"/>
                    </a:lnTo>
                    <a:lnTo>
                      <a:pt x="50573" y="15599"/>
                    </a:lnTo>
                    <a:lnTo>
                      <a:pt x="50573" y="15661"/>
                    </a:lnTo>
                    <a:lnTo>
                      <a:pt x="50573" y="15814"/>
                    </a:lnTo>
                    <a:lnTo>
                      <a:pt x="50389" y="15814"/>
                    </a:lnTo>
                    <a:lnTo>
                      <a:pt x="50297" y="15722"/>
                    </a:lnTo>
                    <a:lnTo>
                      <a:pt x="50205" y="15722"/>
                    </a:lnTo>
                    <a:lnTo>
                      <a:pt x="50143" y="15630"/>
                    </a:lnTo>
                    <a:lnTo>
                      <a:pt x="50235" y="15507"/>
                    </a:lnTo>
                    <a:lnTo>
                      <a:pt x="50235" y="15323"/>
                    </a:lnTo>
                    <a:lnTo>
                      <a:pt x="50297" y="15261"/>
                    </a:lnTo>
                    <a:lnTo>
                      <a:pt x="50297" y="15108"/>
                    </a:lnTo>
                    <a:lnTo>
                      <a:pt x="50450" y="14770"/>
                    </a:lnTo>
                    <a:lnTo>
                      <a:pt x="50358" y="14832"/>
                    </a:lnTo>
                    <a:lnTo>
                      <a:pt x="50235" y="14893"/>
                    </a:lnTo>
                    <a:lnTo>
                      <a:pt x="50174" y="15200"/>
                    </a:lnTo>
                    <a:lnTo>
                      <a:pt x="50174" y="15415"/>
                    </a:lnTo>
                    <a:lnTo>
                      <a:pt x="50051" y="15538"/>
                    </a:lnTo>
                    <a:lnTo>
                      <a:pt x="49990" y="15507"/>
                    </a:lnTo>
                    <a:lnTo>
                      <a:pt x="50082" y="15354"/>
                    </a:lnTo>
                    <a:lnTo>
                      <a:pt x="50082" y="15323"/>
                    </a:lnTo>
                    <a:lnTo>
                      <a:pt x="50020" y="15323"/>
                    </a:lnTo>
                    <a:lnTo>
                      <a:pt x="49928" y="15538"/>
                    </a:lnTo>
                    <a:lnTo>
                      <a:pt x="49744" y="15538"/>
                    </a:lnTo>
                    <a:lnTo>
                      <a:pt x="49713" y="15446"/>
                    </a:lnTo>
                    <a:lnTo>
                      <a:pt x="49713" y="15231"/>
                    </a:lnTo>
                    <a:lnTo>
                      <a:pt x="49652" y="15139"/>
                    </a:lnTo>
                    <a:lnTo>
                      <a:pt x="49683" y="15016"/>
                    </a:lnTo>
                    <a:lnTo>
                      <a:pt x="49867" y="14924"/>
                    </a:lnTo>
                    <a:lnTo>
                      <a:pt x="49928" y="14801"/>
                    </a:lnTo>
                    <a:lnTo>
                      <a:pt x="49928" y="14709"/>
                    </a:lnTo>
                    <a:lnTo>
                      <a:pt x="49959" y="14586"/>
                    </a:lnTo>
                    <a:lnTo>
                      <a:pt x="50082" y="14463"/>
                    </a:lnTo>
                    <a:lnTo>
                      <a:pt x="50205" y="14432"/>
                    </a:lnTo>
                    <a:lnTo>
                      <a:pt x="50266" y="14371"/>
                    </a:lnTo>
                    <a:lnTo>
                      <a:pt x="50512" y="14371"/>
                    </a:lnTo>
                    <a:lnTo>
                      <a:pt x="50604" y="14279"/>
                    </a:lnTo>
                    <a:lnTo>
                      <a:pt x="50757" y="14218"/>
                    </a:lnTo>
                    <a:lnTo>
                      <a:pt x="50849" y="14187"/>
                    </a:lnTo>
                    <a:lnTo>
                      <a:pt x="50849" y="14095"/>
                    </a:lnTo>
                    <a:lnTo>
                      <a:pt x="50911" y="14003"/>
                    </a:lnTo>
                    <a:lnTo>
                      <a:pt x="51064" y="14003"/>
                    </a:lnTo>
                    <a:lnTo>
                      <a:pt x="51279" y="14095"/>
                    </a:lnTo>
                    <a:lnTo>
                      <a:pt x="51525" y="14095"/>
                    </a:lnTo>
                    <a:lnTo>
                      <a:pt x="51648" y="14033"/>
                    </a:lnTo>
                    <a:lnTo>
                      <a:pt x="51771" y="14064"/>
                    </a:lnTo>
                    <a:lnTo>
                      <a:pt x="51832" y="14218"/>
                    </a:lnTo>
                    <a:lnTo>
                      <a:pt x="51955" y="14218"/>
                    </a:lnTo>
                    <a:lnTo>
                      <a:pt x="51955" y="14125"/>
                    </a:lnTo>
                    <a:lnTo>
                      <a:pt x="52047" y="14125"/>
                    </a:lnTo>
                    <a:lnTo>
                      <a:pt x="52201" y="14279"/>
                    </a:lnTo>
                    <a:lnTo>
                      <a:pt x="52293" y="14218"/>
                    </a:lnTo>
                    <a:lnTo>
                      <a:pt x="52415" y="14218"/>
                    </a:lnTo>
                    <a:lnTo>
                      <a:pt x="52508" y="14156"/>
                    </a:lnTo>
                    <a:lnTo>
                      <a:pt x="52415" y="14095"/>
                    </a:lnTo>
                    <a:lnTo>
                      <a:pt x="52323" y="14125"/>
                    </a:lnTo>
                    <a:lnTo>
                      <a:pt x="52201" y="14033"/>
                    </a:lnTo>
                    <a:lnTo>
                      <a:pt x="52139" y="14033"/>
                    </a:lnTo>
                    <a:lnTo>
                      <a:pt x="52139" y="13972"/>
                    </a:lnTo>
                    <a:lnTo>
                      <a:pt x="52231" y="13880"/>
                    </a:lnTo>
                    <a:lnTo>
                      <a:pt x="52231" y="13818"/>
                    </a:lnTo>
                    <a:lnTo>
                      <a:pt x="52108" y="13757"/>
                    </a:lnTo>
                    <a:lnTo>
                      <a:pt x="52139" y="13726"/>
                    </a:lnTo>
                    <a:lnTo>
                      <a:pt x="52293" y="13726"/>
                    </a:lnTo>
                    <a:lnTo>
                      <a:pt x="52323" y="13665"/>
                    </a:lnTo>
                    <a:lnTo>
                      <a:pt x="52139" y="13603"/>
                    </a:lnTo>
                    <a:lnTo>
                      <a:pt x="52108" y="13634"/>
                    </a:lnTo>
                    <a:lnTo>
                      <a:pt x="51986" y="13634"/>
                    </a:lnTo>
                    <a:lnTo>
                      <a:pt x="51893" y="13511"/>
                    </a:lnTo>
                    <a:lnTo>
                      <a:pt x="51924" y="13419"/>
                    </a:lnTo>
                    <a:lnTo>
                      <a:pt x="52078" y="13296"/>
                    </a:lnTo>
                    <a:lnTo>
                      <a:pt x="52078" y="13204"/>
                    </a:lnTo>
                    <a:lnTo>
                      <a:pt x="52016" y="13204"/>
                    </a:lnTo>
                    <a:lnTo>
                      <a:pt x="51955" y="13081"/>
                    </a:lnTo>
                    <a:lnTo>
                      <a:pt x="51955" y="12805"/>
                    </a:lnTo>
                    <a:lnTo>
                      <a:pt x="51986" y="12744"/>
                    </a:lnTo>
                    <a:lnTo>
                      <a:pt x="51955" y="12621"/>
                    </a:lnTo>
                    <a:lnTo>
                      <a:pt x="51955" y="12467"/>
                    </a:lnTo>
                    <a:lnTo>
                      <a:pt x="52078" y="12467"/>
                    </a:lnTo>
                    <a:lnTo>
                      <a:pt x="52231" y="12437"/>
                    </a:lnTo>
                    <a:lnTo>
                      <a:pt x="52385" y="12437"/>
                    </a:lnTo>
                    <a:lnTo>
                      <a:pt x="52508" y="12406"/>
                    </a:lnTo>
                    <a:lnTo>
                      <a:pt x="52692" y="12467"/>
                    </a:lnTo>
                    <a:lnTo>
                      <a:pt x="52815" y="12467"/>
                    </a:lnTo>
                    <a:lnTo>
                      <a:pt x="52968" y="12682"/>
                    </a:lnTo>
                    <a:lnTo>
                      <a:pt x="53060" y="12989"/>
                    </a:lnTo>
                    <a:lnTo>
                      <a:pt x="53060" y="13450"/>
                    </a:lnTo>
                    <a:lnTo>
                      <a:pt x="52999" y="13665"/>
                    </a:lnTo>
                    <a:lnTo>
                      <a:pt x="53060" y="13757"/>
                    </a:lnTo>
                    <a:lnTo>
                      <a:pt x="53152" y="13696"/>
                    </a:lnTo>
                    <a:lnTo>
                      <a:pt x="53459" y="13849"/>
                    </a:lnTo>
                    <a:lnTo>
                      <a:pt x="53582" y="14064"/>
                    </a:lnTo>
                    <a:lnTo>
                      <a:pt x="53674" y="14095"/>
                    </a:lnTo>
                    <a:lnTo>
                      <a:pt x="53674" y="13972"/>
                    </a:lnTo>
                    <a:lnTo>
                      <a:pt x="54012" y="13972"/>
                    </a:lnTo>
                    <a:lnTo>
                      <a:pt x="54227" y="14156"/>
                    </a:lnTo>
                    <a:lnTo>
                      <a:pt x="54289" y="14095"/>
                    </a:lnTo>
                    <a:lnTo>
                      <a:pt x="54196" y="14003"/>
                    </a:lnTo>
                    <a:lnTo>
                      <a:pt x="54319" y="13910"/>
                    </a:lnTo>
                    <a:lnTo>
                      <a:pt x="54565" y="13788"/>
                    </a:lnTo>
                    <a:lnTo>
                      <a:pt x="54749" y="13542"/>
                    </a:lnTo>
                    <a:lnTo>
                      <a:pt x="55056" y="13358"/>
                    </a:lnTo>
                    <a:lnTo>
                      <a:pt x="55333" y="13081"/>
                    </a:lnTo>
                    <a:lnTo>
                      <a:pt x="55333" y="12928"/>
                    </a:lnTo>
                    <a:lnTo>
                      <a:pt x="55425" y="12805"/>
                    </a:lnTo>
                    <a:lnTo>
                      <a:pt x="55333" y="12805"/>
                    </a:lnTo>
                    <a:lnTo>
                      <a:pt x="55210" y="12928"/>
                    </a:lnTo>
                    <a:lnTo>
                      <a:pt x="55210" y="13051"/>
                    </a:lnTo>
                    <a:lnTo>
                      <a:pt x="54964" y="13327"/>
                    </a:lnTo>
                    <a:lnTo>
                      <a:pt x="54780" y="13450"/>
                    </a:lnTo>
                    <a:lnTo>
                      <a:pt x="54780" y="13481"/>
                    </a:lnTo>
                    <a:lnTo>
                      <a:pt x="54534" y="13696"/>
                    </a:lnTo>
                    <a:lnTo>
                      <a:pt x="54258" y="13818"/>
                    </a:lnTo>
                    <a:lnTo>
                      <a:pt x="54166" y="13726"/>
                    </a:lnTo>
                    <a:lnTo>
                      <a:pt x="54074" y="13726"/>
                    </a:lnTo>
                    <a:lnTo>
                      <a:pt x="54043" y="13788"/>
                    </a:lnTo>
                    <a:lnTo>
                      <a:pt x="53859" y="13788"/>
                    </a:lnTo>
                    <a:lnTo>
                      <a:pt x="53644" y="13665"/>
                    </a:lnTo>
                    <a:lnTo>
                      <a:pt x="53644" y="13573"/>
                    </a:lnTo>
                    <a:lnTo>
                      <a:pt x="53767" y="13450"/>
                    </a:lnTo>
                    <a:lnTo>
                      <a:pt x="53920" y="13358"/>
                    </a:lnTo>
                    <a:lnTo>
                      <a:pt x="53920" y="13204"/>
                    </a:lnTo>
                    <a:lnTo>
                      <a:pt x="53736" y="13327"/>
                    </a:lnTo>
                    <a:lnTo>
                      <a:pt x="53674" y="13450"/>
                    </a:lnTo>
                    <a:lnTo>
                      <a:pt x="53552" y="13450"/>
                    </a:lnTo>
                    <a:lnTo>
                      <a:pt x="53429" y="13235"/>
                    </a:lnTo>
                    <a:lnTo>
                      <a:pt x="53429" y="13174"/>
                    </a:lnTo>
                    <a:lnTo>
                      <a:pt x="53552" y="13174"/>
                    </a:lnTo>
                    <a:lnTo>
                      <a:pt x="53674" y="13112"/>
                    </a:lnTo>
                    <a:lnTo>
                      <a:pt x="53674" y="13051"/>
                    </a:lnTo>
                    <a:lnTo>
                      <a:pt x="53552" y="13051"/>
                    </a:lnTo>
                    <a:lnTo>
                      <a:pt x="53552" y="12959"/>
                    </a:lnTo>
                    <a:lnTo>
                      <a:pt x="53644" y="12897"/>
                    </a:lnTo>
                    <a:lnTo>
                      <a:pt x="53736" y="12959"/>
                    </a:lnTo>
                    <a:lnTo>
                      <a:pt x="53859" y="12959"/>
                    </a:lnTo>
                    <a:lnTo>
                      <a:pt x="53859" y="12866"/>
                    </a:lnTo>
                    <a:lnTo>
                      <a:pt x="53705" y="12866"/>
                    </a:lnTo>
                    <a:lnTo>
                      <a:pt x="53613" y="12805"/>
                    </a:lnTo>
                    <a:lnTo>
                      <a:pt x="53552" y="12866"/>
                    </a:lnTo>
                    <a:lnTo>
                      <a:pt x="53429" y="12866"/>
                    </a:lnTo>
                    <a:lnTo>
                      <a:pt x="53367" y="12744"/>
                    </a:lnTo>
                    <a:lnTo>
                      <a:pt x="53429" y="12682"/>
                    </a:lnTo>
                    <a:lnTo>
                      <a:pt x="53552" y="12621"/>
                    </a:lnTo>
                    <a:lnTo>
                      <a:pt x="53674" y="12559"/>
                    </a:lnTo>
                    <a:lnTo>
                      <a:pt x="53828" y="12559"/>
                    </a:lnTo>
                    <a:lnTo>
                      <a:pt x="54012" y="12621"/>
                    </a:lnTo>
                    <a:lnTo>
                      <a:pt x="54135" y="12559"/>
                    </a:lnTo>
                    <a:lnTo>
                      <a:pt x="54104" y="12559"/>
                    </a:lnTo>
                    <a:lnTo>
                      <a:pt x="54074" y="12467"/>
                    </a:lnTo>
                    <a:lnTo>
                      <a:pt x="54196" y="12314"/>
                    </a:lnTo>
                    <a:lnTo>
                      <a:pt x="54319" y="12314"/>
                    </a:lnTo>
                    <a:lnTo>
                      <a:pt x="54381" y="12222"/>
                    </a:lnTo>
                    <a:lnTo>
                      <a:pt x="54258" y="12222"/>
                    </a:lnTo>
                    <a:lnTo>
                      <a:pt x="54258" y="12160"/>
                    </a:lnTo>
                    <a:lnTo>
                      <a:pt x="54350" y="12007"/>
                    </a:lnTo>
                    <a:lnTo>
                      <a:pt x="54503" y="11976"/>
                    </a:lnTo>
                    <a:lnTo>
                      <a:pt x="54442" y="11853"/>
                    </a:lnTo>
                    <a:lnTo>
                      <a:pt x="54626" y="11546"/>
                    </a:lnTo>
                    <a:lnTo>
                      <a:pt x="54780" y="11454"/>
                    </a:lnTo>
                    <a:lnTo>
                      <a:pt x="54811" y="11362"/>
                    </a:lnTo>
                    <a:lnTo>
                      <a:pt x="54657" y="11362"/>
                    </a:lnTo>
                    <a:lnTo>
                      <a:pt x="54442" y="11638"/>
                    </a:lnTo>
                    <a:lnTo>
                      <a:pt x="54258" y="12007"/>
                    </a:lnTo>
                    <a:lnTo>
                      <a:pt x="54012" y="12191"/>
                    </a:lnTo>
                    <a:lnTo>
                      <a:pt x="53828" y="12406"/>
                    </a:lnTo>
                    <a:lnTo>
                      <a:pt x="53705" y="12344"/>
                    </a:lnTo>
                    <a:lnTo>
                      <a:pt x="53459" y="12344"/>
                    </a:lnTo>
                    <a:lnTo>
                      <a:pt x="53459" y="12252"/>
                    </a:lnTo>
                    <a:lnTo>
                      <a:pt x="53582" y="12068"/>
                    </a:lnTo>
                    <a:lnTo>
                      <a:pt x="53736" y="11976"/>
                    </a:lnTo>
                    <a:lnTo>
                      <a:pt x="53736" y="11822"/>
                    </a:lnTo>
                    <a:lnTo>
                      <a:pt x="53490" y="12007"/>
                    </a:lnTo>
                    <a:lnTo>
                      <a:pt x="53275" y="11976"/>
                    </a:lnTo>
                    <a:lnTo>
                      <a:pt x="53275" y="12099"/>
                    </a:lnTo>
                    <a:lnTo>
                      <a:pt x="53152" y="12191"/>
                    </a:lnTo>
                    <a:lnTo>
                      <a:pt x="52937" y="12191"/>
                    </a:lnTo>
                    <a:lnTo>
                      <a:pt x="52723" y="12007"/>
                    </a:lnTo>
                    <a:lnTo>
                      <a:pt x="52815" y="11915"/>
                    </a:lnTo>
                    <a:lnTo>
                      <a:pt x="52968" y="11915"/>
                    </a:lnTo>
                    <a:lnTo>
                      <a:pt x="52937" y="11853"/>
                    </a:lnTo>
                    <a:lnTo>
                      <a:pt x="52815" y="11853"/>
                    </a:lnTo>
                    <a:lnTo>
                      <a:pt x="52845" y="11669"/>
                    </a:lnTo>
                    <a:lnTo>
                      <a:pt x="53060" y="11515"/>
                    </a:lnTo>
                    <a:lnTo>
                      <a:pt x="53091" y="11362"/>
                    </a:lnTo>
                    <a:lnTo>
                      <a:pt x="53245" y="11300"/>
                    </a:lnTo>
                    <a:lnTo>
                      <a:pt x="53398" y="11208"/>
                    </a:lnTo>
                    <a:lnTo>
                      <a:pt x="53582" y="11178"/>
                    </a:lnTo>
                    <a:lnTo>
                      <a:pt x="53582" y="10963"/>
                    </a:lnTo>
                    <a:lnTo>
                      <a:pt x="53674" y="10748"/>
                    </a:lnTo>
                    <a:lnTo>
                      <a:pt x="53920" y="10502"/>
                    </a:lnTo>
                    <a:lnTo>
                      <a:pt x="54043" y="10533"/>
                    </a:lnTo>
                    <a:lnTo>
                      <a:pt x="54350" y="10471"/>
                    </a:lnTo>
                    <a:lnTo>
                      <a:pt x="54596" y="10533"/>
                    </a:lnTo>
                    <a:lnTo>
                      <a:pt x="54718" y="10441"/>
                    </a:lnTo>
                    <a:lnTo>
                      <a:pt x="54841" y="10441"/>
                    </a:lnTo>
                    <a:lnTo>
                      <a:pt x="55025" y="10349"/>
                    </a:lnTo>
                    <a:lnTo>
                      <a:pt x="55148" y="10349"/>
                    </a:lnTo>
                    <a:lnTo>
                      <a:pt x="55179" y="10410"/>
                    </a:lnTo>
                    <a:lnTo>
                      <a:pt x="55363" y="10625"/>
                    </a:lnTo>
                    <a:lnTo>
                      <a:pt x="55486" y="10625"/>
                    </a:lnTo>
                    <a:lnTo>
                      <a:pt x="55855" y="10840"/>
                    </a:lnTo>
                    <a:lnTo>
                      <a:pt x="55916" y="10993"/>
                    </a:lnTo>
                    <a:lnTo>
                      <a:pt x="56008" y="11116"/>
                    </a:lnTo>
                    <a:lnTo>
                      <a:pt x="56100" y="11116"/>
                    </a:lnTo>
                    <a:lnTo>
                      <a:pt x="56315" y="11454"/>
                    </a:lnTo>
                    <a:lnTo>
                      <a:pt x="56315" y="11208"/>
                    </a:lnTo>
                    <a:lnTo>
                      <a:pt x="56469" y="11208"/>
                    </a:lnTo>
                    <a:lnTo>
                      <a:pt x="56438" y="11116"/>
                    </a:lnTo>
                    <a:lnTo>
                      <a:pt x="56254" y="11116"/>
                    </a:lnTo>
                    <a:lnTo>
                      <a:pt x="56162" y="11086"/>
                    </a:lnTo>
                    <a:lnTo>
                      <a:pt x="56162" y="10963"/>
                    </a:lnTo>
                    <a:lnTo>
                      <a:pt x="56315" y="10901"/>
                    </a:lnTo>
                    <a:lnTo>
                      <a:pt x="56653" y="10901"/>
                    </a:lnTo>
                    <a:lnTo>
                      <a:pt x="56837" y="10993"/>
                    </a:lnTo>
                    <a:lnTo>
                      <a:pt x="56868" y="10901"/>
                    </a:lnTo>
                    <a:lnTo>
                      <a:pt x="56868" y="10717"/>
                    </a:lnTo>
                    <a:lnTo>
                      <a:pt x="56960" y="10564"/>
                    </a:lnTo>
                    <a:lnTo>
                      <a:pt x="56960" y="10441"/>
                    </a:lnTo>
                    <a:lnTo>
                      <a:pt x="56868" y="10471"/>
                    </a:lnTo>
                    <a:lnTo>
                      <a:pt x="56837" y="10625"/>
                    </a:lnTo>
                    <a:lnTo>
                      <a:pt x="56684" y="10717"/>
                    </a:lnTo>
                    <a:lnTo>
                      <a:pt x="56561" y="10840"/>
                    </a:lnTo>
                    <a:lnTo>
                      <a:pt x="56254" y="10717"/>
                    </a:lnTo>
                    <a:lnTo>
                      <a:pt x="56008" y="10717"/>
                    </a:lnTo>
                    <a:lnTo>
                      <a:pt x="55916" y="10594"/>
                    </a:lnTo>
                    <a:lnTo>
                      <a:pt x="55793" y="10533"/>
                    </a:lnTo>
                    <a:lnTo>
                      <a:pt x="55547" y="10564"/>
                    </a:lnTo>
                    <a:lnTo>
                      <a:pt x="55333" y="10195"/>
                    </a:lnTo>
                    <a:lnTo>
                      <a:pt x="55333" y="9888"/>
                    </a:lnTo>
                    <a:lnTo>
                      <a:pt x="55425" y="9827"/>
                    </a:lnTo>
                    <a:lnTo>
                      <a:pt x="55578" y="9919"/>
                    </a:lnTo>
                    <a:lnTo>
                      <a:pt x="55640" y="10072"/>
                    </a:lnTo>
                    <a:lnTo>
                      <a:pt x="55701" y="10195"/>
                    </a:lnTo>
                    <a:lnTo>
                      <a:pt x="55824" y="9980"/>
                    </a:lnTo>
                    <a:lnTo>
                      <a:pt x="55885" y="9765"/>
                    </a:lnTo>
                    <a:lnTo>
                      <a:pt x="55762" y="9796"/>
                    </a:lnTo>
                    <a:lnTo>
                      <a:pt x="55701" y="9765"/>
                    </a:lnTo>
                    <a:lnTo>
                      <a:pt x="55701" y="9581"/>
                    </a:lnTo>
                    <a:lnTo>
                      <a:pt x="55824" y="9335"/>
                    </a:lnTo>
                    <a:lnTo>
                      <a:pt x="55824" y="9120"/>
                    </a:lnTo>
                    <a:lnTo>
                      <a:pt x="55947" y="8844"/>
                    </a:lnTo>
                    <a:lnTo>
                      <a:pt x="55885" y="8414"/>
                    </a:lnTo>
                    <a:lnTo>
                      <a:pt x="55824" y="8168"/>
                    </a:lnTo>
                    <a:lnTo>
                      <a:pt x="55732" y="8107"/>
                    </a:lnTo>
                    <a:lnTo>
                      <a:pt x="55640" y="7800"/>
                    </a:lnTo>
                    <a:lnTo>
                      <a:pt x="55670" y="7677"/>
                    </a:lnTo>
                    <a:lnTo>
                      <a:pt x="55762" y="7646"/>
                    </a:lnTo>
                    <a:lnTo>
                      <a:pt x="55855" y="7585"/>
                    </a:lnTo>
                    <a:lnTo>
                      <a:pt x="55947" y="7677"/>
                    </a:lnTo>
                    <a:lnTo>
                      <a:pt x="56069" y="7708"/>
                    </a:lnTo>
                    <a:lnTo>
                      <a:pt x="56162" y="7892"/>
                    </a:lnTo>
                    <a:lnTo>
                      <a:pt x="56223" y="7892"/>
                    </a:lnTo>
                    <a:lnTo>
                      <a:pt x="56223" y="7739"/>
                    </a:lnTo>
                    <a:lnTo>
                      <a:pt x="56131" y="7554"/>
                    </a:lnTo>
                    <a:lnTo>
                      <a:pt x="55977" y="7493"/>
                    </a:lnTo>
                    <a:lnTo>
                      <a:pt x="55855" y="7401"/>
                    </a:lnTo>
                    <a:lnTo>
                      <a:pt x="55855" y="7278"/>
                    </a:lnTo>
                    <a:lnTo>
                      <a:pt x="55916" y="7063"/>
                    </a:lnTo>
                    <a:lnTo>
                      <a:pt x="56438" y="6510"/>
                    </a:lnTo>
                    <a:lnTo>
                      <a:pt x="56653" y="6449"/>
                    </a:lnTo>
                    <a:lnTo>
                      <a:pt x="56806" y="6541"/>
                    </a:lnTo>
                    <a:lnTo>
                      <a:pt x="56868" y="6695"/>
                    </a:lnTo>
                    <a:lnTo>
                      <a:pt x="57083" y="6817"/>
                    </a:lnTo>
                    <a:lnTo>
                      <a:pt x="57206" y="6817"/>
                    </a:lnTo>
                    <a:lnTo>
                      <a:pt x="57574" y="7063"/>
                    </a:lnTo>
                    <a:lnTo>
                      <a:pt x="57574" y="7247"/>
                    </a:lnTo>
                    <a:lnTo>
                      <a:pt x="57758" y="7462"/>
                    </a:lnTo>
                    <a:lnTo>
                      <a:pt x="57850" y="7861"/>
                    </a:lnTo>
                    <a:lnTo>
                      <a:pt x="57820" y="8138"/>
                    </a:lnTo>
                    <a:lnTo>
                      <a:pt x="57850" y="8414"/>
                    </a:lnTo>
                    <a:lnTo>
                      <a:pt x="57973" y="8568"/>
                    </a:lnTo>
                    <a:lnTo>
                      <a:pt x="58035" y="8506"/>
                    </a:lnTo>
                    <a:lnTo>
                      <a:pt x="58096" y="8506"/>
                    </a:lnTo>
                    <a:lnTo>
                      <a:pt x="58250" y="8660"/>
                    </a:lnTo>
                    <a:lnTo>
                      <a:pt x="58280" y="8783"/>
                    </a:lnTo>
                    <a:lnTo>
                      <a:pt x="58311" y="8690"/>
                    </a:lnTo>
                    <a:lnTo>
                      <a:pt x="58434" y="8629"/>
                    </a:lnTo>
                    <a:lnTo>
                      <a:pt x="58618" y="8629"/>
                    </a:lnTo>
                    <a:lnTo>
                      <a:pt x="58495" y="8537"/>
                    </a:lnTo>
                    <a:lnTo>
                      <a:pt x="58280" y="8506"/>
                    </a:lnTo>
                    <a:lnTo>
                      <a:pt x="58157" y="8353"/>
                    </a:lnTo>
                    <a:lnTo>
                      <a:pt x="58065" y="8291"/>
                    </a:lnTo>
                    <a:lnTo>
                      <a:pt x="58065" y="8199"/>
                    </a:lnTo>
                    <a:lnTo>
                      <a:pt x="58219" y="8015"/>
                    </a:lnTo>
                    <a:lnTo>
                      <a:pt x="58219" y="7923"/>
                    </a:lnTo>
                    <a:lnTo>
                      <a:pt x="58188" y="7309"/>
                    </a:lnTo>
                    <a:lnTo>
                      <a:pt x="58127" y="7155"/>
                    </a:lnTo>
                    <a:lnTo>
                      <a:pt x="58188" y="6971"/>
                    </a:lnTo>
                    <a:lnTo>
                      <a:pt x="58495" y="6971"/>
                    </a:lnTo>
                    <a:lnTo>
                      <a:pt x="58618" y="7032"/>
                    </a:lnTo>
                    <a:lnTo>
                      <a:pt x="58833" y="7124"/>
                    </a:lnTo>
                    <a:lnTo>
                      <a:pt x="59079" y="7124"/>
                    </a:lnTo>
                    <a:lnTo>
                      <a:pt x="59355" y="7217"/>
                    </a:lnTo>
                    <a:lnTo>
                      <a:pt x="59662" y="7217"/>
                    </a:lnTo>
                    <a:lnTo>
                      <a:pt x="59908" y="7094"/>
                    </a:lnTo>
                    <a:lnTo>
                      <a:pt x="60061" y="7094"/>
                    </a:lnTo>
                    <a:lnTo>
                      <a:pt x="60215" y="7247"/>
                    </a:lnTo>
                    <a:lnTo>
                      <a:pt x="60522" y="7278"/>
                    </a:lnTo>
                    <a:lnTo>
                      <a:pt x="60706" y="7370"/>
                    </a:lnTo>
                    <a:lnTo>
                      <a:pt x="60860" y="7309"/>
                    </a:lnTo>
                    <a:lnTo>
                      <a:pt x="60860" y="7247"/>
                    </a:lnTo>
                    <a:lnTo>
                      <a:pt x="60706" y="7124"/>
                    </a:lnTo>
                    <a:lnTo>
                      <a:pt x="60491" y="7124"/>
                    </a:lnTo>
                    <a:lnTo>
                      <a:pt x="60245" y="7094"/>
                    </a:lnTo>
                    <a:lnTo>
                      <a:pt x="60184" y="7002"/>
                    </a:lnTo>
                    <a:lnTo>
                      <a:pt x="60215" y="6940"/>
                    </a:lnTo>
                    <a:lnTo>
                      <a:pt x="60338" y="6940"/>
                    </a:lnTo>
                    <a:lnTo>
                      <a:pt x="60553" y="6848"/>
                    </a:lnTo>
                    <a:lnTo>
                      <a:pt x="61136" y="6787"/>
                    </a:lnTo>
                    <a:lnTo>
                      <a:pt x="61504" y="6756"/>
                    </a:lnTo>
                    <a:lnTo>
                      <a:pt x="61811" y="6848"/>
                    </a:lnTo>
                    <a:lnTo>
                      <a:pt x="61996" y="7002"/>
                    </a:lnTo>
                    <a:lnTo>
                      <a:pt x="62149" y="6940"/>
                    </a:lnTo>
                    <a:lnTo>
                      <a:pt x="62333" y="6910"/>
                    </a:lnTo>
                    <a:lnTo>
                      <a:pt x="62241" y="6787"/>
                    </a:lnTo>
                    <a:lnTo>
                      <a:pt x="62149" y="6787"/>
                    </a:lnTo>
                    <a:lnTo>
                      <a:pt x="62026" y="6725"/>
                    </a:lnTo>
                    <a:lnTo>
                      <a:pt x="62026" y="6633"/>
                    </a:lnTo>
                    <a:lnTo>
                      <a:pt x="61842" y="6541"/>
                    </a:lnTo>
                    <a:lnTo>
                      <a:pt x="61658" y="6541"/>
                    </a:lnTo>
                    <a:lnTo>
                      <a:pt x="61535" y="6480"/>
                    </a:lnTo>
                    <a:lnTo>
                      <a:pt x="61105" y="6510"/>
                    </a:lnTo>
                    <a:lnTo>
                      <a:pt x="61105" y="6449"/>
                    </a:lnTo>
                    <a:lnTo>
                      <a:pt x="61197" y="6388"/>
                    </a:lnTo>
                    <a:lnTo>
                      <a:pt x="61289" y="6142"/>
                    </a:lnTo>
                    <a:lnTo>
                      <a:pt x="61474" y="6142"/>
                    </a:lnTo>
                    <a:lnTo>
                      <a:pt x="61658" y="5988"/>
                    </a:lnTo>
                    <a:lnTo>
                      <a:pt x="61750" y="5773"/>
                    </a:lnTo>
                    <a:lnTo>
                      <a:pt x="62149" y="5497"/>
                    </a:lnTo>
                    <a:lnTo>
                      <a:pt x="62395" y="5497"/>
                    </a:lnTo>
                    <a:lnTo>
                      <a:pt x="62794" y="5313"/>
                    </a:lnTo>
                    <a:lnTo>
                      <a:pt x="62794" y="5221"/>
                    </a:lnTo>
                    <a:lnTo>
                      <a:pt x="62303" y="5405"/>
                    </a:lnTo>
                    <a:lnTo>
                      <a:pt x="61996" y="5436"/>
                    </a:lnTo>
                    <a:lnTo>
                      <a:pt x="61566" y="5743"/>
                    </a:lnTo>
                    <a:lnTo>
                      <a:pt x="61566" y="5927"/>
                    </a:lnTo>
                    <a:lnTo>
                      <a:pt x="61474" y="5927"/>
                    </a:lnTo>
                    <a:lnTo>
                      <a:pt x="61412" y="5773"/>
                    </a:lnTo>
                    <a:lnTo>
                      <a:pt x="61351" y="5773"/>
                    </a:lnTo>
                    <a:lnTo>
                      <a:pt x="61228" y="5927"/>
                    </a:lnTo>
                    <a:lnTo>
                      <a:pt x="61105" y="5927"/>
                    </a:lnTo>
                    <a:lnTo>
                      <a:pt x="60890" y="6203"/>
                    </a:lnTo>
                    <a:lnTo>
                      <a:pt x="60952" y="6203"/>
                    </a:lnTo>
                    <a:lnTo>
                      <a:pt x="60982" y="6265"/>
                    </a:lnTo>
                    <a:lnTo>
                      <a:pt x="60706" y="6510"/>
                    </a:lnTo>
                    <a:lnTo>
                      <a:pt x="60522" y="6541"/>
                    </a:lnTo>
                    <a:lnTo>
                      <a:pt x="59938" y="6756"/>
                    </a:lnTo>
                    <a:lnTo>
                      <a:pt x="59754" y="6817"/>
                    </a:lnTo>
                    <a:lnTo>
                      <a:pt x="59601" y="6787"/>
                    </a:lnTo>
                    <a:lnTo>
                      <a:pt x="59109" y="6787"/>
                    </a:lnTo>
                    <a:lnTo>
                      <a:pt x="58894" y="6572"/>
                    </a:lnTo>
                    <a:lnTo>
                      <a:pt x="58679" y="6602"/>
                    </a:lnTo>
                    <a:lnTo>
                      <a:pt x="58557" y="6572"/>
                    </a:lnTo>
                    <a:lnTo>
                      <a:pt x="58557" y="6418"/>
                    </a:lnTo>
                    <a:lnTo>
                      <a:pt x="58772" y="6234"/>
                    </a:lnTo>
                    <a:lnTo>
                      <a:pt x="58987" y="6234"/>
                    </a:lnTo>
                    <a:lnTo>
                      <a:pt x="59140" y="6173"/>
                    </a:lnTo>
                    <a:lnTo>
                      <a:pt x="59416" y="6142"/>
                    </a:lnTo>
                    <a:lnTo>
                      <a:pt x="59570" y="5988"/>
                    </a:lnTo>
                    <a:lnTo>
                      <a:pt x="59447" y="5988"/>
                    </a:lnTo>
                    <a:lnTo>
                      <a:pt x="59232" y="6080"/>
                    </a:lnTo>
                    <a:lnTo>
                      <a:pt x="59048" y="6050"/>
                    </a:lnTo>
                    <a:lnTo>
                      <a:pt x="58833" y="6142"/>
                    </a:lnTo>
                    <a:lnTo>
                      <a:pt x="58679" y="6080"/>
                    </a:lnTo>
                    <a:lnTo>
                      <a:pt x="58679" y="5958"/>
                    </a:lnTo>
                    <a:lnTo>
                      <a:pt x="58894" y="5866"/>
                    </a:lnTo>
                    <a:lnTo>
                      <a:pt x="58741" y="5866"/>
                    </a:lnTo>
                    <a:lnTo>
                      <a:pt x="58465" y="5927"/>
                    </a:lnTo>
                    <a:lnTo>
                      <a:pt x="58465" y="6173"/>
                    </a:lnTo>
                    <a:lnTo>
                      <a:pt x="58219" y="6388"/>
                    </a:lnTo>
                    <a:lnTo>
                      <a:pt x="57973" y="6388"/>
                    </a:lnTo>
                    <a:lnTo>
                      <a:pt x="57605" y="6295"/>
                    </a:lnTo>
                    <a:lnTo>
                      <a:pt x="57298" y="6295"/>
                    </a:lnTo>
                    <a:lnTo>
                      <a:pt x="57144" y="6111"/>
                    </a:lnTo>
                    <a:lnTo>
                      <a:pt x="57144" y="5988"/>
                    </a:lnTo>
                    <a:lnTo>
                      <a:pt x="56960" y="5988"/>
                    </a:lnTo>
                    <a:lnTo>
                      <a:pt x="56776" y="5866"/>
                    </a:lnTo>
                    <a:lnTo>
                      <a:pt x="56776" y="5773"/>
                    </a:lnTo>
                    <a:lnTo>
                      <a:pt x="56899" y="5651"/>
                    </a:lnTo>
                    <a:lnTo>
                      <a:pt x="57021" y="5436"/>
                    </a:lnTo>
                    <a:lnTo>
                      <a:pt x="57267" y="5313"/>
                    </a:lnTo>
                    <a:lnTo>
                      <a:pt x="57421" y="5129"/>
                    </a:lnTo>
                    <a:lnTo>
                      <a:pt x="57635" y="5006"/>
                    </a:lnTo>
                    <a:lnTo>
                      <a:pt x="57728" y="4883"/>
                    </a:lnTo>
                    <a:lnTo>
                      <a:pt x="57912" y="4914"/>
                    </a:lnTo>
                    <a:lnTo>
                      <a:pt x="58250" y="4944"/>
                    </a:lnTo>
                    <a:lnTo>
                      <a:pt x="58342" y="4914"/>
                    </a:lnTo>
                    <a:lnTo>
                      <a:pt x="58495" y="4914"/>
                    </a:lnTo>
                    <a:lnTo>
                      <a:pt x="58802" y="5067"/>
                    </a:lnTo>
                    <a:lnTo>
                      <a:pt x="59079" y="5067"/>
                    </a:lnTo>
                    <a:lnTo>
                      <a:pt x="59232" y="5129"/>
                    </a:lnTo>
                    <a:lnTo>
                      <a:pt x="59509" y="5098"/>
                    </a:lnTo>
                    <a:lnTo>
                      <a:pt x="59539" y="5036"/>
                    </a:lnTo>
                    <a:lnTo>
                      <a:pt x="59416" y="4975"/>
                    </a:lnTo>
                    <a:lnTo>
                      <a:pt x="59109" y="4975"/>
                    </a:lnTo>
                    <a:lnTo>
                      <a:pt x="58772" y="4914"/>
                    </a:lnTo>
                    <a:lnTo>
                      <a:pt x="58557" y="4791"/>
                    </a:lnTo>
                    <a:lnTo>
                      <a:pt x="58342" y="4791"/>
                    </a:lnTo>
                    <a:lnTo>
                      <a:pt x="58004" y="4822"/>
                    </a:lnTo>
                    <a:lnTo>
                      <a:pt x="57666" y="4760"/>
                    </a:lnTo>
                    <a:lnTo>
                      <a:pt x="57543" y="4760"/>
                    </a:lnTo>
                    <a:lnTo>
                      <a:pt x="57451" y="4852"/>
                    </a:lnTo>
                    <a:lnTo>
                      <a:pt x="57298" y="5036"/>
                    </a:lnTo>
                    <a:lnTo>
                      <a:pt x="57021" y="5221"/>
                    </a:lnTo>
                    <a:lnTo>
                      <a:pt x="56714" y="5374"/>
                    </a:lnTo>
                    <a:lnTo>
                      <a:pt x="56499" y="5620"/>
                    </a:lnTo>
                    <a:lnTo>
                      <a:pt x="56438" y="5651"/>
                    </a:lnTo>
                    <a:lnTo>
                      <a:pt x="56315" y="5589"/>
                    </a:lnTo>
                    <a:lnTo>
                      <a:pt x="56100" y="5282"/>
                    </a:lnTo>
                    <a:lnTo>
                      <a:pt x="56008" y="5251"/>
                    </a:lnTo>
                    <a:lnTo>
                      <a:pt x="55916" y="5190"/>
                    </a:lnTo>
                    <a:lnTo>
                      <a:pt x="55855" y="4975"/>
                    </a:lnTo>
                    <a:lnTo>
                      <a:pt x="55855" y="4729"/>
                    </a:lnTo>
                    <a:lnTo>
                      <a:pt x="55762" y="4637"/>
                    </a:lnTo>
                    <a:lnTo>
                      <a:pt x="55762" y="4422"/>
                    </a:lnTo>
                    <a:lnTo>
                      <a:pt x="55824" y="4361"/>
                    </a:lnTo>
                    <a:lnTo>
                      <a:pt x="55977" y="4392"/>
                    </a:lnTo>
                    <a:lnTo>
                      <a:pt x="56162" y="4361"/>
                    </a:lnTo>
                    <a:lnTo>
                      <a:pt x="56254" y="4422"/>
                    </a:lnTo>
                    <a:lnTo>
                      <a:pt x="56745" y="4422"/>
                    </a:lnTo>
                    <a:lnTo>
                      <a:pt x="56991" y="4607"/>
                    </a:lnTo>
                    <a:lnTo>
                      <a:pt x="57113" y="4607"/>
                    </a:lnTo>
                    <a:lnTo>
                      <a:pt x="57206" y="4668"/>
                    </a:lnTo>
                    <a:lnTo>
                      <a:pt x="57359" y="4668"/>
                    </a:lnTo>
                    <a:lnTo>
                      <a:pt x="57574" y="4545"/>
                    </a:lnTo>
                    <a:lnTo>
                      <a:pt x="57758" y="4607"/>
                    </a:lnTo>
                    <a:lnTo>
                      <a:pt x="57820" y="4576"/>
                    </a:lnTo>
                    <a:lnTo>
                      <a:pt x="57973" y="4514"/>
                    </a:lnTo>
                    <a:lnTo>
                      <a:pt x="58065" y="4453"/>
                    </a:lnTo>
                    <a:lnTo>
                      <a:pt x="58403" y="4392"/>
                    </a:lnTo>
                    <a:lnTo>
                      <a:pt x="58710" y="4330"/>
                    </a:lnTo>
                    <a:lnTo>
                      <a:pt x="58741" y="4238"/>
                    </a:lnTo>
                    <a:lnTo>
                      <a:pt x="58741" y="4146"/>
                    </a:lnTo>
                    <a:lnTo>
                      <a:pt x="58649" y="4177"/>
                    </a:lnTo>
                    <a:lnTo>
                      <a:pt x="58557" y="4207"/>
                    </a:lnTo>
                    <a:lnTo>
                      <a:pt x="58434" y="4269"/>
                    </a:lnTo>
                    <a:lnTo>
                      <a:pt x="58250" y="4330"/>
                    </a:lnTo>
                    <a:lnTo>
                      <a:pt x="57912" y="4300"/>
                    </a:lnTo>
                    <a:lnTo>
                      <a:pt x="57635" y="4453"/>
                    </a:lnTo>
                    <a:lnTo>
                      <a:pt x="57543" y="4484"/>
                    </a:lnTo>
                    <a:lnTo>
                      <a:pt x="57298" y="4453"/>
                    </a:lnTo>
                    <a:lnTo>
                      <a:pt x="57236" y="4484"/>
                    </a:lnTo>
                    <a:lnTo>
                      <a:pt x="57083" y="4484"/>
                    </a:lnTo>
                    <a:lnTo>
                      <a:pt x="56899" y="4300"/>
                    </a:lnTo>
                    <a:lnTo>
                      <a:pt x="56776" y="4300"/>
                    </a:lnTo>
                    <a:lnTo>
                      <a:pt x="56714" y="4269"/>
                    </a:lnTo>
                    <a:lnTo>
                      <a:pt x="56530" y="4269"/>
                    </a:lnTo>
                    <a:lnTo>
                      <a:pt x="56254" y="4115"/>
                    </a:lnTo>
                    <a:lnTo>
                      <a:pt x="56069" y="4207"/>
                    </a:lnTo>
                    <a:lnTo>
                      <a:pt x="55885" y="4115"/>
                    </a:lnTo>
                    <a:lnTo>
                      <a:pt x="55855" y="3992"/>
                    </a:lnTo>
                    <a:lnTo>
                      <a:pt x="55916" y="3931"/>
                    </a:lnTo>
                    <a:lnTo>
                      <a:pt x="55916" y="3716"/>
                    </a:lnTo>
                    <a:lnTo>
                      <a:pt x="56039" y="3624"/>
                    </a:lnTo>
                    <a:lnTo>
                      <a:pt x="56131" y="3624"/>
                    </a:lnTo>
                    <a:lnTo>
                      <a:pt x="56254" y="3778"/>
                    </a:lnTo>
                    <a:lnTo>
                      <a:pt x="56499" y="3778"/>
                    </a:lnTo>
                    <a:lnTo>
                      <a:pt x="56591" y="3716"/>
                    </a:lnTo>
                    <a:lnTo>
                      <a:pt x="56438" y="3563"/>
                    </a:lnTo>
                    <a:lnTo>
                      <a:pt x="56284" y="3563"/>
                    </a:lnTo>
                    <a:lnTo>
                      <a:pt x="56192" y="3440"/>
                    </a:lnTo>
                    <a:lnTo>
                      <a:pt x="56223" y="3348"/>
                    </a:lnTo>
                    <a:lnTo>
                      <a:pt x="56469" y="3348"/>
                    </a:lnTo>
                    <a:lnTo>
                      <a:pt x="56684" y="3194"/>
                    </a:lnTo>
                    <a:lnTo>
                      <a:pt x="56960" y="3194"/>
                    </a:lnTo>
                    <a:lnTo>
                      <a:pt x="57083" y="3071"/>
                    </a:lnTo>
                    <a:lnTo>
                      <a:pt x="57236" y="3071"/>
                    </a:lnTo>
                    <a:lnTo>
                      <a:pt x="57328" y="3133"/>
                    </a:lnTo>
                    <a:lnTo>
                      <a:pt x="57482" y="3102"/>
                    </a:lnTo>
                    <a:lnTo>
                      <a:pt x="57482" y="3010"/>
                    </a:lnTo>
                    <a:lnTo>
                      <a:pt x="57390" y="2918"/>
                    </a:lnTo>
                    <a:lnTo>
                      <a:pt x="57021" y="2979"/>
                    </a:lnTo>
                    <a:lnTo>
                      <a:pt x="56745" y="3010"/>
                    </a:lnTo>
                    <a:lnTo>
                      <a:pt x="56530" y="3102"/>
                    </a:lnTo>
                    <a:lnTo>
                      <a:pt x="56377" y="3133"/>
                    </a:lnTo>
                    <a:lnTo>
                      <a:pt x="56284" y="3225"/>
                    </a:lnTo>
                    <a:lnTo>
                      <a:pt x="56131" y="3225"/>
                    </a:lnTo>
                    <a:lnTo>
                      <a:pt x="56131" y="3102"/>
                    </a:lnTo>
                    <a:lnTo>
                      <a:pt x="56100" y="2948"/>
                    </a:lnTo>
                    <a:lnTo>
                      <a:pt x="56284" y="2856"/>
                    </a:lnTo>
                    <a:lnTo>
                      <a:pt x="56530" y="2672"/>
                    </a:lnTo>
                    <a:lnTo>
                      <a:pt x="56776" y="2672"/>
                    </a:lnTo>
                    <a:lnTo>
                      <a:pt x="56899" y="2611"/>
                    </a:lnTo>
                    <a:lnTo>
                      <a:pt x="56745" y="2611"/>
                    </a:lnTo>
                    <a:lnTo>
                      <a:pt x="56653" y="2549"/>
                    </a:lnTo>
                    <a:lnTo>
                      <a:pt x="56684" y="2304"/>
                    </a:lnTo>
                    <a:lnTo>
                      <a:pt x="56622" y="2334"/>
                    </a:lnTo>
                    <a:lnTo>
                      <a:pt x="56591" y="2488"/>
                    </a:lnTo>
                    <a:lnTo>
                      <a:pt x="56499" y="2549"/>
                    </a:lnTo>
                    <a:lnTo>
                      <a:pt x="56438" y="2396"/>
                    </a:lnTo>
                    <a:lnTo>
                      <a:pt x="56346" y="2396"/>
                    </a:lnTo>
                    <a:lnTo>
                      <a:pt x="56284" y="2488"/>
                    </a:lnTo>
                    <a:lnTo>
                      <a:pt x="56100" y="2488"/>
                    </a:lnTo>
                    <a:lnTo>
                      <a:pt x="56100" y="2611"/>
                    </a:lnTo>
                    <a:lnTo>
                      <a:pt x="56039" y="2734"/>
                    </a:lnTo>
                    <a:lnTo>
                      <a:pt x="55824" y="2795"/>
                    </a:lnTo>
                    <a:lnTo>
                      <a:pt x="55824" y="2641"/>
                    </a:lnTo>
                    <a:lnTo>
                      <a:pt x="55824" y="2457"/>
                    </a:lnTo>
                    <a:lnTo>
                      <a:pt x="55762" y="2457"/>
                    </a:lnTo>
                    <a:lnTo>
                      <a:pt x="55732" y="2304"/>
                    </a:lnTo>
                    <a:lnTo>
                      <a:pt x="55762" y="2242"/>
                    </a:lnTo>
                    <a:lnTo>
                      <a:pt x="55885" y="2304"/>
                    </a:lnTo>
                    <a:lnTo>
                      <a:pt x="55916" y="2119"/>
                    </a:lnTo>
                    <a:lnTo>
                      <a:pt x="56039" y="2058"/>
                    </a:lnTo>
                    <a:lnTo>
                      <a:pt x="56254" y="2058"/>
                    </a:lnTo>
                    <a:lnTo>
                      <a:pt x="56315" y="1904"/>
                    </a:lnTo>
                    <a:lnTo>
                      <a:pt x="56530" y="1812"/>
                    </a:lnTo>
                    <a:lnTo>
                      <a:pt x="56653" y="1843"/>
                    </a:lnTo>
                    <a:lnTo>
                      <a:pt x="56899" y="1690"/>
                    </a:lnTo>
                    <a:lnTo>
                      <a:pt x="57236" y="1690"/>
                    </a:lnTo>
                    <a:lnTo>
                      <a:pt x="57328" y="1597"/>
                    </a:lnTo>
                    <a:lnTo>
                      <a:pt x="57451" y="1659"/>
                    </a:lnTo>
                    <a:lnTo>
                      <a:pt x="57482" y="1782"/>
                    </a:lnTo>
                    <a:lnTo>
                      <a:pt x="57421" y="1874"/>
                    </a:lnTo>
                    <a:lnTo>
                      <a:pt x="57421" y="2242"/>
                    </a:lnTo>
                    <a:lnTo>
                      <a:pt x="57513" y="2212"/>
                    </a:lnTo>
                    <a:lnTo>
                      <a:pt x="57605" y="1966"/>
                    </a:lnTo>
                    <a:lnTo>
                      <a:pt x="57728" y="1874"/>
                    </a:lnTo>
                    <a:lnTo>
                      <a:pt x="57758" y="1935"/>
                    </a:lnTo>
                    <a:lnTo>
                      <a:pt x="57728" y="1997"/>
                    </a:lnTo>
                    <a:lnTo>
                      <a:pt x="57728" y="2119"/>
                    </a:lnTo>
                    <a:lnTo>
                      <a:pt x="57820" y="2058"/>
                    </a:lnTo>
                    <a:lnTo>
                      <a:pt x="57820" y="1935"/>
                    </a:lnTo>
                    <a:lnTo>
                      <a:pt x="57881" y="1843"/>
                    </a:lnTo>
                    <a:lnTo>
                      <a:pt x="57850" y="1751"/>
                    </a:lnTo>
                    <a:lnTo>
                      <a:pt x="57881" y="1536"/>
                    </a:lnTo>
                    <a:lnTo>
                      <a:pt x="58004" y="1536"/>
                    </a:lnTo>
                    <a:lnTo>
                      <a:pt x="58188" y="1352"/>
                    </a:lnTo>
                    <a:lnTo>
                      <a:pt x="58280" y="1382"/>
                    </a:lnTo>
                    <a:lnTo>
                      <a:pt x="58311" y="1505"/>
                    </a:lnTo>
                    <a:lnTo>
                      <a:pt x="58311" y="1720"/>
                    </a:lnTo>
                    <a:lnTo>
                      <a:pt x="58465" y="1812"/>
                    </a:lnTo>
                    <a:lnTo>
                      <a:pt x="58495" y="1997"/>
                    </a:lnTo>
                    <a:lnTo>
                      <a:pt x="58434" y="2119"/>
                    </a:lnTo>
                    <a:lnTo>
                      <a:pt x="58495" y="2273"/>
                    </a:lnTo>
                    <a:lnTo>
                      <a:pt x="58495" y="2396"/>
                    </a:lnTo>
                    <a:lnTo>
                      <a:pt x="58618" y="2457"/>
                    </a:lnTo>
                    <a:lnTo>
                      <a:pt x="58679" y="2426"/>
                    </a:lnTo>
                    <a:lnTo>
                      <a:pt x="58618" y="2304"/>
                    </a:lnTo>
                    <a:lnTo>
                      <a:pt x="58618" y="2119"/>
                    </a:lnTo>
                    <a:lnTo>
                      <a:pt x="58710" y="2058"/>
                    </a:lnTo>
                    <a:lnTo>
                      <a:pt x="58864" y="1782"/>
                    </a:lnTo>
                    <a:lnTo>
                      <a:pt x="58956" y="1782"/>
                    </a:lnTo>
                    <a:lnTo>
                      <a:pt x="59109" y="2027"/>
                    </a:lnTo>
                    <a:lnTo>
                      <a:pt x="59109" y="2212"/>
                    </a:lnTo>
                    <a:lnTo>
                      <a:pt x="59048" y="2396"/>
                    </a:lnTo>
                    <a:lnTo>
                      <a:pt x="59140" y="2488"/>
                    </a:lnTo>
                    <a:lnTo>
                      <a:pt x="59171" y="2580"/>
                    </a:lnTo>
                    <a:lnTo>
                      <a:pt x="59263" y="2488"/>
                    </a:lnTo>
                    <a:lnTo>
                      <a:pt x="59263" y="2273"/>
                    </a:lnTo>
                    <a:lnTo>
                      <a:pt x="59355" y="2242"/>
                    </a:lnTo>
                    <a:lnTo>
                      <a:pt x="59447" y="2181"/>
                    </a:lnTo>
                    <a:lnTo>
                      <a:pt x="59509" y="2273"/>
                    </a:lnTo>
                    <a:lnTo>
                      <a:pt x="59447" y="2334"/>
                    </a:lnTo>
                    <a:lnTo>
                      <a:pt x="59447" y="2488"/>
                    </a:lnTo>
                    <a:lnTo>
                      <a:pt x="59509" y="2580"/>
                    </a:lnTo>
                    <a:lnTo>
                      <a:pt x="59631" y="2426"/>
                    </a:lnTo>
                    <a:lnTo>
                      <a:pt x="59723" y="2426"/>
                    </a:lnTo>
                    <a:lnTo>
                      <a:pt x="59693" y="2611"/>
                    </a:lnTo>
                    <a:lnTo>
                      <a:pt x="59785" y="2519"/>
                    </a:lnTo>
                    <a:lnTo>
                      <a:pt x="59785" y="2334"/>
                    </a:lnTo>
                    <a:lnTo>
                      <a:pt x="59631" y="2089"/>
                    </a:lnTo>
                    <a:lnTo>
                      <a:pt x="59570" y="2089"/>
                    </a:lnTo>
                    <a:lnTo>
                      <a:pt x="59478" y="1966"/>
                    </a:lnTo>
                    <a:lnTo>
                      <a:pt x="59478" y="1782"/>
                    </a:lnTo>
                    <a:lnTo>
                      <a:pt x="59386" y="1659"/>
                    </a:lnTo>
                    <a:lnTo>
                      <a:pt x="59294" y="1536"/>
                    </a:lnTo>
                    <a:lnTo>
                      <a:pt x="59201" y="1444"/>
                    </a:lnTo>
                    <a:lnTo>
                      <a:pt x="59263" y="1260"/>
                    </a:lnTo>
                    <a:lnTo>
                      <a:pt x="59416" y="1260"/>
                    </a:lnTo>
                    <a:lnTo>
                      <a:pt x="59539" y="1352"/>
                    </a:lnTo>
                    <a:lnTo>
                      <a:pt x="59693" y="1321"/>
                    </a:lnTo>
                    <a:lnTo>
                      <a:pt x="59846" y="1352"/>
                    </a:lnTo>
                    <a:lnTo>
                      <a:pt x="59908" y="1260"/>
                    </a:lnTo>
                    <a:lnTo>
                      <a:pt x="59908" y="983"/>
                    </a:lnTo>
                    <a:lnTo>
                      <a:pt x="59785" y="860"/>
                    </a:lnTo>
                    <a:lnTo>
                      <a:pt x="59846" y="707"/>
                    </a:lnTo>
                    <a:lnTo>
                      <a:pt x="60031" y="646"/>
                    </a:lnTo>
                    <a:lnTo>
                      <a:pt x="60092" y="707"/>
                    </a:lnTo>
                    <a:lnTo>
                      <a:pt x="60399" y="738"/>
                    </a:lnTo>
                    <a:lnTo>
                      <a:pt x="60522" y="830"/>
                    </a:lnTo>
                    <a:lnTo>
                      <a:pt x="60522" y="953"/>
                    </a:lnTo>
                    <a:lnTo>
                      <a:pt x="60399" y="1075"/>
                    </a:lnTo>
                    <a:lnTo>
                      <a:pt x="60460" y="1137"/>
                    </a:lnTo>
                    <a:lnTo>
                      <a:pt x="60737" y="1260"/>
                    </a:lnTo>
                    <a:lnTo>
                      <a:pt x="60737" y="1352"/>
                    </a:lnTo>
                    <a:lnTo>
                      <a:pt x="60706" y="1597"/>
                    </a:lnTo>
                    <a:lnTo>
                      <a:pt x="60737" y="1935"/>
                    </a:lnTo>
                    <a:lnTo>
                      <a:pt x="60860" y="1904"/>
                    </a:lnTo>
                    <a:lnTo>
                      <a:pt x="60952" y="1690"/>
                    </a:lnTo>
                    <a:lnTo>
                      <a:pt x="61013" y="1690"/>
                    </a:lnTo>
                    <a:lnTo>
                      <a:pt x="61013" y="1843"/>
                    </a:lnTo>
                    <a:lnTo>
                      <a:pt x="61075" y="1935"/>
                    </a:lnTo>
                    <a:lnTo>
                      <a:pt x="61197" y="1874"/>
                    </a:lnTo>
                    <a:lnTo>
                      <a:pt x="61259" y="1751"/>
                    </a:lnTo>
                    <a:lnTo>
                      <a:pt x="61443" y="1659"/>
                    </a:lnTo>
                    <a:lnTo>
                      <a:pt x="61474" y="1567"/>
                    </a:lnTo>
                    <a:lnTo>
                      <a:pt x="61382" y="1260"/>
                    </a:lnTo>
                    <a:lnTo>
                      <a:pt x="61474" y="1168"/>
                    </a:lnTo>
                    <a:lnTo>
                      <a:pt x="61597" y="1168"/>
                    </a:lnTo>
                    <a:lnTo>
                      <a:pt x="61658" y="1198"/>
                    </a:lnTo>
                    <a:lnTo>
                      <a:pt x="61965" y="1229"/>
                    </a:lnTo>
                    <a:lnTo>
                      <a:pt x="61965" y="1106"/>
                    </a:lnTo>
                    <a:lnTo>
                      <a:pt x="61689" y="922"/>
                    </a:lnTo>
                    <a:lnTo>
                      <a:pt x="61658" y="738"/>
                    </a:lnTo>
                    <a:lnTo>
                      <a:pt x="61689" y="646"/>
                    </a:lnTo>
                    <a:lnTo>
                      <a:pt x="61750" y="492"/>
                    </a:lnTo>
                    <a:lnTo>
                      <a:pt x="61842" y="492"/>
                    </a:lnTo>
                    <a:lnTo>
                      <a:pt x="62149" y="646"/>
                    </a:lnTo>
                    <a:lnTo>
                      <a:pt x="62180" y="891"/>
                    </a:lnTo>
                    <a:lnTo>
                      <a:pt x="62241" y="1045"/>
                    </a:lnTo>
                    <a:lnTo>
                      <a:pt x="62241" y="1260"/>
                    </a:lnTo>
                    <a:lnTo>
                      <a:pt x="62303" y="1382"/>
                    </a:lnTo>
                    <a:lnTo>
                      <a:pt x="62364" y="1597"/>
                    </a:lnTo>
                    <a:lnTo>
                      <a:pt x="62426" y="1751"/>
                    </a:lnTo>
                    <a:lnTo>
                      <a:pt x="62487" y="1659"/>
                    </a:lnTo>
                    <a:lnTo>
                      <a:pt x="62487" y="1475"/>
                    </a:lnTo>
                    <a:lnTo>
                      <a:pt x="62487" y="1352"/>
                    </a:lnTo>
                    <a:lnTo>
                      <a:pt x="62456" y="1137"/>
                    </a:lnTo>
                    <a:lnTo>
                      <a:pt x="62364" y="891"/>
                    </a:lnTo>
                    <a:lnTo>
                      <a:pt x="62395" y="615"/>
                    </a:lnTo>
                    <a:lnTo>
                      <a:pt x="62364" y="338"/>
                    </a:lnTo>
                    <a:lnTo>
                      <a:pt x="62426" y="154"/>
                    </a:lnTo>
                    <a:lnTo>
                      <a:pt x="62548" y="154"/>
                    </a:lnTo>
                    <a:lnTo>
                      <a:pt x="62702" y="308"/>
                    </a:lnTo>
                    <a:lnTo>
                      <a:pt x="62794" y="308"/>
                    </a:lnTo>
                    <a:lnTo>
                      <a:pt x="62855" y="338"/>
                    </a:lnTo>
                    <a:lnTo>
                      <a:pt x="62855" y="584"/>
                    </a:lnTo>
                    <a:lnTo>
                      <a:pt x="62948" y="738"/>
                    </a:lnTo>
                    <a:lnTo>
                      <a:pt x="62917" y="953"/>
                    </a:lnTo>
                    <a:lnTo>
                      <a:pt x="62948" y="1198"/>
                    </a:lnTo>
                    <a:lnTo>
                      <a:pt x="63040" y="1229"/>
                    </a:lnTo>
                    <a:lnTo>
                      <a:pt x="63040" y="1106"/>
                    </a:lnTo>
                    <a:lnTo>
                      <a:pt x="63101" y="983"/>
                    </a:lnTo>
                    <a:lnTo>
                      <a:pt x="63163" y="983"/>
                    </a:lnTo>
                    <a:lnTo>
                      <a:pt x="63439" y="1321"/>
                    </a:lnTo>
                    <a:lnTo>
                      <a:pt x="63470" y="1260"/>
                    </a:lnTo>
                    <a:lnTo>
                      <a:pt x="63592" y="1229"/>
                    </a:lnTo>
                    <a:lnTo>
                      <a:pt x="63592" y="1137"/>
                    </a:lnTo>
                    <a:lnTo>
                      <a:pt x="63500" y="1137"/>
                    </a:lnTo>
                    <a:lnTo>
                      <a:pt x="63347" y="953"/>
                    </a:lnTo>
                    <a:lnTo>
                      <a:pt x="63408" y="891"/>
                    </a:lnTo>
                    <a:lnTo>
                      <a:pt x="63408" y="799"/>
                    </a:lnTo>
                    <a:lnTo>
                      <a:pt x="63224" y="615"/>
                    </a:lnTo>
                    <a:lnTo>
                      <a:pt x="63163" y="492"/>
                    </a:lnTo>
                    <a:lnTo>
                      <a:pt x="63193" y="431"/>
                    </a:lnTo>
                    <a:lnTo>
                      <a:pt x="63408" y="431"/>
                    </a:lnTo>
                    <a:lnTo>
                      <a:pt x="63316" y="369"/>
                    </a:lnTo>
                    <a:lnTo>
                      <a:pt x="63193" y="338"/>
                    </a:lnTo>
                    <a:lnTo>
                      <a:pt x="63070" y="216"/>
                    </a:lnTo>
                    <a:lnTo>
                      <a:pt x="63193" y="154"/>
                    </a:lnTo>
                    <a:lnTo>
                      <a:pt x="63316" y="154"/>
                    </a:lnTo>
                    <a:lnTo>
                      <a:pt x="63500" y="1"/>
                    </a:lnTo>
                    <a:lnTo>
                      <a:pt x="63838" y="62"/>
                    </a:lnTo>
                    <a:lnTo>
                      <a:pt x="63899" y="154"/>
                    </a:lnTo>
                    <a:lnTo>
                      <a:pt x="63899" y="338"/>
                    </a:lnTo>
                    <a:lnTo>
                      <a:pt x="63807" y="461"/>
                    </a:lnTo>
                    <a:lnTo>
                      <a:pt x="63869" y="553"/>
                    </a:lnTo>
                    <a:lnTo>
                      <a:pt x="63961" y="553"/>
                    </a:lnTo>
                    <a:lnTo>
                      <a:pt x="64084" y="338"/>
                    </a:lnTo>
                    <a:lnTo>
                      <a:pt x="64145" y="277"/>
                    </a:lnTo>
                    <a:lnTo>
                      <a:pt x="64207" y="369"/>
                    </a:lnTo>
                    <a:lnTo>
                      <a:pt x="64145" y="615"/>
                    </a:lnTo>
                    <a:lnTo>
                      <a:pt x="64237" y="676"/>
                    </a:lnTo>
                    <a:lnTo>
                      <a:pt x="64329" y="646"/>
                    </a:lnTo>
                    <a:lnTo>
                      <a:pt x="64360" y="584"/>
                    </a:lnTo>
                    <a:lnTo>
                      <a:pt x="64575" y="369"/>
                    </a:lnTo>
                    <a:lnTo>
                      <a:pt x="64636" y="461"/>
                    </a:lnTo>
                    <a:lnTo>
                      <a:pt x="64606" y="646"/>
                    </a:lnTo>
                    <a:lnTo>
                      <a:pt x="64544" y="799"/>
                    </a:lnTo>
                    <a:lnTo>
                      <a:pt x="64606" y="1075"/>
                    </a:lnTo>
                    <a:lnTo>
                      <a:pt x="64514" y="1168"/>
                    </a:lnTo>
                    <a:lnTo>
                      <a:pt x="64575" y="1260"/>
                    </a:lnTo>
                    <a:lnTo>
                      <a:pt x="64759" y="1229"/>
                    </a:lnTo>
                    <a:lnTo>
                      <a:pt x="64851" y="1260"/>
                    </a:lnTo>
                    <a:lnTo>
                      <a:pt x="64943" y="1168"/>
                    </a:lnTo>
                    <a:lnTo>
                      <a:pt x="64943" y="953"/>
                    </a:lnTo>
                    <a:lnTo>
                      <a:pt x="65036" y="646"/>
                    </a:lnTo>
                    <a:lnTo>
                      <a:pt x="64913" y="308"/>
                    </a:lnTo>
                    <a:lnTo>
                      <a:pt x="64943" y="62"/>
                    </a:lnTo>
                    <a:lnTo>
                      <a:pt x="65066" y="1"/>
                    </a:lnTo>
                    <a:lnTo>
                      <a:pt x="65158" y="93"/>
                    </a:lnTo>
                    <a:lnTo>
                      <a:pt x="65281" y="93"/>
                    </a:lnTo>
                    <a:lnTo>
                      <a:pt x="65435" y="154"/>
                    </a:lnTo>
                    <a:lnTo>
                      <a:pt x="65650" y="62"/>
                    </a:lnTo>
                    <a:lnTo>
                      <a:pt x="65834" y="124"/>
                    </a:lnTo>
                    <a:lnTo>
                      <a:pt x="65895" y="246"/>
                    </a:lnTo>
                    <a:lnTo>
                      <a:pt x="66110" y="308"/>
                    </a:lnTo>
                    <a:lnTo>
                      <a:pt x="66295" y="246"/>
                    </a:lnTo>
                    <a:lnTo>
                      <a:pt x="66509" y="400"/>
                    </a:lnTo>
                    <a:lnTo>
                      <a:pt x="66540" y="523"/>
                    </a:lnTo>
                    <a:lnTo>
                      <a:pt x="66602" y="615"/>
                    </a:lnTo>
                    <a:lnTo>
                      <a:pt x="66632" y="799"/>
                    </a:lnTo>
                    <a:lnTo>
                      <a:pt x="66540" y="1014"/>
                    </a:lnTo>
                    <a:lnTo>
                      <a:pt x="66602" y="1106"/>
                    </a:lnTo>
                    <a:lnTo>
                      <a:pt x="66724" y="1075"/>
                    </a:lnTo>
                    <a:lnTo>
                      <a:pt x="66909" y="860"/>
                    </a:lnTo>
                    <a:lnTo>
                      <a:pt x="67154" y="676"/>
                    </a:lnTo>
                    <a:lnTo>
                      <a:pt x="67246" y="553"/>
                    </a:lnTo>
                    <a:lnTo>
                      <a:pt x="67431" y="553"/>
                    </a:lnTo>
                    <a:lnTo>
                      <a:pt x="67615" y="646"/>
                    </a:lnTo>
                    <a:lnTo>
                      <a:pt x="67830" y="646"/>
                    </a:lnTo>
                    <a:lnTo>
                      <a:pt x="67799" y="768"/>
                    </a:lnTo>
                    <a:lnTo>
                      <a:pt x="67615" y="953"/>
                    </a:lnTo>
                    <a:lnTo>
                      <a:pt x="67707" y="1106"/>
                    </a:lnTo>
                    <a:lnTo>
                      <a:pt x="67799" y="1045"/>
                    </a:lnTo>
                    <a:lnTo>
                      <a:pt x="67830" y="891"/>
                    </a:lnTo>
                    <a:lnTo>
                      <a:pt x="68014" y="768"/>
                    </a:lnTo>
                    <a:lnTo>
                      <a:pt x="68168" y="707"/>
                    </a:lnTo>
                    <a:lnTo>
                      <a:pt x="68413" y="830"/>
                    </a:lnTo>
                    <a:lnTo>
                      <a:pt x="68720" y="891"/>
                    </a:lnTo>
                    <a:lnTo>
                      <a:pt x="68843" y="983"/>
                    </a:lnTo>
                    <a:lnTo>
                      <a:pt x="68751" y="1075"/>
                    </a:lnTo>
                    <a:lnTo>
                      <a:pt x="68659" y="1075"/>
                    </a:lnTo>
                    <a:lnTo>
                      <a:pt x="68720" y="1198"/>
                    </a:lnTo>
                    <a:lnTo>
                      <a:pt x="68598" y="1321"/>
                    </a:lnTo>
                    <a:lnTo>
                      <a:pt x="68690" y="1413"/>
                    </a:lnTo>
                    <a:lnTo>
                      <a:pt x="68782" y="1321"/>
                    </a:lnTo>
                    <a:lnTo>
                      <a:pt x="68935" y="1260"/>
                    </a:lnTo>
                    <a:lnTo>
                      <a:pt x="68966" y="1444"/>
                    </a:lnTo>
                    <a:lnTo>
                      <a:pt x="69058" y="1475"/>
                    </a:lnTo>
                    <a:lnTo>
                      <a:pt x="69150" y="1352"/>
                    </a:lnTo>
                    <a:lnTo>
                      <a:pt x="69457" y="1260"/>
                    </a:lnTo>
                    <a:lnTo>
                      <a:pt x="69457" y="1382"/>
                    </a:lnTo>
                    <a:lnTo>
                      <a:pt x="69365" y="1505"/>
                    </a:lnTo>
                    <a:lnTo>
                      <a:pt x="69396" y="1628"/>
                    </a:lnTo>
                    <a:lnTo>
                      <a:pt x="69519" y="1659"/>
                    </a:lnTo>
                    <a:lnTo>
                      <a:pt x="69580" y="1567"/>
                    </a:lnTo>
                    <a:lnTo>
                      <a:pt x="69703" y="1475"/>
                    </a:lnTo>
                    <a:lnTo>
                      <a:pt x="69795" y="1475"/>
                    </a:lnTo>
                    <a:lnTo>
                      <a:pt x="69856" y="1628"/>
                    </a:lnTo>
                    <a:lnTo>
                      <a:pt x="70133" y="1782"/>
                    </a:lnTo>
                    <a:lnTo>
                      <a:pt x="70286" y="1782"/>
                    </a:lnTo>
                    <a:lnTo>
                      <a:pt x="70348" y="1874"/>
                    </a:lnTo>
                    <a:lnTo>
                      <a:pt x="70256" y="1966"/>
                    </a:lnTo>
                    <a:lnTo>
                      <a:pt x="69949" y="2089"/>
                    </a:lnTo>
                    <a:lnTo>
                      <a:pt x="69795" y="2304"/>
                    </a:lnTo>
                    <a:lnTo>
                      <a:pt x="69611" y="2334"/>
                    </a:lnTo>
                    <a:lnTo>
                      <a:pt x="69365" y="2457"/>
                    </a:lnTo>
                    <a:lnTo>
                      <a:pt x="69242" y="2457"/>
                    </a:lnTo>
                    <a:lnTo>
                      <a:pt x="69120" y="2396"/>
                    </a:lnTo>
                    <a:lnTo>
                      <a:pt x="69027" y="2488"/>
                    </a:lnTo>
                    <a:lnTo>
                      <a:pt x="68812" y="2549"/>
                    </a:lnTo>
                    <a:lnTo>
                      <a:pt x="69150" y="2549"/>
                    </a:lnTo>
                    <a:lnTo>
                      <a:pt x="69488" y="2580"/>
                    </a:lnTo>
                    <a:lnTo>
                      <a:pt x="69611" y="2672"/>
                    </a:lnTo>
                    <a:lnTo>
                      <a:pt x="69734" y="2672"/>
                    </a:lnTo>
                    <a:lnTo>
                      <a:pt x="69826" y="2519"/>
                    </a:lnTo>
                    <a:lnTo>
                      <a:pt x="69887" y="2457"/>
                    </a:lnTo>
                    <a:lnTo>
                      <a:pt x="70071" y="2457"/>
                    </a:lnTo>
                    <a:lnTo>
                      <a:pt x="70164" y="2304"/>
                    </a:lnTo>
                    <a:lnTo>
                      <a:pt x="70378" y="2181"/>
                    </a:lnTo>
                    <a:lnTo>
                      <a:pt x="70563" y="2181"/>
                    </a:lnTo>
                    <a:lnTo>
                      <a:pt x="70593" y="2304"/>
                    </a:lnTo>
                    <a:lnTo>
                      <a:pt x="70532" y="2488"/>
                    </a:lnTo>
                    <a:lnTo>
                      <a:pt x="70593" y="2580"/>
                    </a:lnTo>
                    <a:lnTo>
                      <a:pt x="70655" y="2519"/>
                    </a:lnTo>
                    <a:lnTo>
                      <a:pt x="70747" y="2334"/>
                    </a:lnTo>
                    <a:lnTo>
                      <a:pt x="70900" y="2242"/>
                    </a:lnTo>
                    <a:lnTo>
                      <a:pt x="70993" y="2304"/>
                    </a:lnTo>
                    <a:lnTo>
                      <a:pt x="70900" y="2426"/>
                    </a:lnTo>
                    <a:lnTo>
                      <a:pt x="70900" y="2519"/>
                    </a:lnTo>
                    <a:lnTo>
                      <a:pt x="70808" y="2641"/>
                    </a:lnTo>
                    <a:lnTo>
                      <a:pt x="70900" y="2734"/>
                    </a:lnTo>
                    <a:lnTo>
                      <a:pt x="71023" y="2672"/>
                    </a:lnTo>
                    <a:lnTo>
                      <a:pt x="71085" y="2580"/>
                    </a:lnTo>
                    <a:lnTo>
                      <a:pt x="71115" y="2457"/>
                    </a:lnTo>
                    <a:lnTo>
                      <a:pt x="71300" y="2396"/>
                    </a:lnTo>
                    <a:lnTo>
                      <a:pt x="71453" y="2457"/>
                    </a:lnTo>
                    <a:lnTo>
                      <a:pt x="71361" y="2795"/>
                    </a:lnTo>
                    <a:lnTo>
                      <a:pt x="71238" y="2856"/>
                    </a:lnTo>
                    <a:lnTo>
                      <a:pt x="71300" y="2887"/>
                    </a:lnTo>
                    <a:lnTo>
                      <a:pt x="71361" y="3071"/>
                    </a:lnTo>
                    <a:lnTo>
                      <a:pt x="71330" y="3286"/>
                    </a:lnTo>
                    <a:lnTo>
                      <a:pt x="71208" y="3378"/>
                    </a:lnTo>
                    <a:lnTo>
                      <a:pt x="71177" y="3501"/>
                    </a:lnTo>
                    <a:lnTo>
                      <a:pt x="70962" y="3778"/>
                    </a:lnTo>
                    <a:lnTo>
                      <a:pt x="71023" y="3839"/>
                    </a:lnTo>
                    <a:lnTo>
                      <a:pt x="71146" y="3778"/>
                    </a:lnTo>
                    <a:lnTo>
                      <a:pt x="71238" y="3624"/>
                    </a:lnTo>
                    <a:lnTo>
                      <a:pt x="71392" y="3624"/>
                    </a:lnTo>
                    <a:lnTo>
                      <a:pt x="71422" y="3593"/>
                    </a:lnTo>
                    <a:lnTo>
                      <a:pt x="71545" y="3593"/>
                    </a:lnTo>
                    <a:lnTo>
                      <a:pt x="71760" y="3716"/>
                    </a:lnTo>
                    <a:lnTo>
                      <a:pt x="71822" y="3900"/>
                    </a:lnTo>
                    <a:lnTo>
                      <a:pt x="71852" y="4146"/>
                    </a:lnTo>
                    <a:lnTo>
                      <a:pt x="71791" y="4545"/>
                    </a:lnTo>
                    <a:lnTo>
                      <a:pt x="71607" y="4914"/>
                    </a:lnTo>
                    <a:lnTo>
                      <a:pt x="71300" y="5098"/>
                    </a:lnTo>
                    <a:lnTo>
                      <a:pt x="71208" y="5159"/>
                    </a:lnTo>
                    <a:lnTo>
                      <a:pt x="71054" y="5129"/>
                    </a:lnTo>
                    <a:lnTo>
                      <a:pt x="70900" y="5190"/>
                    </a:lnTo>
                    <a:lnTo>
                      <a:pt x="70900" y="5282"/>
                    </a:lnTo>
                    <a:lnTo>
                      <a:pt x="70808" y="5344"/>
                    </a:lnTo>
                    <a:lnTo>
                      <a:pt x="70286" y="5589"/>
                    </a:lnTo>
                    <a:lnTo>
                      <a:pt x="70102" y="5743"/>
                    </a:lnTo>
                    <a:lnTo>
                      <a:pt x="69949" y="5773"/>
                    </a:lnTo>
                    <a:lnTo>
                      <a:pt x="69734" y="5866"/>
                    </a:lnTo>
                    <a:lnTo>
                      <a:pt x="69488" y="5866"/>
                    </a:lnTo>
                    <a:lnTo>
                      <a:pt x="69365" y="5743"/>
                    </a:lnTo>
                    <a:lnTo>
                      <a:pt x="69304" y="5927"/>
                    </a:lnTo>
                    <a:lnTo>
                      <a:pt x="69212" y="5958"/>
                    </a:lnTo>
                    <a:lnTo>
                      <a:pt x="69027" y="5835"/>
                    </a:lnTo>
                    <a:lnTo>
                      <a:pt x="68843" y="5743"/>
                    </a:lnTo>
                    <a:lnTo>
                      <a:pt x="68567" y="5681"/>
                    </a:lnTo>
                    <a:lnTo>
                      <a:pt x="68567" y="5804"/>
                    </a:lnTo>
                    <a:lnTo>
                      <a:pt x="68782" y="5835"/>
                    </a:lnTo>
                    <a:lnTo>
                      <a:pt x="68874" y="5896"/>
                    </a:lnTo>
                    <a:lnTo>
                      <a:pt x="68751" y="5988"/>
                    </a:lnTo>
                    <a:lnTo>
                      <a:pt x="68536" y="5927"/>
                    </a:lnTo>
                    <a:lnTo>
                      <a:pt x="68413" y="5958"/>
                    </a:lnTo>
                    <a:lnTo>
                      <a:pt x="68321" y="5866"/>
                    </a:lnTo>
                    <a:lnTo>
                      <a:pt x="68014" y="5835"/>
                    </a:lnTo>
                    <a:lnTo>
                      <a:pt x="67922" y="5743"/>
                    </a:lnTo>
                    <a:lnTo>
                      <a:pt x="67830" y="5804"/>
                    </a:lnTo>
                    <a:lnTo>
                      <a:pt x="67738" y="5804"/>
                    </a:lnTo>
                    <a:lnTo>
                      <a:pt x="67492" y="5497"/>
                    </a:lnTo>
                    <a:lnTo>
                      <a:pt x="67308" y="5313"/>
                    </a:lnTo>
                    <a:lnTo>
                      <a:pt x="67369" y="5497"/>
                    </a:lnTo>
                    <a:lnTo>
                      <a:pt x="67523" y="5681"/>
                    </a:lnTo>
                    <a:lnTo>
                      <a:pt x="67554" y="5773"/>
                    </a:lnTo>
                    <a:lnTo>
                      <a:pt x="67431" y="5773"/>
                    </a:lnTo>
                    <a:lnTo>
                      <a:pt x="67185" y="5681"/>
                    </a:lnTo>
                    <a:lnTo>
                      <a:pt x="67277" y="5835"/>
                    </a:lnTo>
                    <a:lnTo>
                      <a:pt x="67799" y="5927"/>
                    </a:lnTo>
                    <a:lnTo>
                      <a:pt x="68137" y="5988"/>
                    </a:lnTo>
                    <a:lnTo>
                      <a:pt x="68229" y="6080"/>
                    </a:lnTo>
                    <a:lnTo>
                      <a:pt x="68106" y="6173"/>
                    </a:lnTo>
                    <a:lnTo>
                      <a:pt x="67400" y="6480"/>
                    </a:lnTo>
                    <a:lnTo>
                      <a:pt x="66939" y="6541"/>
                    </a:lnTo>
                    <a:lnTo>
                      <a:pt x="66755" y="6541"/>
                    </a:lnTo>
                    <a:lnTo>
                      <a:pt x="66509" y="6602"/>
                    </a:lnTo>
                    <a:lnTo>
                      <a:pt x="66295" y="6572"/>
                    </a:lnTo>
                    <a:lnTo>
                      <a:pt x="66264" y="6480"/>
                    </a:lnTo>
                    <a:lnTo>
                      <a:pt x="66110" y="6541"/>
                    </a:lnTo>
                    <a:lnTo>
                      <a:pt x="65987" y="6480"/>
                    </a:lnTo>
                    <a:lnTo>
                      <a:pt x="65803" y="6510"/>
                    </a:lnTo>
                    <a:lnTo>
                      <a:pt x="65742" y="6664"/>
                    </a:lnTo>
                    <a:lnTo>
                      <a:pt x="65895" y="6664"/>
                    </a:lnTo>
                    <a:lnTo>
                      <a:pt x="65926" y="6848"/>
                    </a:lnTo>
                    <a:lnTo>
                      <a:pt x="66172" y="6695"/>
                    </a:lnTo>
                    <a:lnTo>
                      <a:pt x="66632" y="6695"/>
                    </a:lnTo>
                    <a:lnTo>
                      <a:pt x="66847" y="6725"/>
                    </a:lnTo>
                    <a:lnTo>
                      <a:pt x="67461" y="6695"/>
                    </a:lnTo>
                    <a:lnTo>
                      <a:pt x="67861" y="6633"/>
                    </a:lnTo>
                    <a:lnTo>
                      <a:pt x="68137" y="6357"/>
                    </a:lnTo>
                    <a:lnTo>
                      <a:pt x="68321" y="6357"/>
                    </a:lnTo>
                    <a:lnTo>
                      <a:pt x="68444" y="6418"/>
                    </a:lnTo>
                    <a:lnTo>
                      <a:pt x="68628" y="6357"/>
                    </a:lnTo>
                    <a:lnTo>
                      <a:pt x="68905" y="6357"/>
                    </a:lnTo>
                    <a:lnTo>
                      <a:pt x="68782" y="6602"/>
                    </a:lnTo>
                    <a:lnTo>
                      <a:pt x="68659" y="6848"/>
                    </a:lnTo>
                    <a:lnTo>
                      <a:pt x="68383" y="6971"/>
                    </a:lnTo>
                    <a:lnTo>
                      <a:pt x="68290" y="7063"/>
                    </a:lnTo>
                    <a:lnTo>
                      <a:pt x="67983" y="7094"/>
                    </a:lnTo>
                    <a:lnTo>
                      <a:pt x="67861" y="7278"/>
                    </a:lnTo>
                    <a:lnTo>
                      <a:pt x="67738" y="7309"/>
                    </a:lnTo>
                    <a:lnTo>
                      <a:pt x="67554" y="7493"/>
                    </a:lnTo>
                    <a:lnTo>
                      <a:pt x="67277" y="7616"/>
                    </a:lnTo>
                    <a:lnTo>
                      <a:pt x="67124" y="7616"/>
                    </a:lnTo>
                    <a:lnTo>
                      <a:pt x="67001" y="7646"/>
                    </a:lnTo>
                    <a:lnTo>
                      <a:pt x="66817" y="7616"/>
                    </a:lnTo>
                    <a:lnTo>
                      <a:pt x="66663" y="7769"/>
                    </a:lnTo>
                    <a:lnTo>
                      <a:pt x="66356" y="7831"/>
                    </a:lnTo>
                    <a:lnTo>
                      <a:pt x="66264" y="7984"/>
                    </a:lnTo>
                    <a:lnTo>
                      <a:pt x="65926" y="8046"/>
                    </a:lnTo>
                    <a:lnTo>
                      <a:pt x="65773" y="8138"/>
                    </a:lnTo>
                    <a:lnTo>
                      <a:pt x="65650" y="8107"/>
                    </a:lnTo>
                    <a:lnTo>
                      <a:pt x="65527" y="8230"/>
                    </a:lnTo>
                    <a:lnTo>
                      <a:pt x="65373" y="8230"/>
                    </a:lnTo>
                    <a:lnTo>
                      <a:pt x="65343" y="8291"/>
                    </a:lnTo>
                    <a:lnTo>
                      <a:pt x="65343" y="8476"/>
                    </a:lnTo>
                    <a:lnTo>
                      <a:pt x="65158" y="8598"/>
                    </a:lnTo>
                    <a:lnTo>
                      <a:pt x="65066" y="8752"/>
                    </a:lnTo>
                    <a:lnTo>
                      <a:pt x="64698" y="8752"/>
                    </a:lnTo>
                    <a:lnTo>
                      <a:pt x="64575" y="8844"/>
                    </a:lnTo>
                    <a:lnTo>
                      <a:pt x="64452" y="8783"/>
                    </a:lnTo>
                    <a:lnTo>
                      <a:pt x="64421" y="8690"/>
                    </a:lnTo>
                    <a:lnTo>
                      <a:pt x="64483" y="8598"/>
                    </a:lnTo>
                    <a:lnTo>
                      <a:pt x="64483" y="8414"/>
                    </a:lnTo>
                    <a:lnTo>
                      <a:pt x="64391" y="8322"/>
                    </a:lnTo>
                    <a:lnTo>
                      <a:pt x="64421" y="8537"/>
                    </a:lnTo>
                    <a:lnTo>
                      <a:pt x="64329" y="8629"/>
                    </a:lnTo>
                    <a:lnTo>
                      <a:pt x="64268" y="8752"/>
                    </a:lnTo>
                    <a:lnTo>
                      <a:pt x="64452" y="8875"/>
                    </a:lnTo>
                    <a:lnTo>
                      <a:pt x="64514" y="8998"/>
                    </a:lnTo>
                    <a:lnTo>
                      <a:pt x="64329" y="9182"/>
                    </a:lnTo>
                    <a:lnTo>
                      <a:pt x="64268" y="9182"/>
                    </a:lnTo>
                    <a:lnTo>
                      <a:pt x="64084" y="9059"/>
                    </a:lnTo>
                    <a:lnTo>
                      <a:pt x="63992" y="9120"/>
                    </a:lnTo>
                    <a:lnTo>
                      <a:pt x="63715" y="9028"/>
                    </a:lnTo>
                    <a:lnTo>
                      <a:pt x="63623" y="9090"/>
                    </a:lnTo>
                    <a:lnTo>
                      <a:pt x="63500" y="9090"/>
                    </a:lnTo>
                    <a:lnTo>
                      <a:pt x="63500" y="8936"/>
                    </a:lnTo>
                    <a:lnTo>
                      <a:pt x="63408" y="8905"/>
                    </a:lnTo>
                    <a:lnTo>
                      <a:pt x="63347" y="9028"/>
                    </a:lnTo>
                    <a:lnTo>
                      <a:pt x="63224" y="9028"/>
                    </a:lnTo>
                    <a:lnTo>
                      <a:pt x="63193" y="9120"/>
                    </a:lnTo>
                    <a:lnTo>
                      <a:pt x="63500" y="9182"/>
                    </a:lnTo>
                    <a:lnTo>
                      <a:pt x="63930" y="9182"/>
                    </a:lnTo>
                    <a:lnTo>
                      <a:pt x="64022" y="9335"/>
                    </a:lnTo>
                    <a:lnTo>
                      <a:pt x="63992" y="9458"/>
                    </a:lnTo>
                    <a:lnTo>
                      <a:pt x="63838" y="9581"/>
                    </a:lnTo>
                    <a:lnTo>
                      <a:pt x="63623" y="9520"/>
                    </a:lnTo>
                    <a:lnTo>
                      <a:pt x="63408" y="9581"/>
                    </a:lnTo>
                    <a:lnTo>
                      <a:pt x="63347" y="9642"/>
                    </a:lnTo>
                    <a:lnTo>
                      <a:pt x="63408" y="9704"/>
                    </a:lnTo>
                    <a:lnTo>
                      <a:pt x="63500" y="9673"/>
                    </a:lnTo>
                    <a:lnTo>
                      <a:pt x="63592" y="9734"/>
                    </a:lnTo>
                    <a:lnTo>
                      <a:pt x="63592" y="9857"/>
                    </a:lnTo>
                    <a:lnTo>
                      <a:pt x="63316" y="10134"/>
                    </a:lnTo>
                    <a:lnTo>
                      <a:pt x="63101" y="10134"/>
                    </a:lnTo>
                    <a:lnTo>
                      <a:pt x="62671" y="10134"/>
                    </a:lnTo>
                    <a:lnTo>
                      <a:pt x="62641" y="10042"/>
                    </a:lnTo>
                    <a:lnTo>
                      <a:pt x="62456" y="10042"/>
                    </a:lnTo>
                    <a:lnTo>
                      <a:pt x="62395" y="9949"/>
                    </a:lnTo>
                    <a:lnTo>
                      <a:pt x="62395" y="9673"/>
                    </a:lnTo>
                    <a:lnTo>
                      <a:pt x="62149" y="9642"/>
                    </a:lnTo>
                    <a:lnTo>
                      <a:pt x="62088" y="9550"/>
                    </a:lnTo>
                    <a:lnTo>
                      <a:pt x="62088" y="9397"/>
                    </a:lnTo>
                    <a:lnTo>
                      <a:pt x="61965" y="9305"/>
                    </a:lnTo>
                    <a:lnTo>
                      <a:pt x="61873" y="9366"/>
                    </a:lnTo>
                    <a:lnTo>
                      <a:pt x="61781" y="9335"/>
                    </a:lnTo>
                    <a:lnTo>
                      <a:pt x="61504" y="9366"/>
                    </a:lnTo>
                    <a:lnTo>
                      <a:pt x="61504" y="9458"/>
                    </a:lnTo>
                    <a:lnTo>
                      <a:pt x="61597" y="9520"/>
                    </a:lnTo>
                    <a:lnTo>
                      <a:pt x="61658" y="9458"/>
                    </a:lnTo>
                    <a:lnTo>
                      <a:pt x="61781" y="9458"/>
                    </a:lnTo>
                    <a:lnTo>
                      <a:pt x="62149" y="9827"/>
                    </a:lnTo>
                    <a:lnTo>
                      <a:pt x="62149" y="10287"/>
                    </a:lnTo>
                    <a:lnTo>
                      <a:pt x="62088" y="10349"/>
                    </a:lnTo>
                    <a:lnTo>
                      <a:pt x="61904" y="10349"/>
                    </a:lnTo>
                    <a:lnTo>
                      <a:pt x="61781" y="10226"/>
                    </a:lnTo>
                    <a:lnTo>
                      <a:pt x="61689" y="10226"/>
                    </a:lnTo>
                    <a:lnTo>
                      <a:pt x="61689" y="10349"/>
                    </a:lnTo>
                    <a:lnTo>
                      <a:pt x="61627" y="10379"/>
                    </a:lnTo>
                    <a:lnTo>
                      <a:pt x="61474" y="10226"/>
                    </a:lnTo>
                    <a:lnTo>
                      <a:pt x="61320" y="10226"/>
                    </a:lnTo>
                    <a:lnTo>
                      <a:pt x="61228" y="10379"/>
                    </a:lnTo>
                    <a:lnTo>
                      <a:pt x="61136" y="10379"/>
                    </a:lnTo>
                    <a:lnTo>
                      <a:pt x="61075" y="10256"/>
                    </a:lnTo>
                    <a:lnTo>
                      <a:pt x="60890" y="10226"/>
                    </a:lnTo>
                    <a:lnTo>
                      <a:pt x="60798" y="10042"/>
                    </a:lnTo>
                    <a:lnTo>
                      <a:pt x="60706" y="10103"/>
                    </a:lnTo>
                    <a:lnTo>
                      <a:pt x="60675" y="9919"/>
                    </a:lnTo>
                    <a:lnTo>
                      <a:pt x="60583" y="9857"/>
                    </a:lnTo>
                    <a:lnTo>
                      <a:pt x="60338" y="9857"/>
                    </a:lnTo>
                    <a:lnTo>
                      <a:pt x="60245" y="9704"/>
                    </a:lnTo>
                    <a:lnTo>
                      <a:pt x="60184" y="9765"/>
                    </a:lnTo>
                    <a:lnTo>
                      <a:pt x="60184" y="9888"/>
                    </a:lnTo>
                    <a:lnTo>
                      <a:pt x="60338" y="9980"/>
                    </a:lnTo>
                    <a:lnTo>
                      <a:pt x="60553" y="10042"/>
                    </a:lnTo>
                    <a:lnTo>
                      <a:pt x="60737" y="10349"/>
                    </a:lnTo>
                    <a:lnTo>
                      <a:pt x="60675" y="10441"/>
                    </a:lnTo>
                    <a:lnTo>
                      <a:pt x="60215" y="10318"/>
                    </a:lnTo>
                    <a:lnTo>
                      <a:pt x="60092" y="10226"/>
                    </a:lnTo>
                    <a:lnTo>
                      <a:pt x="60092" y="10072"/>
                    </a:lnTo>
                    <a:lnTo>
                      <a:pt x="60000" y="9949"/>
                    </a:lnTo>
                    <a:lnTo>
                      <a:pt x="59938" y="10011"/>
                    </a:lnTo>
                    <a:lnTo>
                      <a:pt x="59969" y="10103"/>
                    </a:lnTo>
                    <a:lnTo>
                      <a:pt x="59908" y="10226"/>
                    </a:lnTo>
                    <a:lnTo>
                      <a:pt x="59754" y="10164"/>
                    </a:lnTo>
                    <a:lnTo>
                      <a:pt x="59693" y="10072"/>
                    </a:lnTo>
                    <a:lnTo>
                      <a:pt x="59539" y="10134"/>
                    </a:lnTo>
                    <a:lnTo>
                      <a:pt x="59539" y="10226"/>
                    </a:lnTo>
                    <a:lnTo>
                      <a:pt x="59754" y="10318"/>
                    </a:lnTo>
                    <a:lnTo>
                      <a:pt x="59754" y="10471"/>
                    </a:lnTo>
                    <a:lnTo>
                      <a:pt x="59846" y="10471"/>
                    </a:lnTo>
                    <a:lnTo>
                      <a:pt x="59938" y="10410"/>
                    </a:lnTo>
                    <a:lnTo>
                      <a:pt x="60061" y="10410"/>
                    </a:lnTo>
                    <a:lnTo>
                      <a:pt x="60184" y="10502"/>
                    </a:lnTo>
                    <a:lnTo>
                      <a:pt x="60338" y="10594"/>
                    </a:lnTo>
                    <a:lnTo>
                      <a:pt x="60491" y="10717"/>
                    </a:lnTo>
                    <a:lnTo>
                      <a:pt x="60583" y="10717"/>
                    </a:lnTo>
                    <a:lnTo>
                      <a:pt x="60737" y="10686"/>
                    </a:lnTo>
                    <a:lnTo>
                      <a:pt x="61197" y="10778"/>
                    </a:lnTo>
                    <a:lnTo>
                      <a:pt x="61259" y="10871"/>
                    </a:lnTo>
                    <a:lnTo>
                      <a:pt x="61136" y="10993"/>
                    </a:lnTo>
                    <a:lnTo>
                      <a:pt x="61167" y="11086"/>
                    </a:lnTo>
                    <a:lnTo>
                      <a:pt x="61167" y="11208"/>
                    </a:lnTo>
                    <a:lnTo>
                      <a:pt x="61197" y="11393"/>
                    </a:lnTo>
                    <a:lnTo>
                      <a:pt x="61075" y="11485"/>
                    </a:lnTo>
                    <a:lnTo>
                      <a:pt x="61013" y="11485"/>
                    </a:lnTo>
                    <a:lnTo>
                      <a:pt x="60890" y="11393"/>
                    </a:lnTo>
                    <a:lnTo>
                      <a:pt x="60675" y="11331"/>
                    </a:lnTo>
                    <a:lnTo>
                      <a:pt x="60460" y="11147"/>
                    </a:lnTo>
                    <a:lnTo>
                      <a:pt x="60399" y="11055"/>
                    </a:lnTo>
                    <a:lnTo>
                      <a:pt x="60430" y="10840"/>
                    </a:lnTo>
                    <a:lnTo>
                      <a:pt x="60338" y="10686"/>
                    </a:lnTo>
                    <a:lnTo>
                      <a:pt x="60092" y="10686"/>
                    </a:lnTo>
                    <a:lnTo>
                      <a:pt x="59723" y="10625"/>
                    </a:lnTo>
                    <a:lnTo>
                      <a:pt x="59570" y="10533"/>
                    </a:lnTo>
                    <a:lnTo>
                      <a:pt x="59416" y="10564"/>
                    </a:lnTo>
                    <a:lnTo>
                      <a:pt x="59416" y="10625"/>
                    </a:lnTo>
                    <a:lnTo>
                      <a:pt x="59601" y="10717"/>
                    </a:lnTo>
                    <a:lnTo>
                      <a:pt x="59938" y="10748"/>
                    </a:lnTo>
                    <a:lnTo>
                      <a:pt x="60276" y="10871"/>
                    </a:lnTo>
                    <a:lnTo>
                      <a:pt x="60276" y="11055"/>
                    </a:lnTo>
                    <a:lnTo>
                      <a:pt x="60215" y="11055"/>
                    </a:lnTo>
                    <a:lnTo>
                      <a:pt x="60031" y="10932"/>
                    </a:lnTo>
                    <a:lnTo>
                      <a:pt x="59754" y="10932"/>
                    </a:lnTo>
                    <a:lnTo>
                      <a:pt x="59509" y="10993"/>
                    </a:lnTo>
                    <a:lnTo>
                      <a:pt x="59509" y="10901"/>
                    </a:lnTo>
                    <a:lnTo>
                      <a:pt x="59416" y="10809"/>
                    </a:lnTo>
                    <a:lnTo>
                      <a:pt x="59140" y="10748"/>
                    </a:lnTo>
                    <a:lnTo>
                      <a:pt x="58987" y="10686"/>
                    </a:lnTo>
                    <a:lnTo>
                      <a:pt x="59017" y="10778"/>
                    </a:lnTo>
                    <a:lnTo>
                      <a:pt x="59324" y="10901"/>
                    </a:lnTo>
                    <a:lnTo>
                      <a:pt x="59294" y="10993"/>
                    </a:lnTo>
                    <a:lnTo>
                      <a:pt x="59294" y="11116"/>
                    </a:lnTo>
                    <a:lnTo>
                      <a:pt x="59416" y="11116"/>
                    </a:lnTo>
                    <a:lnTo>
                      <a:pt x="59478" y="11086"/>
                    </a:lnTo>
                    <a:lnTo>
                      <a:pt x="59509" y="11116"/>
                    </a:lnTo>
                    <a:lnTo>
                      <a:pt x="59662" y="11086"/>
                    </a:lnTo>
                    <a:lnTo>
                      <a:pt x="59693" y="11024"/>
                    </a:lnTo>
                    <a:lnTo>
                      <a:pt x="59785" y="11086"/>
                    </a:lnTo>
                    <a:lnTo>
                      <a:pt x="59938" y="11086"/>
                    </a:lnTo>
                    <a:lnTo>
                      <a:pt x="60031" y="11116"/>
                    </a:lnTo>
                    <a:lnTo>
                      <a:pt x="60276" y="11331"/>
                    </a:lnTo>
                    <a:lnTo>
                      <a:pt x="60276" y="11423"/>
                    </a:lnTo>
                    <a:lnTo>
                      <a:pt x="60092" y="11423"/>
                    </a:lnTo>
                    <a:lnTo>
                      <a:pt x="59908" y="11485"/>
                    </a:lnTo>
                    <a:lnTo>
                      <a:pt x="59877" y="11577"/>
                    </a:lnTo>
                    <a:lnTo>
                      <a:pt x="60031" y="11546"/>
                    </a:lnTo>
                    <a:lnTo>
                      <a:pt x="60184" y="11546"/>
                    </a:lnTo>
                    <a:lnTo>
                      <a:pt x="60338" y="11515"/>
                    </a:lnTo>
                    <a:lnTo>
                      <a:pt x="60491" y="11669"/>
                    </a:lnTo>
                    <a:lnTo>
                      <a:pt x="60614" y="11761"/>
                    </a:lnTo>
                    <a:lnTo>
                      <a:pt x="60614" y="11884"/>
                    </a:lnTo>
                    <a:lnTo>
                      <a:pt x="60430" y="12191"/>
                    </a:lnTo>
                    <a:lnTo>
                      <a:pt x="60368" y="12437"/>
                    </a:lnTo>
                    <a:lnTo>
                      <a:pt x="60307" y="12437"/>
                    </a:lnTo>
                    <a:lnTo>
                      <a:pt x="60061" y="12621"/>
                    </a:lnTo>
                    <a:lnTo>
                      <a:pt x="59969" y="12559"/>
                    </a:lnTo>
                    <a:lnTo>
                      <a:pt x="59816" y="12559"/>
                    </a:lnTo>
                    <a:lnTo>
                      <a:pt x="59693" y="12498"/>
                    </a:lnTo>
                    <a:lnTo>
                      <a:pt x="59662" y="12406"/>
                    </a:lnTo>
                    <a:lnTo>
                      <a:pt x="59539" y="12344"/>
                    </a:lnTo>
                    <a:lnTo>
                      <a:pt x="59355" y="12344"/>
                    </a:lnTo>
                    <a:lnTo>
                      <a:pt x="59386" y="12437"/>
                    </a:lnTo>
                    <a:lnTo>
                      <a:pt x="59570" y="12498"/>
                    </a:lnTo>
                    <a:lnTo>
                      <a:pt x="59601" y="12590"/>
                    </a:lnTo>
                    <a:lnTo>
                      <a:pt x="59693" y="12621"/>
                    </a:lnTo>
                    <a:lnTo>
                      <a:pt x="59908" y="12744"/>
                    </a:lnTo>
                    <a:lnTo>
                      <a:pt x="59938" y="12959"/>
                    </a:lnTo>
                    <a:lnTo>
                      <a:pt x="59877" y="13051"/>
                    </a:lnTo>
                    <a:lnTo>
                      <a:pt x="59723" y="13081"/>
                    </a:lnTo>
                    <a:lnTo>
                      <a:pt x="59570" y="13235"/>
                    </a:lnTo>
                    <a:lnTo>
                      <a:pt x="59447" y="13266"/>
                    </a:lnTo>
                    <a:lnTo>
                      <a:pt x="59201" y="13020"/>
                    </a:lnTo>
                    <a:lnTo>
                      <a:pt x="59048" y="13081"/>
                    </a:lnTo>
                    <a:lnTo>
                      <a:pt x="58987" y="12989"/>
                    </a:lnTo>
                    <a:lnTo>
                      <a:pt x="58802" y="12989"/>
                    </a:lnTo>
                    <a:lnTo>
                      <a:pt x="58710" y="13051"/>
                    </a:lnTo>
                    <a:lnTo>
                      <a:pt x="58710" y="13174"/>
                    </a:lnTo>
                    <a:lnTo>
                      <a:pt x="59201" y="13450"/>
                    </a:lnTo>
                    <a:lnTo>
                      <a:pt x="59386" y="13450"/>
                    </a:lnTo>
                    <a:lnTo>
                      <a:pt x="59386" y="13542"/>
                    </a:lnTo>
                    <a:lnTo>
                      <a:pt x="59232" y="13634"/>
                    </a:lnTo>
                    <a:lnTo>
                      <a:pt x="59109" y="13788"/>
                    </a:lnTo>
                    <a:lnTo>
                      <a:pt x="58956" y="13818"/>
                    </a:lnTo>
                    <a:lnTo>
                      <a:pt x="58833" y="13665"/>
                    </a:lnTo>
                    <a:lnTo>
                      <a:pt x="58710" y="13665"/>
                    </a:lnTo>
                    <a:lnTo>
                      <a:pt x="58557" y="13788"/>
                    </a:lnTo>
                    <a:lnTo>
                      <a:pt x="58280" y="13788"/>
                    </a:lnTo>
                    <a:lnTo>
                      <a:pt x="58188" y="13665"/>
                    </a:lnTo>
                    <a:lnTo>
                      <a:pt x="57850" y="13573"/>
                    </a:lnTo>
                    <a:lnTo>
                      <a:pt x="57635" y="13634"/>
                    </a:lnTo>
                    <a:lnTo>
                      <a:pt x="57605" y="13941"/>
                    </a:lnTo>
                    <a:lnTo>
                      <a:pt x="57451" y="14095"/>
                    </a:lnTo>
                    <a:lnTo>
                      <a:pt x="57605" y="14095"/>
                    </a:lnTo>
                    <a:lnTo>
                      <a:pt x="57635" y="14125"/>
                    </a:lnTo>
                    <a:lnTo>
                      <a:pt x="57635" y="14310"/>
                    </a:lnTo>
                    <a:lnTo>
                      <a:pt x="57421" y="14432"/>
                    </a:lnTo>
                    <a:lnTo>
                      <a:pt x="57421" y="14617"/>
                    </a:lnTo>
                    <a:lnTo>
                      <a:pt x="57206" y="14709"/>
                    </a:lnTo>
                    <a:lnTo>
                      <a:pt x="57144" y="14647"/>
                    </a:lnTo>
                    <a:lnTo>
                      <a:pt x="57113" y="14678"/>
                    </a:lnTo>
                    <a:lnTo>
                      <a:pt x="57083" y="14801"/>
                    </a:lnTo>
                    <a:lnTo>
                      <a:pt x="56899" y="14862"/>
                    </a:lnTo>
                    <a:lnTo>
                      <a:pt x="56806" y="14832"/>
                    </a:lnTo>
                    <a:lnTo>
                      <a:pt x="56868" y="14740"/>
                    </a:lnTo>
                    <a:lnTo>
                      <a:pt x="56806" y="14740"/>
                    </a:lnTo>
                    <a:lnTo>
                      <a:pt x="56684" y="14832"/>
                    </a:lnTo>
                    <a:lnTo>
                      <a:pt x="56591" y="15077"/>
                    </a:lnTo>
                    <a:lnTo>
                      <a:pt x="56499" y="15108"/>
                    </a:lnTo>
                    <a:lnTo>
                      <a:pt x="56100" y="14924"/>
                    </a:lnTo>
                    <a:lnTo>
                      <a:pt x="55885" y="14924"/>
                    </a:lnTo>
                    <a:lnTo>
                      <a:pt x="55855" y="14985"/>
                    </a:lnTo>
                    <a:lnTo>
                      <a:pt x="55670" y="14924"/>
                    </a:lnTo>
                    <a:lnTo>
                      <a:pt x="55302" y="14525"/>
                    </a:lnTo>
                    <a:lnTo>
                      <a:pt x="55240" y="14156"/>
                    </a:lnTo>
                    <a:lnTo>
                      <a:pt x="55333" y="14095"/>
                    </a:lnTo>
                    <a:lnTo>
                      <a:pt x="55363" y="13941"/>
                    </a:lnTo>
                    <a:lnTo>
                      <a:pt x="55302" y="13849"/>
                    </a:lnTo>
                    <a:lnTo>
                      <a:pt x="55302" y="13757"/>
                    </a:lnTo>
                    <a:lnTo>
                      <a:pt x="55148" y="13941"/>
                    </a:lnTo>
                    <a:lnTo>
                      <a:pt x="55148" y="14033"/>
                    </a:lnTo>
                    <a:lnTo>
                      <a:pt x="55087" y="14279"/>
                    </a:lnTo>
                    <a:lnTo>
                      <a:pt x="54995" y="14402"/>
                    </a:lnTo>
                    <a:lnTo>
                      <a:pt x="55148" y="14586"/>
                    </a:lnTo>
                    <a:lnTo>
                      <a:pt x="55118" y="14678"/>
                    </a:lnTo>
                    <a:lnTo>
                      <a:pt x="55025" y="14678"/>
                    </a:lnTo>
                    <a:lnTo>
                      <a:pt x="54811" y="14709"/>
                    </a:lnTo>
                    <a:lnTo>
                      <a:pt x="54780" y="14678"/>
                    </a:lnTo>
                    <a:lnTo>
                      <a:pt x="54626" y="14709"/>
                    </a:lnTo>
                    <a:lnTo>
                      <a:pt x="54749" y="14832"/>
                    </a:lnTo>
                    <a:lnTo>
                      <a:pt x="54657" y="15077"/>
                    </a:lnTo>
                    <a:lnTo>
                      <a:pt x="54780" y="15077"/>
                    </a:lnTo>
                    <a:lnTo>
                      <a:pt x="54964" y="14862"/>
                    </a:lnTo>
                    <a:lnTo>
                      <a:pt x="55056" y="14862"/>
                    </a:lnTo>
                    <a:lnTo>
                      <a:pt x="55148" y="14770"/>
                    </a:lnTo>
                    <a:lnTo>
                      <a:pt x="55240" y="14740"/>
                    </a:lnTo>
                    <a:lnTo>
                      <a:pt x="55425" y="14893"/>
                    </a:lnTo>
                    <a:lnTo>
                      <a:pt x="55547" y="15077"/>
                    </a:lnTo>
                    <a:lnTo>
                      <a:pt x="55486" y="15231"/>
                    </a:lnTo>
                    <a:lnTo>
                      <a:pt x="55670" y="15108"/>
                    </a:lnTo>
                    <a:lnTo>
                      <a:pt x="55977" y="15016"/>
                    </a:lnTo>
                    <a:lnTo>
                      <a:pt x="56162" y="15108"/>
                    </a:lnTo>
                    <a:lnTo>
                      <a:pt x="56192" y="15261"/>
                    </a:lnTo>
                    <a:lnTo>
                      <a:pt x="56131" y="15384"/>
                    </a:lnTo>
                    <a:lnTo>
                      <a:pt x="56008" y="15630"/>
                    </a:lnTo>
                    <a:lnTo>
                      <a:pt x="55916" y="15661"/>
                    </a:lnTo>
                    <a:lnTo>
                      <a:pt x="55885" y="15783"/>
                    </a:lnTo>
                    <a:lnTo>
                      <a:pt x="55947" y="15814"/>
                    </a:lnTo>
                    <a:lnTo>
                      <a:pt x="56069" y="15814"/>
                    </a:lnTo>
                    <a:lnTo>
                      <a:pt x="56069" y="15937"/>
                    </a:lnTo>
                    <a:lnTo>
                      <a:pt x="55916" y="16091"/>
                    </a:lnTo>
                    <a:lnTo>
                      <a:pt x="56069" y="16091"/>
                    </a:lnTo>
                    <a:lnTo>
                      <a:pt x="56162" y="15968"/>
                    </a:lnTo>
                    <a:lnTo>
                      <a:pt x="56346" y="15845"/>
                    </a:lnTo>
                    <a:lnTo>
                      <a:pt x="56469" y="15845"/>
                    </a:lnTo>
                    <a:lnTo>
                      <a:pt x="56530" y="15814"/>
                    </a:lnTo>
                    <a:lnTo>
                      <a:pt x="56622" y="15876"/>
                    </a:lnTo>
                    <a:lnTo>
                      <a:pt x="56591" y="16029"/>
                    </a:lnTo>
                    <a:lnTo>
                      <a:pt x="56622" y="16121"/>
                    </a:lnTo>
                    <a:lnTo>
                      <a:pt x="56561" y="16398"/>
                    </a:lnTo>
                    <a:lnTo>
                      <a:pt x="56407" y="16735"/>
                    </a:lnTo>
                    <a:lnTo>
                      <a:pt x="56223" y="16735"/>
                    </a:lnTo>
                    <a:lnTo>
                      <a:pt x="56069" y="16827"/>
                    </a:lnTo>
                    <a:lnTo>
                      <a:pt x="55977" y="17012"/>
                    </a:lnTo>
                    <a:lnTo>
                      <a:pt x="55824" y="17135"/>
                    </a:lnTo>
                    <a:lnTo>
                      <a:pt x="55762" y="17073"/>
                    </a:lnTo>
                    <a:lnTo>
                      <a:pt x="55824" y="16889"/>
                    </a:lnTo>
                    <a:lnTo>
                      <a:pt x="55855" y="16705"/>
                    </a:lnTo>
                    <a:lnTo>
                      <a:pt x="55793" y="16674"/>
                    </a:lnTo>
                    <a:lnTo>
                      <a:pt x="55701" y="16735"/>
                    </a:lnTo>
                    <a:lnTo>
                      <a:pt x="55578" y="16950"/>
                    </a:lnTo>
                    <a:lnTo>
                      <a:pt x="55425" y="16981"/>
                    </a:lnTo>
                    <a:lnTo>
                      <a:pt x="55210" y="17196"/>
                    </a:lnTo>
                    <a:lnTo>
                      <a:pt x="55148" y="17165"/>
                    </a:lnTo>
                    <a:lnTo>
                      <a:pt x="54995" y="17165"/>
                    </a:lnTo>
                    <a:lnTo>
                      <a:pt x="54718" y="17349"/>
                    </a:lnTo>
                    <a:lnTo>
                      <a:pt x="54657" y="17319"/>
                    </a:lnTo>
                    <a:lnTo>
                      <a:pt x="54503" y="17380"/>
                    </a:lnTo>
                    <a:lnTo>
                      <a:pt x="54350" y="17380"/>
                    </a:lnTo>
                    <a:lnTo>
                      <a:pt x="54289" y="17257"/>
                    </a:lnTo>
                    <a:lnTo>
                      <a:pt x="54227" y="17227"/>
                    </a:lnTo>
                    <a:lnTo>
                      <a:pt x="54350" y="17104"/>
                    </a:lnTo>
                    <a:lnTo>
                      <a:pt x="54473" y="16950"/>
                    </a:lnTo>
                    <a:lnTo>
                      <a:pt x="54473" y="16827"/>
                    </a:lnTo>
                    <a:lnTo>
                      <a:pt x="54289" y="16582"/>
                    </a:lnTo>
                    <a:lnTo>
                      <a:pt x="54196" y="16674"/>
                    </a:lnTo>
                    <a:lnTo>
                      <a:pt x="53951" y="16582"/>
                    </a:lnTo>
                    <a:lnTo>
                      <a:pt x="53920" y="16490"/>
                    </a:lnTo>
                    <a:lnTo>
                      <a:pt x="54012" y="16305"/>
                    </a:lnTo>
                    <a:lnTo>
                      <a:pt x="54135" y="16275"/>
                    </a:lnTo>
                    <a:lnTo>
                      <a:pt x="54043" y="16213"/>
                    </a:lnTo>
                    <a:lnTo>
                      <a:pt x="53920" y="16183"/>
                    </a:lnTo>
                    <a:lnTo>
                      <a:pt x="53828" y="15968"/>
                    </a:lnTo>
                    <a:lnTo>
                      <a:pt x="53889" y="15814"/>
                    </a:lnTo>
                    <a:lnTo>
                      <a:pt x="53889" y="15661"/>
                    </a:lnTo>
                    <a:lnTo>
                      <a:pt x="53797" y="15538"/>
                    </a:lnTo>
                    <a:lnTo>
                      <a:pt x="53797" y="15722"/>
                    </a:lnTo>
                    <a:lnTo>
                      <a:pt x="53674" y="15968"/>
                    </a:lnTo>
                    <a:lnTo>
                      <a:pt x="53828" y="16213"/>
                    </a:lnTo>
                    <a:lnTo>
                      <a:pt x="53828" y="16336"/>
                    </a:lnTo>
                    <a:lnTo>
                      <a:pt x="53736" y="16428"/>
                    </a:lnTo>
                    <a:lnTo>
                      <a:pt x="53736" y="16613"/>
                    </a:lnTo>
                    <a:lnTo>
                      <a:pt x="53644" y="16674"/>
                    </a:lnTo>
                    <a:lnTo>
                      <a:pt x="53521" y="16613"/>
                    </a:lnTo>
                    <a:lnTo>
                      <a:pt x="53367" y="16674"/>
                    </a:lnTo>
                    <a:lnTo>
                      <a:pt x="53245" y="16551"/>
                    </a:lnTo>
                    <a:lnTo>
                      <a:pt x="53245" y="16428"/>
                    </a:lnTo>
                    <a:lnTo>
                      <a:pt x="53337" y="16152"/>
                    </a:lnTo>
                    <a:lnTo>
                      <a:pt x="53275" y="15998"/>
                    </a:lnTo>
                    <a:lnTo>
                      <a:pt x="53306" y="15845"/>
                    </a:lnTo>
                    <a:lnTo>
                      <a:pt x="53459" y="15691"/>
                    </a:lnTo>
                    <a:lnTo>
                      <a:pt x="53306" y="15722"/>
                    </a:lnTo>
                    <a:lnTo>
                      <a:pt x="53183" y="15845"/>
                    </a:lnTo>
                    <a:lnTo>
                      <a:pt x="53152" y="16060"/>
                    </a:lnTo>
                    <a:lnTo>
                      <a:pt x="53214" y="16213"/>
                    </a:lnTo>
                    <a:lnTo>
                      <a:pt x="53091" y="16459"/>
                    </a:lnTo>
                    <a:lnTo>
                      <a:pt x="52937" y="16490"/>
                    </a:lnTo>
                    <a:lnTo>
                      <a:pt x="52784" y="16398"/>
                    </a:lnTo>
                    <a:lnTo>
                      <a:pt x="52784" y="16275"/>
                    </a:lnTo>
                    <a:lnTo>
                      <a:pt x="52723" y="16213"/>
                    </a:lnTo>
                    <a:lnTo>
                      <a:pt x="52723" y="16091"/>
                    </a:lnTo>
                    <a:lnTo>
                      <a:pt x="52815" y="15968"/>
                    </a:lnTo>
                    <a:lnTo>
                      <a:pt x="52845" y="15876"/>
                    </a:lnTo>
                    <a:lnTo>
                      <a:pt x="52784" y="15691"/>
                    </a:lnTo>
                    <a:lnTo>
                      <a:pt x="52723" y="15691"/>
                    </a:lnTo>
                    <a:lnTo>
                      <a:pt x="52692" y="15783"/>
                    </a:lnTo>
                    <a:lnTo>
                      <a:pt x="52661" y="15968"/>
                    </a:lnTo>
                    <a:lnTo>
                      <a:pt x="52569" y="16029"/>
                    </a:lnTo>
                    <a:lnTo>
                      <a:pt x="52569" y="16152"/>
                    </a:lnTo>
                    <a:lnTo>
                      <a:pt x="52538" y="16213"/>
                    </a:lnTo>
                    <a:lnTo>
                      <a:pt x="52385" y="16213"/>
                    </a:lnTo>
                    <a:lnTo>
                      <a:pt x="52354" y="16275"/>
                    </a:lnTo>
                    <a:lnTo>
                      <a:pt x="52262" y="16275"/>
                    </a:lnTo>
                    <a:close/>
                    <a:moveTo>
                      <a:pt x="56776" y="40717"/>
                    </a:moveTo>
                    <a:lnTo>
                      <a:pt x="56745" y="40993"/>
                    </a:lnTo>
                    <a:lnTo>
                      <a:pt x="56714" y="41177"/>
                    </a:lnTo>
                    <a:lnTo>
                      <a:pt x="56776" y="41300"/>
                    </a:lnTo>
                    <a:lnTo>
                      <a:pt x="56837" y="41239"/>
                    </a:lnTo>
                    <a:lnTo>
                      <a:pt x="56806" y="41147"/>
                    </a:lnTo>
                    <a:lnTo>
                      <a:pt x="56868" y="40932"/>
                    </a:lnTo>
                    <a:lnTo>
                      <a:pt x="56837" y="40778"/>
                    </a:lnTo>
                    <a:close/>
                    <a:moveTo>
                      <a:pt x="56622" y="39857"/>
                    </a:moveTo>
                    <a:lnTo>
                      <a:pt x="56591" y="39765"/>
                    </a:lnTo>
                    <a:lnTo>
                      <a:pt x="56653" y="39703"/>
                    </a:lnTo>
                    <a:lnTo>
                      <a:pt x="56684" y="39734"/>
                    </a:lnTo>
                    <a:lnTo>
                      <a:pt x="56684" y="39857"/>
                    </a:lnTo>
                    <a:lnTo>
                      <a:pt x="56622" y="39857"/>
                    </a:lnTo>
                    <a:close/>
                    <a:moveTo>
                      <a:pt x="56377" y="39304"/>
                    </a:moveTo>
                    <a:lnTo>
                      <a:pt x="56499" y="39151"/>
                    </a:lnTo>
                    <a:lnTo>
                      <a:pt x="56622" y="39089"/>
                    </a:lnTo>
                    <a:lnTo>
                      <a:pt x="56622" y="39181"/>
                    </a:lnTo>
                    <a:lnTo>
                      <a:pt x="56530" y="39273"/>
                    </a:lnTo>
                    <a:lnTo>
                      <a:pt x="56469" y="39335"/>
                    </a:lnTo>
                    <a:close/>
                    <a:moveTo>
                      <a:pt x="55087" y="26991"/>
                    </a:moveTo>
                    <a:lnTo>
                      <a:pt x="55087" y="26868"/>
                    </a:lnTo>
                    <a:lnTo>
                      <a:pt x="55148" y="26807"/>
                    </a:lnTo>
                    <a:lnTo>
                      <a:pt x="55148" y="26960"/>
                    </a:lnTo>
                    <a:lnTo>
                      <a:pt x="55087" y="26991"/>
                    </a:lnTo>
                    <a:close/>
                    <a:moveTo>
                      <a:pt x="55302" y="27145"/>
                    </a:moveTo>
                    <a:lnTo>
                      <a:pt x="55271" y="27053"/>
                    </a:lnTo>
                    <a:lnTo>
                      <a:pt x="55271" y="26930"/>
                    </a:lnTo>
                    <a:lnTo>
                      <a:pt x="55363" y="26868"/>
                    </a:lnTo>
                    <a:lnTo>
                      <a:pt x="55425" y="26991"/>
                    </a:lnTo>
                    <a:lnTo>
                      <a:pt x="55363" y="27114"/>
                    </a:lnTo>
                    <a:close/>
                    <a:moveTo>
                      <a:pt x="55025" y="27575"/>
                    </a:moveTo>
                    <a:lnTo>
                      <a:pt x="54964" y="27421"/>
                    </a:lnTo>
                    <a:lnTo>
                      <a:pt x="54995" y="27360"/>
                    </a:lnTo>
                    <a:lnTo>
                      <a:pt x="54995" y="27206"/>
                    </a:lnTo>
                    <a:lnTo>
                      <a:pt x="55087" y="27145"/>
                    </a:lnTo>
                    <a:lnTo>
                      <a:pt x="55118" y="27237"/>
                    </a:lnTo>
                    <a:lnTo>
                      <a:pt x="55179" y="27237"/>
                    </a:lnTo>
                    <a:lnTo>
                      <a:pt x="55271" y="27298"/>
                    </a:lnTo>
                    <a:lnTo>
                      <a:pt x="55148" y="27390"/>
                    </a:lnTo>
                    <a:lnTo>
                      <a:pt x="55087" y="27544"/>
                    </a:lnTo>
                    <a:lnTo>
                      <a:pt x="55025" y="27575"/>
                    </a:lnTo>
                    <a:close/>
                    <a:moveTo>
                      <a:pt x="57513" y="31229"/>
                    </a:moveTo>
                    <a:lnTo>
                      <a:pt x="57605" y="31136"/>
                    </a:lnTo>
                    <a:lnTo>
                      <a:pt x="57728" y="31198"/>
                    </a:lnTo>
                    <a:lnTo>
                      <a:pt x="57635" y="31290"/>
                    </a:lnTo>
                    <a:lnTo>
                      <a:pt x="57543" y="31290"/>
                    </a:lnTo>
                    <a:lnTo>
                      <a:pt x="57513" y="31229"/>
                    </a:lnTo>
                    <a:close/>
                    <a:moveTo>
                      <a:pt x="57206" y="31167"/>
                    </a:moveTo>
                    <a:lnTo>
                      <a:pt x="57206" y="31075"/>
                    </a:lnTo>
                    <a:lnTo>
                      <a:pt x="57390" y="31044"/>
                    </a:lnTo>
                    <a:lnTo>
                      <a:pt x="57451" y="31014"/>
                    </a:lnTo>
                    <a:lnTo>
                      <a:pt x="57482" y="31075"/>
                    </a:lnTo>
                    <a:lnTo>
                      <a:pt x="57359" y="31229"/>
                    </a:lnTo>
                    <a:lnTo>
                      <a:pt x="57236" y="31229"/>
                    </a:lnTo>
                    <a:lnTo>
                      <a:pt x="57206" y="31167"/>
                    </a:lnTo>
                    <a:close/>
                    <a:moveTo>
                      <a:pt x="56745" y="32887"/>
                    </a:moveTo>
                    <a:lnTo>
                      <a:pt x="56837" y="32948"/>
                    </a:lnTo>
                    <a:lnTo>
                      <a:pt x="56929" y="32917"/>
                    </a:lnTo>
                    <a:lnTo>
                      <a:pt x="56837" y="32887"/>
                    </a:lnTo>
                    <a:lnTo>
                      <a:pt x="56745" y="32887"/>
                    </a:lnTo>
                    <a:close/>
                    <a:moveTo>
                      <a:pt x="57421" y="33624"/>
                    </a:moveTo>
                    <a:lnTo>
                      <a:pt x="57574" y="33716"/>
                    </a:lnTo>
                    <a:lnTo>
                      <a:pt x="57635" y="33685"/>
                    </a:lnTo>
                    <a:lnTo>
                      <a:pt x="57605" y="33593"/>
                    </a:lnTo>
                    <a:lnTo>
                      <a:pt x="57513" y="33593"/>
                    </a:lnTo>
                    <a:cubicBezTo>
                      <a:pt x="57482" y="33593"/>
                      <a:pt x="57451" y="33624"/>
                      <a:pt x="57421" y="33624"/>
                    </a:cubicBezTo>
                    <a:close/>
                    <a:moveTo>
                      <a:pt x="58679" y="34913"/>
                    </a:moveTo>
                    <a:lnTo>
                      <a:pt x="58649" y="34698"/>
                    </a:lnTo>
                    <a:lnTo>
                      <a:pt x="58741" y="34606"/>
                    </a:lnTo>
                    <a:lnTo>
                      <a:pt x="58833" y="34698"/>
                    </a:lnTo>
                    <a:lnTo>
                      <a:pt x="58833" y="34852"/>
                    </a:lnTo>
                    <a:lnTo>
                      <a:pt x="58772" y="34913"/>
                    </a:lnTo>
                    <a:close/>
                    <a:moveTo>
                      <a:pt x="59324" y="35681"/>
                    </a:moveTo>
                    <a:lnTo>
                      <a:pt x="59324" y="35527"/>
                    </a:lnTo>
                    <a:lnTo>
                      <a:pt x="59478" y="35435"/>
                    </a:lnTo>
                    <a:lnTo>
                      <a:pt x="59509" y="35405"/>
                    </a:lnTo>
                    <a:lnTo>
                      <a:pt x="59601" y="35435"/>
                    </a:lnTo>
                    <a:lnTo>
                      <a:pt x="59509" y="35589"/>
                    </a:lnTo>
                    <a:lnTo>
                      <a:pt x="59386" y="35619"/>
                    </a:lnTo>
                    <a:cubicBezTo>
                      <a:pt x="59386" y="35619"/>
                      <a:pt x="59324" y="35681"/>
                      <a:pt x="59324" y="35650"/>
                    </a:cubicBezTo>
                    <a:close/>
                    <a:moveTo>
                      <a:pt x="54749" y="18025"/>
                    </a:moveTo>
                    <a:lnTo>
                      <a:pt x="54749" y="17810"/>
                    </a:lnTo>
                    <a:lnTo>
                      <a:pt x="54841" y="17779"/>
                    </a:lnTo>
                    <a:lnTo>
                      <a:pt x="54933" y="17626"/>
                    </a:lnTo>
                    <a:lnTo>
                      <a:pt x="55333" y="17380"/>
                    </a:lnTo>
                    <a:lnTo>
                      <a:pt x="55486" y="17349"/>
                    </a:lnTo>
                    <a:lnTo>
                      <a:pt x="55394" y="17534"/>
                    </a:lnTo>
                    <a:lnTo>
                      <a:pt x="55148" y="17718"/>
                    </a:lnTo>
                    <a:lnTo>
                      <a:pt x="55087" y="17841"/>
                    </a:lnTo>
                    <a:lnTo>
                      <a:pt x="55148" y="17933"/>
                    </a:lnTo>
                    <a:lnTo>
                      <a:pt x="55148" y="18025"/>
                    </a:lnTo>
                    <a:lnTo>
                      <a:pt x="55056" y="17994"/>
                    </a:lnTo>
                    <a:lnTo>
                      <a:pt x="54995" y="17902"/>
                    </a:lnTo>
                    <a:lnTo>
                      <a:pt x="54903" y="17933"/>
                    </a:lnTo>
                    <a:lnTo>
                      <a:pt x="54872" y="18025"/>
                    </a:lnTo>
                    <a:lnTo>
                      <a:pt x="54780" y="18025"/>
                    </a:lnTo>
                    <a:close/>
                    <a:moveTo>
                      <a:pt x="53951" y="17257"/>
                    </a:moveTo>
                    <a:lnTo>
                      <a:pt x="54012" y="17319"/>
                    </a:lnTo>
                    <a:lnTo>
                      <a:pt x="54104" y="17319"/>
                    </a:lnTo>
                    <a:lnTo>
                      <a:pt x="54166" y="17227"/>
                    </a:lnTo>
                    <a:lnTo>
                      <a:pt x="54104" y="17165"/>
                    </a:lnTo>
                    <a:lnTo>
                      <a:pt x="53951" y="17227"/>
                    </a:lnTo>
                    <a:close/>
                    <a:moveTo>
                      <a:pt x="49498" y="15261"/>
                    </a:moveTo>
                    <a:lnTo>
                      <a:pt x="49283" y="15200"/>
                    </a:lnTo>
                    <a:lnTo>
                      <a:pt x="49283" y="15047"/>
                    </a:lnTo>
                    <a:lnTo>
                      <a:pt x="49314" y="14740"/>
                    </a:lnTo>
                    <a:lnTo>
                      <a:pt x="49253" y="14647"/>
                    </a:lnTo>
                    <a:lnTo>
                      <a:pt x="49253" y="14463"/>
                    </a:lnTo>
                    <a:lnTo>
                      <a:pt x="49222" y="14432"/>
                    </a:lnTo>
                    <a:lnTo>
                      <a:pt x="49376" y="14371"/>
                    </a:lnTo>
                    <a:lnTo>
                      <a:pt x="49621" y="14463"/>
                    </a:lnTo>
                    <a:lnTo>
                      <a:pt x="49652" y="14647"/>
                    </a:lnTo>
                    <a:lnTo>
                      <a:pt x="49529" y="14985"/>
                    </a:lnTo>
                    <a:lnTo>
                      <a:pt x="49498" y="15108"/>
                    </a:lnTo>
                    <a:lnTo>
                      <a:pt x="49529" y="15139"/>
                    </a:lnTo>
                    <a:lnTo>
                      <a:pt x="49560" y="15292"/>
                    </a:lnTo>
                    <a:close/>
                    <a:moveTo>
                      <a:pt x="49437" y="6142"/>
                    </a:moveTo>
                    <a:lnTo>
                      <a:pt x="49621" y="5958"/>
                    </a:lnTo>
                    <a:lnTo>
                      <a:pt x="49713" y="5743"/>
                    </a:lnTo>
                    <a:lnTo>
                      <a:pt x="49713" y="5620"/>
                    </a:lnTo>
                    <a:lnTo>
                      <a:pt x="49928" y="5466"/>
                    </a:lnTo>
                    <a:lnTo>
                      <a:pt x="50020" y="5221"/>
                    </a:lnTo>
                    <a:lnTo>
                      <a:pt x="49990" y="5129"/>
                    </a:lnTo>
                    <a:lnTo>
                      <a:pt x="49805" y="5129"/>
                    </a:lnTo>
                    <a:lnTo>
                      <a:pt x="49683" y="5067"/>
                    </a:lnTo>
                    <a:lnTo>
                      <a:pt x="49744" y="4914"/>
                    </a:lnTo>
                    <a:lnTo>
                      <a:pt x="49683" y="4914"/>
                    </a:lnTo>
                    <a:lnTo>
                      <a:pt x="49468" y="5098"/>
                    </a:lnTo>
                    <a:lnTo>
                      <a:pt x="49222" y="5159"/>
                    </a:lnTo>
                    <a:lnTo>
                      <a:pt x="49191" y="5282"/>
                    </a:lnTo>
                    <a:lnTo>
                      <a:pt x="49099" y="5374"/>
                    </a:lnTo>
                    <a:lnTo>
                      <a:pt x="49099" y="5497"/>
                    </a:lnTo>
                    <a:lnTo>
                      <a:pt x="49314" y="5558"/>
                    </a:lnTo>
                    <a:lnTo>
                      <a:pt x="49498" y="5497"/>
                    </a:lnTo>
                    <a:lnTo>
                      <a:pt x="49498" y="5651"/>
                    </a:lnTo>
                    <a:lnTo>
                      <a:pt x="49345" y="5773"/>
                    </a:lnTo>
                    <a:lnTo>
                      <a:pt x="49345" y="5927"/>
                    </a:lnTo>
                    <a:lnTo>
                      <a:pt x="49406" y="5988"/>
                    </a:lnTo>
                    <a:lnTo>
                      <a:pt x="49468" y="6111"/>
                    </a:lnTo>
                    <a:close/>
                    <a:moveTo>
                      <a:pt x="47318" y="11086"/>
                    </a:moveTo>
                    <a:lnTo>
                      <a:pt x="47318" y="10901"/>
                    </a:lnTo>
                    <a:lnTo>
                      <a:pt x="47410" y="10778"/>
                    </a:lnTo>
                    <a:lnTo>
                      <a:pt x="47318" y="10686"/>
                    </a:lnTo>
                    <a:lnTo>
                      <a:pt x="47318" y="10502"/>
                    </a:lnTo>
                    <a:lnTo>
                      <a:pt x="47165" y="10410"/>
                    </a:lnTo>
                    <a:lnTo>
                      <a:pt x="47226" y="10287"/>
                    </a:lnTo>
                    <a:lnTo>
                      <a:pt x="47288" y="10195"/>
                    </a:lnTo>
                    <a:lnTo>
                      <a:pt x="47472" y="10195"/>
                    </a:lnTo>
                    <a:lnTo>
                      <a:pt x="47625" y="10349"/>
                    </a:lnTo>
                    <a:lnTo>
                      <a:pt x="47717" y="10349"/>
                    </a:lnTo>
                    <a:lnTo>
                      <a:pt x="47717" y="10195"/>
                    </a:lnTo>
                    <a:lnTo>
                      <a:pt x="47533" y="9949"/>
                    </a:lnTo>
                    <a:lnTo>
                      <a:pt x="47380" y="9857"/>
                    </a:lnTo>
                    <a:lnTo>
                      <a:pt x="47349" y="9765"/>
                    </a:lnTo>
                    <a:lnTo>
                      <a:pt x="47502" y="9765"/>
                    </a:lnTo>
                    <a:lnTo>
                      <a:pt x="47410" y="9612"/>
                    </a:lnTo>
                    <a:lnTo>
                      <a:pt x="47502" y="9458"/>
                    </a:lnTo>
                    <a:lnTo>
                      <a:pt x="47502" y="9182"/>
                    </a:lnTo>
                    <a:lnTo>
                      <a:pt x="47595" y="8967"/>
                    </a:lnTo>
                    <a:lnTo>
                      <a:pt x="47717" y="8967"/>
                    </a:lnTo>
                    <a:lnTo>
                      <a:pt x="47840" y="8905"/>
                    </a:lnTo>
                    <a:lnTo>
                      <a:pt x="47840" y="8660"/>
                    </a:lnTo>
                    <a:lnTo>
                      <a:pt x="47963" y="8568"/>
                    </a:lnTo>
                    <a:lnTo>
                      <a:pt x="48147" y="8383"/>
                    </a:lnTo>
                    <a:lnTo>
                      <a:pt x="48301" y="8383"/>
                    </a:lnTo>
                    <a:lnTo>
                      <a:pt x="48516" y="8660"/>
                    </a:lnTo>
                    <a:lnTo>
                      <a:pt x="48577" y="8844"/>
                    </a:lnTo>
                    <a:lnTo>
                      <a:pt x="48577" y="8967"/>
                    </a:lnTo>
                    <a:lnTo>
                      <a:pt x="48639" y="9059"/>
                    </a:lnTo>
                    <a:lnTo>
                      <a:pt x="48731" y="9090"/>
                    </a:lnTo>
                    <a:lnTo>
                      <a:pt x="48731" y="9274"/>
                    </a:lnTo>
                    <a:lnTo>
                      <a:pt x="48823" y="9335"/>
                    </a:lnTo>
                    <a:lnTo>
                      <a:pt x="48823" y="9427"/>
                    </a:lnTo>
                    <a:lnTo>
                      <a:pt x="48915" y="9612"/>
                    </a:lnTo>
                    <a:lnTo>
                      <a:pt x="49068" y="9612"/>
                    </a:lnTo>
                    <a:lnTo>
                      <a:pt x="49068" y="9673"/>
                    </a:lnTo>
                    <a:lnTo>
                      <a:pt x="49130" y="9827"/>
                    </a:lnTo>
                    <a:lnTo>
                      <a:pt x="49191" y="10134"/>
                    </a:lnTo>
                    <a:lnTo>
                      <a:pt x="49038" y="10256"/>
                    </a:lnTo>
                    <a:lnTo>
                      <a:pt x="48946" y="10349"/>
                    </a:lnTo>
                    <a:lnTo>
                      <a:pt x="48792" y="10349"/>
                    </a:lnTo>
                    <a:lnTo>
                      <a:pt x="48700" y="10410"/>
                    </a:lnTo>
                    <a:lnTo>
                      <a:pt x="48761" y="10471"/>
                    </a:lnTo>
                    <a:lnTo>
                      <a:pt x="48854" y="10471"/>
                    </a:lnTo>
                    <a:lnTo>
                      <a:pt x="48915" y="10748"/>
                    </a:lnTo>
                    <a:lnTo>
                      <a:pt x="48884" y="10901"/>
                    </a:lnTo>
                    <a:lnTo>
                      <a:pt x="48577" y="11086"/>
                    </a:lnTo>
                    <a:lnTo>
                      <a:pt x="48516" y="11178"/>
                    </a:lnTo>
                    <a:lnTo>
                      <a:pt x="48393" y="11178"/>
                    </a:lnTo>
                    <a:lnTo>
                      <a:pt x="48393" y="11024"/>
                    </a:lnTo>
                    <a:lnTo>
                      <a:pt x="48332" y="10963"/>
                    </a:lnTo>
                    <a:lnTo>
                      <a:pt x="48147" y="11116"/>
                    </a:lnTo>
                    <a:lnTo>
                      <a:pt x="47994" y="11055"/>
                    </a:lnTo>
                    <a:lnTo>
                      <a:pt x="47779" y="11116"/>
                    </a:lnTo>
                    <a:lnTo>
                      <a:pt x="47656" y="11116"/>
                    </a:lnTo>
                    <a:lnTo>
                      <a:pt x="47625" y="10932"/>
                    </a:lnTo>
                    <a:lnTo>
                      <a:pt x="47502" y="10932"/>
                    </a:lnTo>
                    <a:lnTo>
                      <a:pt x="47472" y="11055"/>
                    </a:lnTo>
                    <a:lnTo>
                      <a:pt x="47288" y="11116"/>
                    </a:lnTo>
                    <a:close/>
                    <a:moveTo>
                      <a:pt x="49191" y="10840"/>
                    </a:moveTo>
                    <a:lnTo>
                      <a:pt x="49283" y="10840"/>
                    </a:lnTo>
                    <a:lnTo>
                      <a:pt x="49314" y="10717"/>
                    </a:lnTo>
                    <a:lnTo>
                      <a:pt x="49283" y="10441"/>
                    </a:lnTo>
                    <a:lnTo>
                      <a:pt x="49191" y="10441"/>
                    </a:lnTo>
                    <a:lnTo>
                      <a:pt x="49161" y="10502"/>
                    </a:lnTo>
                    <a:lnTo>
                      <a:pt x="49161" y="10717"/>
                    </a:lnTo>
                    <a:lnTo>
                      <a:pt x="49191" y="10840"/>
                    </a:lnTo>
                    <a:close/>
                    <a:moveTo>
                      <a:pt x="49836" y="13327"/>
                    </a:moveTo>
                    <a:lnTo>
                      <a:pt x="49836" y="13481"/>
                    </a:lnTo>
                    <a:lnTo>
                      <a:pt x="49928" y="13603"/>
                    </a:lnTo>
                    <a:lnTo>
                      <a:pt x="50112" y="13603"/>
                    </a:lnTo>
                    <a:lnTo>
                      <a:pt x="50297" y="13511"/>
                    </a:lnTo>
                    <a:lnTo>
                      <a:pt x="50481" y="13235"/>
                    </a:lnTo>
                    <a:lnTo>
                      <a:pt x="50481" y="13143"/>
                    </a:lnTo>
                    <a:lnTo>
                      <a:pt x="50420" y="13081"/>
                    </a:lnTo>
                    <a:lnTo>
                      <a:pt x="50450" y="12989"/>
                    </a:lnTo>
                    <a:lnTo>
                      <a:pt x="50358" y="12866"/>
                    </a:lnTo>
                    <a:lnTo>
                      <a:pt x="50235" y="12866"/>
                    </a:lnTo>
                    <a:lnTo>
                      <a:pt x="50143" y="12713"/>
                    </a:lnTo>
                    <a:lnTo>
                      <a:pt x="50020" y="12713"/>
                    </a:lnTo>
                    <a:lnTo>
                      <a:pt x="49867" y="12836"/>
                    </a:lnTo>
                    <a:lnTo>
                      <a:pt x="49836" y="12989"/>
                    </a:lnTo>
                    <a:lnTo>
                      <a:pt x="49775" y="13174"/>
                    </a:lnTo>
                    <a:lnTo>
                      <a:pt x="49836" y="13327"/>
                    </a:lnTo>
                    <a:close/>
                    <a:moveTo>
                      <a:pt x="49590" y="13388"/>
                    </a:moveTo>
                    <a:lnTo>
                      <a:pt x="49590" y="13511"/>
                    </a:lnTo>
                    <a:lnTo>
                      <a:pt x="49621" y="13634"/>
                    </a:lnTo>
                    <a:lnTo>
                      <a:pt x="49713" y="13696"/>
                    </a:lnTo>
                    <a:lnTo>
                      <a:pt x="49744" y="13634"/>
                    </a:lnTo>
                    <a:lnTo>
                      <a:pt x="49744" y="13542"/>
                    </a:lnTo>
                    <a:lnTo>
                      <a:pt x="49683" y="13511"/>
                    </a:lnTo>
                    <a:lnTo>
                      <a:pt x="49652" y="13388"/>
                    </a:lnTo>
                    <a:lnTo>
                      <a:pt x="49621" y="13388"/>
                    </a:lnTo>
                    <a:close/>
                    <a:moveTo>
                      <a:pt x="47195" y="12130"/>
                    </a:moveTo>
                    <a:lnTo>
                      <a:pt x="47165" y="11884"/>
                    </a:lnTo>
                    <a:lnTo>
                      <a:pt x="47257" y="11608"/>
                    </a:lnTo>
                    <a:lnTo>
                      <a:pt x="47380" y="11485"/>
                    </a:lnTo>
                    <a:lnTo>
                      <a:pt x="47533" y="11485"/>
                    </a:lnTo>
                    <a:lnTo>
                      <a:pt x="47656" y="11454"/>
                    </a:lnTo>
                    <a:lnTo>
                      <a:pt x="47779" y="11515"/>
                    </a:lnTo>
                    <a:lnTo>
                      <a:pt x="47902" y="11485"/>
                    </a:lnTo>
                    <a:lnTo>
                      <a:pt x="47994" y="11515"/>
                    </a:lnTo>
                    <a:lnTo>
                      <a:pt x="47994" y="11577"/>
                    </a:lnTo>
                    <a:lnTo>
                      <a:pt x="48147" y="11608"/>
                    </a:lnTo>
                    <a:lnTo>
                      <a:pt x="48209" y="11546"/>
                    </a:lnTo>
                    <a:lnTo>
                      <a:pt x="48332" y="11638"/>
                    </a:lnTo>
                    <a:lnTo>
                      <a:pt x="48454" y="11669"/>
                    </a:lnTo>
                    <a:lnTo>
                      <a:pt x="48639" y="11853"/>
                    </a:lnTo>
                    <a:lnTo>
                      <a:pt x="48761" y="11915"/>
                    </a:lnTo>
                    <a:lnTo>
                      <a:pt x="48669" y="12007"/>
                    </a:lnTo>
                    <a:lnTo>
                      <a:pt x="48731" y="12068"/>
                    </a:lnTo>
                    <a:lnTo>
                      <a:pt x="48854" y="12068"/>
                    </a:lnTo>
                    <a:lnTo>
                      <a:pt x="48976" y="12007"/>
                    </a:lnTo>
                    <a:lnTo>
                      <a:pt x="49068" y="12130"/>
                    </a:lnTo>
                    <a:lnTo>
                      <a:pt x="49161" y="12222"/>
                    </a:lnTo>
                    <a:lnTo>
                      <a:pt x="49161" y="12314"/>
                    </a:lnTo>
                    <a:lnTo>
                      <a:pt x="49191" y="12406"/>
                    </a:lnTo>
                    <a:lnTo>
                      <a:pt x="49130" y="12467"/>
                    </a:lnTo>
                    <a:lnTo>
                      <a:pt x="48946" y="12406"/>
                    </a:lnTo>
                    <a:lnTo>
                      <a:pt x="48731" y="12621"/>
                    </a:lnTo>
                    <a:lnTo>
                      <a:pt x="48608" y="12652"/>
                    </a:lnTo>
                    <a:lnTo>
                      <a:pt x="48393" y="12529"/>
                    </a:lnTo>
                    <a:lnTo>
                      <a:pt x="48147" y="12529"/>
                    </a:lnTo>
                    <a:lnTo>
                      <a:pt x="47932" y="12344"/>
                    </a:lnTo>
                    <a:lnTo>
                      <a:pt x="47748" y="12344"/>
                    </a:lnTo>
                    <a:lnTo>
                      <a:pt x="47595" y="12283"/>
                    </a:lnTo>
                    <a:lnTo>
                      <a:pt x="47472" y="12130"/>
                    </a:lnTo>
                    <a:lnTo>
                      <a:pt x="47318" y="12130"/>
                    </a:lnTo>
                    <a:lnTo>
                      <a:pt x="47195" y="12130"/>
                    </a:lnTo>
                    <a:close/>
                    <a:moveTo>
                      <a:pt x="45169" y="9366"/>
                    </a:moveTo>
                    <a:lnTo>
                      <a:pt x="45200" y="9305"/>
                    </a:lnTo>
                    <a:lnTo>
                      <a:pt x="45292" y="9243"/>
                    </a:lnTo>
                    <a:lnTo>
                      <a:pt x="45353" y="9305"/>
                    </a:lnTo>
                    <a:lnTo>
                      <a:pt x="45292" y="9427"/>
                    </a:lnTo>
                    <a:lnTo>
                      <a:pt x="45230" y="9427"/>
                    </a:lnTo>
                    <a:lnTo>
                      <a:pt x="45169" y="9366"/>
                    </a:lnTo>
                    <a:close/>
                    <a:moveTo>
                      <a:pt x="45292" y="10318"/>
                    </a:moveTo>
                    <a:lnTo>
                      <a:pt x="45384" y="10564"/>
                    </a:lnTo>
                    <a:lnTo>
                      <a:pt x="45476" y="10717"/>
                    </a:lnTo>
                    <a:lnTo>
                      <a:pt x="45568" y="10717"/>
                    </a:lnTo>
                    <a:lnTo>
                      <a:pt x="45722" y="10717"/>
                    </a:lnTo>
                    <a:lnTo>
                      <a:pt x="45783" y="10778"/>
                    </a:lnTo>
                    <a:lnTo>
                      <a:pt x="45906" y="10778"/>
                    </a:lnTo>
                    <a:lnTo>
                      <a:pt x="46151" y="10625"/>
                    </a:lnTo>
                    <a:lnTo>
                      <a:pt x="46151" y="10533"/>
                    </a:lnTo>
                    <a:lnTo>
                      <a:pt x="46274" y="10441"/>
                    </a:lnTo>
                    <a:lnTo>
                      <a:pt x="46428" y="10256"/>
                    </a:lnTo>
                    <a:lnTo>
                      <a:pt x="46428" y="10072"/>
                    </a:lnTo>
                    <a:lnTo>
                      <a:pt x="46489" y="9796"/>
                    </a:lnTo>
                    <a:lnTo>
                      <a:pt x="46612" y="9612"/>
                    </a:lnTo>
                    <a:lnTo>
                      <a:pt x="46520" y="9550"/>
                    </a:lnTo>
                    <a:lnTo>
                      <a:pt x="46520" y="9458"/>
                    </a:lnTo>
                    <a:lnTo>
                      <a:pt x="46612" y="9366"/>
                    </a:lnTo>
                    <a:lnTo>
                      <a:pt x="46704" y="9151"/>
                    </a:lnTo>
                    <a:lnTo>
                      <a:pt x="46827" y="9151"/>
                    </a:lnTo>
                    <a:lnTo>
                      <a:pt x="46950" y="8998"/>
                    </a:lnTo>
                    <a:lnTo>
                      <a:pt x="47134" y="8875"/>
                    </a:lnTo>
                    <a:lnTo>
                      <a:pt x="47195" y="8660"/>
                    </a:lnTo>
                    <a:lnTo>
                      <a:pt x="47195" y="8537"/>
                    </a:lnTo>
                    <a:lnTo>
                      <a:pt x="47318" y="8414"/>
                    </a:lnTo>
                    <a:lnTo>
                      <a:pt x="47318" y="8322"/>
                    </a:lnTo>
                    <a:lnTo>
                      <a:pt x="47257" y="8168"/>
                    </a:lnTo>
                    <a:lnTo>
                      <a:pt x="47226" y="7954"/>
                    </a:lnTo>
                    <a:lnTo>
                      <a:pt x="47134" y="7954"/>
                    </a:lnTo>
                    <a:lnTo>
                      <a:pt x="46980" y="7892"/>
                    </a:lnTo>
                    <a:lnTo>
                      <a:pt x="46796" y="7892"/>
                    </a:lnTo>
                    <a:lnTo>
                      <a:pt x="46735" y="7800"/>
                    </a:lnTo>
                    <a:lnTo>
                      <a:pt x="46827" y="7677"/>
                    </a:lnTo>
                    <a:lnTo>
                      <a:pt x="47042" y="7554"/>
                    </a:lnTo>
                    <a:lnTo>
                      <a:pt x="47042" y="7462"/>
                    </a:lnTo>
                    <a:lnTo>
                      <a:pt x="46980" y="7339"/>
                    </a:lnTo>
                    <a:lnTo>
                      <a:pt x="46980" y="7155"/>
                    </a:lnTo>
                    <a:lnTo>
                      <a:pt x="47011" y="7002"/>
                    </a:lnTo>
                    <a:lnTo>
                      <a:pt x="46858" y="6848"/>
                    </a:lnTo>
                    <a:lnTo>
                      <a:pt x="46735" y="6848"/>
                    </a:lnTo>
                    <a:lnTo>
                      <a:pt x="46551" y="6971"/>
                    </a:lnTo>
                    <a:lnTo>
                      <a:pt x="46305" y="7032"/>
                    </a:lnTo>
                    <a:lnTo>
                      <a:pt x="46274" y="7155"/>
                    </a:lnTo>
                    <a:lnTo>
                      <a:pt x="46151" y="7278"/>
                    </a:lnTo>
                    <a:lnTo>
                      <a:pt x="46029" y="7278"/>
                    </a:lnTo>
                    <a:lnTo>
                      <a:pt x="45998" y="7124"/>
                    </a:lnTo>
                    <a:lnTo>
                      <a:pt x="46182" y="7032"/>
                    </a:lnTo>
                    <a:lnTo>
                      <a:pt x="46274" y="6910"/>
                    </a:lnTo>
                    <a:lnTo>
                      <a:pt x="46274" y="6633"/>
                    </a:lnTo>
                    <a:lnTo>
                      <a:pt x="46336" y="6357"/>
                    </a:lnTo>
                    <a:lnTo>
                      <a:pt x="46274" y="6203"/>
                    </a:lnTo>
                    <a:lnTo>
                      <a:pt x="46182" y="6080"/>
                    </a:lnTo>
                    <a:lnTo>
                      <a:pt x="46121" y="5958"/>
                    </a:lnTo>
                    <a:lnTo>
                      <a:pt x="45936" y="5835"/>
                    </a:lnTo>
                    <a:lnTo>
                      <a:pt x="45783" y="5896"/>
                    </a:lnTo>
                    <a:lnTo>
                      <a:pt x="45599" y="5835"/>
                    </a:lnTo>
                    <a:lnTo>
                      <a:pt x="45384" y="6019"/>
                    </a:lnTo>
                    <a:lnTo>
                      <a:pt x="45261" y="5988"/>
                    </a:lnTo>
                    <a:lnTo>
                      <a:pt x="45230" y="5743"/>
                    </a:lnTo>
                    <a:lnTo>
                      <a:pt x="45200" y="5681"/>
                    </a:lnTo>
                    <a:lnTo>
                      <a:pt x="45077" y="5804"/>
                    </a:lnTo>
                    <a:lnTo>
                      <a:pt x="45015" y="5927"/>
                    </a:lnTo>
                    <a:lnTo>
                      <a:pt x="44862" y="6019"/>
                    </a:lnTo>
                    <a:lnTo>
                      <a:pt x="44800" y="6203"/>
                    </a:lnTo>
                    <a:lnTo>
                      <a:pt x="44616" y="6418"/>
                    </a:lnTo>
                    <a:lnTo>
                      <a:pt x="44616" y="6572"/>
                    </a:lnTo>
                    <a:lnTo>
                      <a:pt x="44770" y="6633"/>
                    </a:lnTo>
                    <a:lnTo>
                      <a:pt x="44831" y="6572"/>
                    </a:lnTo>
                    <a:lnTo>
                      <a:pt x="45015" y="6541"/>
                    </a:lnTo>
                    <a:lnTo>
                      <a:pt x="45077" y="6602"/>
                    </a:lnTo>
                    <a:lnTo>
                      <a:pt x="44892" y="6787"/>
                    </a:lnTo>
                    <a:lnTo>
                      <a:pt x="44678" y="6879"/>
                    </a:lnTo>
                    <a:lnTo>
                      <a:pt x="44524" y="7124"/>
                    </a:lnTo>
                    <a:lnTo>
                      <a:pt x="44555" y="7186"/>
                    </a:lnTo>
                    <a:lnTo>
                      <a:pt x="44770" y="7094"/>
                    </a:lnTo>
                    <a:lnTo>
                      <a:pt x="45015" y="6879"/>
                    </a:lnTo>
                    <a:lnTo>
                      <a:pt x="45077" y="6879"/>
                    </a:lnTo>
                    <a:lnTo>
                      <a:pt x="45200" y="6817"/>
                    </a:lnTo>
                    <a:lnTo>
                      <a:pt x="45292" y="6971"/>
                    </a:lnTo>
                    <a:lnTo>
                      <a:pt x="45230" y="7124"/>
                    </a:lnTo>
                    <a:lnTo>
                      <a:pt x="45138" y="7124"/>
                    </a:lnTo>
                    <a:lnTo>
                      <a:pt x="44954" y="7309"/>
                    </a:lnTo>
                    <a:lnTo>
                      <a:pt x="44892" y="7432"/>
                    </a:lnTo>
                    <a:lnTo>
                      <a:pt x="44954" y="7524"/>
                    </a:lnTo>
                    <a:lnTo>
                      <a:pt x="45169" y="7493"/>
                    </a:lnTo>
                    <a:lnTo>
                      <a:pt x="45292" y="7554"/>
                    </a:lnTo>
                    <a:lnTo>
                      <a:pt x="45138" y="7708"/>
                    </a:lnTo>
                    <a:lnTo>
                      <a:pt x="44892" y="7769"/>
                    </a:lnTo>
                    <a:lnTo>
                      <a:pt x="44770" y="7739"/>
                    </a:lnTo>
                    <a:lnTo>
                      <a:pt x="44770" y="7831"/>
                    </a:lnTo>
                    <a:lnTo>
                      <a:pt x="44954" y="7892"/>
                    </a:lnTo>
                    <a:lnTo>
                      <a:pt x="44954" y="7984"/>
                    </a:lnTo>
                    <a:lnTo>
                      <a:pt x="44678" y="8230"/>
                    </a:lnTo>
                    <a:lnTo>
                      <a:pt x="44616" y="8230"/>
                    </a:lnTo>
                    <a:lnTo>
                      <a:pt x="44524" y="8015"/>
                    </a:lnTo>
                    <a:lnTo>
                      <a:pt x="44401" y="7923"/>
                    </a:lnTo>
                    <a:lnTo>
                      <a:pt x="44278" y="7739"/>
                    </a:lnTo>
                    <a:lnTo>
                      <a:pt x="43941" y="7892"/>
                    </a:lnTo>
                    <a:lnTo>
                      <a:pt x="43941" y="7984"/>
                    </a:lnTo>
                    <a:lnTo>
                      <a:pt x="43787" y="8291"/>
                    </a:lnTo>
                    <a:lnTo>
                      <a:pt x="43910" y="8476"/>
                    </a:lnTo>
                    <a:lnTo>
                      <a:pt x="43910" y="8629"/>
                    </a:lnTo>
                    <a:lnTo>
                      <a:pt x="44033" y="8690"/>
                    </a:lnTo>
                    <a:lnTo>
                      <a:pt x="44156" y="8568"/>
                    </a:lnTo>
                    <a:lnTo>
                      <a:pt x="44278" y="8568"/>
                    </a:lnTo>
                    <a:lnTo>
                      <a:pt x="44555" y="8660"/>
                    </a:lnTo>
                    <a:lnTo>
                      <a:pt x="44800" y="8660"/>
                    </a:lnTo>
                    <a:lnTo>
                      <a:pt x="44862" y="8721"/>
                    </a:lnTo>
                    <a:lnTo>
                      <a:pt x="45107" y="8660"/>
                    </a:lnTo>
                    <a:lnTo>
                      <a:pt x="45107" y="8783"/>
                    </a:lnTo>
                    <a:lnTo>
                      <a:pt x="44954" y="8813"/>
                    </a:lnTo>
                    <a:lnTo>
                      <a:pt x="44923" y="8905"/>
                    </a:lnTo>
                    <a:lnTo>
                      <a:pt x="44923" y="9090"/>
                    </a:lnTo>
                    <a:lnTo>
                      <a:pt x="45169" y="9059"/>
                    </a:lnTo>
                    <a:lnTo>
                      <a:pt x="45353" y="9182"/>
                    </a:lnTo>
                    <a:lnTo>
                      <a:pt x="45445" y="9458"/>
                    </a:lnTo>
                    <a:lnTo>
                      <a:pt x="45568" y="9458"/>
                    </a:lnTo>
                    <a:lnTo>
                      <a:pt x="45629" y="9520"/>
                    </a:lnTo>
                    <a:lnTo>
                      <a:pt x="45568" y="9642"/>
                    </a:lnTo>
                    <a:lnTo>
                      <a:pt x="45568" y="9827"/>
                    </a:lnTo>
                    <a:lnTo>
                      <a:pt x="45292" y="10318"/>
                    </a:lnTo>
                    <a:close/>
                    <a:moveTo>
                      <a:pt x="44432" y="9120"/>
                    </a:moveTo>
                    <a:lnTo>
                      <a:pt x="44463" y="8967"/>
                    </a:lnTo>
                    <a:lnTo>
                      <a:pt x="44678" y="8844"/>
                    </a:lnTo>
                    <a:lnTo>
                      <a:pt x="44831" y="8844"/>
                    </a:lnTo>
                    <a:lnTo>
                      <a:pt x="44739" y="8905"/>
                    </a:lnTo>
                    <a:lnTo>
                      <a:pt x="44708" y="9028"/>
                    </a:lnTo>
                    <a:lnTo>
                      <a:pt x="44524" y="9120"/>
                    </a:lnTo>
                    <a:lnTo>
                      <a:pt x="44432" y="9090"/>
                    </a:lnTo>
                    <a:close/>
                    <a:moveTo>
                      <a:pt x="44094" y="10011"/>
                    </a:moveTo>
                    <a:lnTo>
                      <a:pt x="44156" y="9857"/>
                    </a:lnTo>
                    <a:lnTo>
                      <a:pt x="44463" y="9827"/>
                    </a:lnTo>
                    <a:lnTo>
                      <a:pt x="44678" y="9888"/>
                    </a:lnTo>
                    <a:lnTo>
                      <a:pt x="44923" y="10195"/>
                    </a:lnTo>
                    <a:lnTo>
                      <a:pt x="44923" y="10349"/>
                    </a:lnTo>
                    <a:lnTo>
                      <a:pt x="44954" y="10625"/>
                    </a:lnTo>
                    <a:lnTo>
                      <a:pt x="44831" y="10625"/>
                    </a:lnTo>
                    <a:lnTo>
                      <a:pt x="44647" y="10533"/>
                    </a:lnTo>
                    <a:lnTo>
                      <a:pt x="44524" y="10594"/>
                    </a:lnTo>
                    <a:lnTo>
                      <a:pt x="44401" y="10594"/>
                    </a:lnTo>
                    <a:lnTo>
                      <a:pt x="44278" y="10379"/>
                    </a:lnTo>
                    <a:lnTo>
                      <a:pt x="44094" y="10256"/>
                    </a:lnTo>
                    <a:lnTo>
                      <a:pt x="44125" y="10011"/>
                    </a:lnTo>
                    <a:close/>
                    <a:moveTo>
                      <a:pt x="42006" y="11423"/>
                    </a:moveTo>
                    <a:lnTo>
                      <a:pt x="42129" y="11331"/>
                    </a:lnTo>
                    <a:lnTo>
                      <a:pt x="42375" y="11331"/>
                    </a:lnTo>
                    <a:lnTo>
                      <a:pt x="42313" y="11454"/>
                    </a:lnTo>
                    <a:lnTo>
                      <a:pt x="42129" y="11485"/>
                    </a:lnTo>
                    <a:close/>
                    <a:moveTo>
                      <a:pt x="41914" y="11208"/>
                    </a:moveTo>
                    <a:lnTo>
                      <a:pt x="41791" y="10963"/>
                    </a:lnTo>
                    <a:lnTo>
                      <a:pt x="41853" y="10840"/>
                    </a:lnTo>
                    <a:lnTo>
                      <a:pt x="41914" y="10594"/>
                    </a:lnTo>
                    <a:lnTo>
                      <a:pt x="41914" y="10441"/>
                    </a:lnTo>
                    <a:lnTo>
                      <a:pt x="42098" y="10318"/>
                    </a:lnTo>
                    <a:lnTo>
                      <a:pt x="42098" y="10195"/>
                    </a:lnTo>
                    <a:lnTo>
                      <a:pt x="42129" y="10134"/>
                    </a:lnTo>
                    <a:lnTo>
                      <a:pt x="42129" y="10042"/>
                    </a:lnTo>
                    <a:lnTo>
                      <a:pt x="42252" y="9796"/>
                    </a:lnTo>
                    <a:lnTo>
                      <a:pt x="42252" y="9642"/>
                    </a:lnTo>
                    <a:lnTo>
                      <a:pt x="42344" y="9581"/>
                    </a:lnTo>
                    <a:lnTo>
                      <a:pt x="42467" y="9673"/>
                    </a:lnTo>
                    <a:lnTo>
                      <a:pt x="42497" y="9888"/>
                    </a:lnTo>
                    <a:lnTo>
                      <a:pt x="42528" y="9980"/>
                    </a:lnTo>
                    <a:lnTo>
                      <a:pt x="42405" y="10287"/>
                    </a:lnTo>
                    <a:lnTo>
                      <a:pt x="42436" y="10441"/>
                    </a:lnTo>
                    <a:lnTo>
                      <a:pt x="42313" y="10625"/>
                    </a:lnTo>
                    <a:lnTo>
                      <a:pt x="42405" y="10717"/>
                    </a:lnTo>
                    <a:lnTo>
                      <a:pt x="42282" y="11116"/>
                    </a:lnTo>
                    <a:lnTo>
                      <a:pt x="42098" y="11208"/>
                    </a:lnTo>
                    <a:lnTo>
                      <a:pt x="41883" y="11178"/>
                    </a:lnTo>
                    <a:close/>
                    <a:moveTo>
                      <a:pt x="40010" y="7401"/>
                    </a:moveTo>
                    <a:lnTo>
                      <a:pt x="39887" y="7278"/>
                    </a:lnTo>
                    <a:lnTo>
                      <a:pt x="39857" y="7094"/>
                    </a:lnTo>
                    <a:lnTo>
                      <a:pt x="39918" y="7002"/>
                    </a:lnTo>
                    <a:lnTo>
                      <a:pt x="39826" y="6879"/>
                    </a:lnTo>
                    <a:lnTo>
                      <a:pt x="39672" y="6910"/>
                    </a:lnTo>
                    <a:lnTo>
                      <a:pt x="39580" y="6879"/>
                    </a:lnTo>
                    <a:lnTo>
                      <a:pt x="39458" y="6910"/>
                    </a:lnTo>
                    <a:lnTo>
                      <a:pt x="39273" y="6910"/>
                    </a:lnTo>
                    <a:lnTo>
                      <a:pt x="39120" y="6971"/>
                    </a:lnTo>
                    <a:lnTo>
                      <a:pt x="39120" y="6817"/>
                    </a:lnTo>
                    <a:lnTo>
                      <a:pt x="39273" y="6664"/>
                    </a:lnTo>
                    <a:lnTo>
                      <a:pt x="39304" y="6572"/>
                    </a:lnTo>
                    <a:lnTo>
                      <a:pt x="39488" y="6572"/>
                    </a:lnTo>
                    <a:lnTo>
                      <a:pt x="39642" y="6572"/>
                    </a:lnTo>
                    <a:lnTo>
                      <a:pt x="40133" y="6418"/>
                    </a:lnTo>
                    <a:lnTo>
                      <a:pt x="40287" y="6449"/>
                    </a:lnTo>
                    <a:lnTo>
                      <a:pt x="40440" y="6572"/>
                    </a:lnTo>
                    <a:lnTo>
                      <a:pt x="40532" y="6572"/>
                    </a:lnTo>
                    <a:lnTo>
                      <a:pt x="40716" y="6572"/>
                    </a:lnTo>
                    <a:lnTo>
                      <a:pt x="40931" y="6418"/>
                    </a:lnTo>
                    <a:lnTo>
                      <a:pt x="41177" y="6418"/>
                    </a:lnTo>
                    <a:lnTo>
                      <a:pt x="41269" y="6418"/>
                    </a:lnTo>
                    <a:lnTo>
                      <a:pt x="41361" y="6357"/>
                    </a:lnTo>
                    <a:lnTo>
                      <a:pt x="41484" y="6388"/>
                    </a:lnTo>
                    <a:lnTo>
                      <a:pt x="41484" y="6510"/>
                    </a:lnTo>
                    <a:lnTo>
                      <a:pt x="41576" y="6695"/>
                    </a:lnTo>
                    <a:lnTo>
                      <a:pt x="41576" y="6817"/>
                    </a:lnTo>
                    <a:lnTo>
                      <a:pt x="41423" y="7032"/>
                    </a:lnTo>
                    <a:lnTo>
                      <a:pt x="41515" y="7278"/>
                    </a:lnTo>
                    <a:lnTo>
                      <a:pt x="41392" y="7616"/>
                    </a:lnTo>
                    <a:lnTo>
                      <a:pt x="41208" y="7708"/>
                    </a:lnTo>
                    <a:lnTo>
                      <a:pt x="41085" y="7861"/>
                    </a:lnTo>
                    <a:lnTo>
                      <a:pt x="40931" y="7831"/>
                    </a:lnTo>
                    <a:lnTo>
                      <a:pt x="40778" y="7831"/>
                    </a:lnTo>
                    <a:lnTo>
                      <a:pt x="40716" y="7708"/>
                    </a:lnTo>
                    <a:lnTo>
                      <a:pt x="40532" y="7769"/>
                    </a:lnTo>
                    <a:lnTo>
                      <a:pt x="40348" y="7524"/>
                    </a:lnTo>
                    <a:lnTo>
                      <a:pt x="40348" y="7339"/>
                    </a:lnTo>
                    <a:lnTo>
                      <a:pt x="40225" y="7155"/>
                    </a:lnTo>
                    <a:lnTo>
                      <a:pt x="40133" y="7217"/>
                    </a:lnTo>
                    <a:lnTo>
                      <a:pt x="40133" y="7370"/>
                    </a:lnTo>
                    <a:lnTo>
                      <a:pt x="40010" y="7493"/>
                    </a:lnTo>
                    <a:close/>
                    <a:moveTo>
                      <a:pt x="37707" y="8690"/>
                    </a:moveTo>
                    <a:lnTo>
                      <a:pt x="37861" y="8537"/>
                    </a:lnTo>
                    <a:lnTo>
                      <a:pt x="37861" y="8414"/>
                    </a:lnTo>
                    <a:lnTo>
                      <a:pt x="38014" y="8230"/>
                    </a:lnTo>
                    <a:lnTo>
                      <a:pt x="38014" y="8076"/>
                    </a:lnTo>
                    <a:lnTo>
                      <a:pt x="38199" y="7984"/>
                    </a:lnTo>
                    <a:lnTo>
                      <a:pt x="38352" y="7892"/>
                    </a:lnTo>
                    <a:lnTo>
                      <a:pt x="38475" y="7892"/>
                    </a:lnTo>
                    <a:lnTo>
                      <a:pt x="38843" y="7800"/>
                    </a:lnTo>
                    <a:lnTo>
                      <a:pt x="38936" y="7861"/>
                    </a:lnTo>
                    <a:lnTo>
                      <a:pt x="39120" y="7861"/>
                    </a:lnTo>
                    <a:lnTo>
                      <a:pt x="39243" y="7923"/>
                    </a:lnTo>
                    <a:lnTo>
                      <a:pt x="39427" y="7923"/>
                    </a:lnTo>
                    <a:lnTo>
                      <a:pt x="39519" y="7892"/>
                    </a:lnTo>
                    <a:lnTo>
                      <a:pt x="39765" y="7954"/>
                    </a:lnTo>
                    <a:lnTo>
                      <a:pt x="39795" y="8015"/>
                    </a:lnTo>
                    <a:lnTo>
                      <a:pt x="40041" y="8015"/>
                    </a:lnTo>
                    <a:lnTo>
                      <a:pt x="40225" y="8046"/>
                    </a:lnTo>
                    <a:lnTo>
                      <a:pt x="40256" y="8107"/>
                    </a:lnTo>
                    <a:lnTo>
                      <a:pt x="40471" y="8138"/>
                    </a:lnTo>
                    <a:lnTo>
                      <a:pt x="40502" y="8230"/>
                    </a:lnTo>
                    <a:lnTo>
                      <a:pt x="40348" y="8506"/>
                    </a:lnTo>
                    <a:lnTo>
                      <a:pt x="40225" y="8476"/>
                    </a:lnTo>
                    <a:lnTo>
                      <a:pt x="39826" y="8598"/>
                    </a:lnTo>
                    <a:lnTo>
                      <a:pt x="39703" y="8598"/>
                    </a:lnTo>
                    <a:lnTo>
                      <a:pt x="39488" y="8783"/>
                    </a:lnTo>
                    <a:lnTo>
                      <a:pt x="39488" y="8875"/>
                    </a:lnTo>
                    <a:lnTo>
                      <a:pt x="39672" y="8875"/>
                    </a:lnTo>
                    <a:lnTo>
                      <a:pt x="39734" y="8844"/>
                    </a:lnTo>
                    <a:lnTo>
                      <a:pt x="39765" y="8967"/>
                    </a:lnTo>
                    <a:lnTo>
                      <a:pt x="39550" y="9212"/>
                    </a:lnTo>
                    <a:lnTo>
                      <a:pt x="39519" y="9335"/>
                    </a:lnTo>
                    <a:lnTo>
                      <a:pt x="39365" y="9366"/>
                    </a:lnTo>
                    <a:lnTo>
                      <a:pt x="39365" y="9458"/>
                    </a:lnTo>
                    <a:lnTo>
                      <a:pt x="39273" y="9612"/>
                    </a:lnTo>
                    <a:lnTo>
                      <a:pt x="39089" y="9612"/>
                    </a:lnTo>
                    <a:lnTo>
                      <a:pt x="38936" y="9673"/>
                    </a:lnTo>
                    <a:lnTo>
                      <a:pt x="38751" y="9673"/>
                    </a:lnTo>
                    <a:lnTo>
                      <a:pt x="38567" y="9550"/>
                    </a:lnTo>
                    <a:lnTo>
                      <a:pt x="38475" y="9612"/>
                    </a:lnTo>
                    <a:lnTo>
                      <a:pt x="38321" y="9581"/>
                    </a:lnTo>
                    <a:lnTo>
                      <a:pt x="38137" y="9581"/>
                    </a:lnTo>
                    <a:lnTo>
                      <a:pt x="38106" y="9520"/>
                    </a:lnTo>
                    <a:lnTo>
                      <a:pt x="38199" y="9397"/>
                    </a:lnTo>
                    <a:lnTo>
                      <a:pt x="38076" y="9212"/>
                    </a:lnTo>
                    <a:lnTo>
                      <a:pt x="37922" y="9090"/>
                    </a:lnTo>
                    <a:lnTo>
                      <a:pt x="37799" y="9059"/>
                    </a:lnTo>
                    <a:lnTo>
                      <a:pt x="37769" y="8875"/>
                    </a:lnTo>
                    <a:lnTo>
                      <a:pt x="37738" y="8690"/>
                    </a:lnTo>
                    <a:close/>
                    <a:moveTo>
                      <a:pt x="37492" y="8107"/>
                    </a:moveTo>
                    <a:lnTo>
                      <a:pt x="37615" y="8168"/>
                    </a:lnTo>
                    <a:lnTo>
                      <a:pt x="37830" y="8107"/>
                    </a:lnTo>
                    <a:lnTo>
                      <a:pt x="37953" y="7923"/>
                    </a:lnTo>
                    <a:lnTo>
                      <a:pt x="37953" y="7708"/>
                    </a:lnTo>
                    <a:lnTo>
                      <a:pt x="37984" y="7616"/>
                    </a:lnTo>
                    <a:lnTo>
                      <a:pt x="37984" y="7493"/>
                    </a:lnTo>
                    <a:lnTo>
                      <a:pt x="38045" y="7278"/>
                    </a:lnTo>
                    <a:lnTo>
                      <a:pt x="37922" y="7309"/>
                    </a:lnTo>
                    <a:lnTo>
                      <a:pt x="37830" y="7309"/>
                    </a:lnTo>
                    <a:lnTo>
                      <a:pt x="37677" y="7247"/>
                    </a:lnTo>
                    <a:lnTo>
                      <a:pt x="37584" y="7339"/>
                    </a:lnTo>
                    <a:lnTo>
                      <a:pt x="37492" y="7339"/>
                    </a:lnTo>
                    <a:lnTo>
                      <a:pt x="37431" y="7493"/>
                    </a:lnTo>
                    <a:lnTo>
                      <a:pt x="37431" y="7677"/>
                    </a:lnTo>
                    <a:lnTo>
                      <a:pt x="37400" y="7831"/>
                    </a:lnTo>
                    <a:lnTo>
                      <a:pt x="37523" y="8076"/>
                    </a:lnTo>
                    <a:close/>
                    <a:moveTo>
                      <a:pt x="51433" y="20297"/>
                    </a:moveTo>
                    <a:lnTo>
                      <a:pt x="51617" y="20359"/>
                    </a:lnTo>
                    <a:lnTo>
                      <a:pt x="51771" y="20267"/>
                    </a:lnTo>
                    <a:lnTo>
                      <a:pt x="51801" y="20451"/>
                    </a:lnTo>
                    <a:lnTo>
                      <a:pt x="51955" y="20451"/>
                    </a:lnTo>
                    <a:lnTo>
                      <a:pt x="51986" y="20512"/>
                    </a:lnTo>
                    <a:lnTo>
                      <a:pt x="52139" y="20512"/>
                    </a:lnTo>
                    <a:lnTo>
                      <a:pt x="52415" y="20328"/>
                    </a:lnTo>
                    <a:lnTo>
                      <a:pt x="52569" y="20328"/>
                    </a:lnTo>
                    <a:lnTo>
                      <a:pt x="52815" y="20451"/>
                    </a:lnTo>
                    <a:lnTo>
                      <a:pt x="52968" y="20420"/>
                    </a:lnTo>
                    <a:lnTo>
                      <a:pt x="53060" y="20481"/>
                    </a:lnTo>
                    <a:lnTo>
                      <a:pt x="53152" y="20389"/>
                    </a:lnTo>
                    <a:lnTo>
                      <a:pt x="53152" y="20297"/>
                    </a:lnTo>
                    <a:lnTo>
                      <a:pt x="53275" y="20113"/>
                    </a:lnTo>
                    <a:lnTo>
                      <a:pt x="53367" y="20113"/>
                    </a:lnTo>
                    <a:lnTo>
                      <a:pt x="53367" y="20021"/>
                    </a:lnTo>
                    <a:lnTo>
                      <a:pt x="53275" y="19837"/>
                    </a:lnTo>
                    <a:lnTo>
                      <a:pt x="53275" y="19652"/>
                    </a:lnTo>
                    <a:lnTo>
                      <a:pt x="53367" y="19745"/>
                    </a:lnTo>
                    <a:lnTo>
                      <a:pt x="53367" y="19837"/>
                    </a:lnTo>
                    <a:lnTo>
                      <a:pt x="53521" y="20052"/>
                    </a:lnTo>
                    <a:lnTo>
                      <a:pt x="53582" y="19929"/>
                    </a:lnTo>
                    <a:lnTo>
                      <a:pt x="53674" y="19929"/>
                    </a:lnTo>
                    <a:lnTo>
                      <a:pt x="53797" y="19898"/>
                    </a:lnTo>
                    <a:lnTo>
                      <a:pt x="53859" y="19959"/>
                    </a:lnTo>
                    <a:lnTo>
                      <a:pt x="53889" y="19867"/>
                    </a:lnTo>
                    <a:lnTo>
                      <a:pt x="53859" y="19683"/>
                    </a:lnTo>
                    <a:lnTo>
                      <a:pt x="53859" y="19560"/>
                    </a:lnTo>
                    <a:lnTo>
                      <a:pt x="53767" y="19499"/>
                    </a:lnTo>
                    <a:lnTo>
                      <a:pt x="53582" y="19560"/>
                    </a:lnTo>
                    <a:lnTo>
                      <a:pt x="53398" y="19560"/>
                    </a:lnTo>
                    <a:lnTo>
                      <a:pt x="53367" y="19407"/>
                    </a:lnTo>
                    <a:lnTo>
                      <a:pt x="53429" y="19376"/>
                    </a:lnTo>
                    <a:lnTo>
                      <a:pt x="53521" y="19407"/>
                    </a:lnTo>
                    <a:lnTo>
                      <a:pt x="53705" y="19345"/>
                    </a:lnTo>
                    <a:lnTo>
                      <a:pt x="53797" y="19192"/>
                    </a:lnTo>
                    <a:lnTo>
                      <a:pt x="53889" y="19284"/>
                    </a:lnTo>
                    <a:lnTo>
                      <a:pt x="53981" y="19284"/>
                    </a:lnTo>
                    <a:lnTo>
                      <a:pt x="54074" y="19130"/>
                    </a:lnTo>
                    <a:lnTo>
                      <a:pt x="54074" y="19038"/>
                    </a:lnTo>
                    <a:lnTo>
                      <a:pt x="54135" y="18885"/>
                    </a:lnTo>
                    <a:lnTo>
                      <a:pt x="54104" y="18793"/>
                    </a:lnTo>
                    <a:lnTo>
                      <a:pt x="54196" y="18762"/>
                    </a:lnTo>
                    <a:lnTo>
                      <a:pt x="54227" y="18670"/>
                    </a:lnTo>
                    <a:lnTo>
                      <a:pt x="54043" y="18608"/>
                    </a:lnTo>
                    <a:lnTo>
                      <a:pt x="53859" y="18670"/>
                    </a:lnTo>
                    <a:lnTo>
                      <a:pt x="53920" y="18516"/>
                    </a:lnTo>
                    <a:lnTo>
                      <a:pt x="54043" y="18486"/>
                    </a:lnTo>
                    <a:lnTo>
                      <a:pt x="54043" y="18332"/>
                    </a:lnTo>
                    <a:lnTo>
                      <a:pt x="53889" y="18240"/>
                    </a:lnTo>
                    <a:lnTo>
                      <a:pt x="53552" y="18240"/>
                    </a:lnTo>
                    <a:lnTo>
                      <a:pt x="53490" y="18148"/>
                    </a:lnTo>
                    <a:lnTo>
                      <a:pt x="53490" y="18056"/>
                    </a:lnTo>
                    <a:lnTo>
                      <a:pt x="53582" y="18025"/>
                    </a:lnTo>
                    <a:lnTo>
                      <a:pt x="53521" y="17871"/>
                    </a:lnTo>
                    <a:lnTo>
                      <a:pt x="53275" y="17657"/>
                    </a:lnTo>
                    <a:lnTo>
                      <a:pt x="53152" y="17657"/>
                    </a:lnTo>
                    <a:lnTo>
                      <a:pt x="52999" y="17718"/>
                    </a:lnTo>
                    <a:lnTo>
                      <a:pt x="52784" y="17718"/>
                    </a:lnTo>
                    <a:lnTo>
                      <a:pt x="52569" y="17779"/>
                    </a:lnTo>
                    <a:lnTo>
                      <a:pt x="52293" y="17595"/>
                    </a:lnTo>
                    <a:lnTo>
                      <a:pt x="52231" y="17442"/>
                    </a:lnTo>
                    <a:lnTo>
                      <a:pt x="52139" y="17411"/>
                    </a:lnTo>
                    <a:lnTo>
                      <a:pt x="51986" y="17503"/>
                    </a:lnTo>
                    <a:lnTo>
                      <a:pt x="51893" y="17503"/>
                    </a:lnTo>
                    <a:lnTo>
                      <a:pt x="51801" y="17534"/>
                    </a:lnTo>
                    <a:lnTo>
                      <a:pt x="51617" y="17534"/>
                    </a:lnTo>
                    <a:lnTo>
                      <a:pt x="51556" y="17687"/>
                    </a:lnTo>
                    <a:lnTo>
                      <a:pt x="51464" y="17595"/>
                    </a:lnTo>
                    <a:lnTo>
                      <a:pt x="51341" y="17503"/>
                    </a:lnTo>
                    <a:lnTo>
                      <a:pt x="51187" y="17564"/>
                    </a:lnTo>
                    <a:lnTo>
                      <a:pt x="51003" y="17595"/>
                    </a:lnTo>
                    <a:lnTo>
                      <a:pt x="51003" y="17718"/>
                    </a:lnTo>
                    <a:lnTo>
                      <a:pt x="50911" y="17749"/>
                    </a:lnTo>
                    <a:lnTo>
                      <a:pt x="50911" y="17657"/>
                    </a:lnTo>
                    <a:lnTo>
                      <a:pt x="50849" y="17595"/>
                    </a:lnTo>
                    <a:lnTo>
                      <a:pt x="50696" y="17626"/>
                    </a:lnTo>
                    <a:lnTo>
                      <a:pt x="50327" y="17595"/>
                    </a:lnTo>
                    <a:lnTo>
                      <a:pt x="50297" y="17626"/>
                    </a:lnTo>
                    <a:lnTo>
                      <a:pt x="50420" y="17749"/>
                    </a:lnTo>
                    <a:lnTo>
                      <a:pt x="50420" y="17871"/>
                    </a:lnTo>
                    <a:lnTo>
                      <a:pt x="50542" y="17994"/>
                    </a:lnTo>
                    <a:lnTo>
                      <a:pt x="50358" y="17933"/>
                    </a:lnTo>
                    <a:lnTo>
                      <a:pt x="50297" y="17841"/>
                    </a:lnTo>
                    <a:lnTo>
                      <a:pt x="50174" y="17810"/>
                    </a:lnTo>
                    <a:lnTo>
                      <a:pt x="49959" y="17871"/>
                    </a:lnTo>
                    <a:lnTo>
                      <a:pt x="49867" y="17810"/>
                    </a:lnTo>
                    <a:lnTo>
                      <a:pt x="50051" y="17749"/>
                    </a:lnTo>
                    <a:lnTo>
                      <a:pt x="50051" y="17626"/>
                    </a:lnTo>
                    <a:lnTo>
                      <a:pt x="49867" y="17442"/>
                    </a:lnTo>
                    <a:lnTo>
                      <a:pt x="49898" y="17319"/>
                    </a:lnTo>
                    <a:lnTo>
                      <a:pt x="49836" y="17227"/>
                    </a:lnTo>
                    <a:lnTo>
                      <a:pt x="49652" y="17349"/>
                    </a:lnTo>
                    <a:lnTo>
                      <a:pt x="49683" y="17472"/>
                    </a:lnTo>
                    <a:lnTo>
                      <a:pt x="49652" y="17564"/>
                    </a:lnTo>
                    <a:lnTo>
                      <a:pt x="49498" y="17503"/>
                    </a:lnTo>
                    <a:lnTo>
                      <a:pt x="49560" y="17411"/>
                    </a:lnTo>
                    <a:lnTo>
                      <a:pt x="49529" y="17319"/>
                    </a:lnTo>
                    <a:lnTo>
                      <a:pt x="49376" y="17257"/>
                    </a:lnTo>
                    <a:lnTo>
                      <a:pt x="49283" y="17349"/>
                    </a:lnTo>
                    <a:lnTo>
                      <a:pt x="49191" y="17349"/>
                    </a:lnTo>
                    <a:lnTo>
                      <a:pt x="49222" y="17196"/>
                    </a:lnTo>
                    <a:lnTo>
                      <a:pt x="49222" y="17104"/>
                    </a:lnTo>
                    <a:lnTo>
                      <a:pt x="49222" y="16950"/>
                    </a:lnTo>
                    <a:lnTo>
                      <a:pt x="49038" y="16981"/>
                    </a:lnTo>
                    <a:lnTo>
                      <a:pt x="48854" y="17165"/>
                    </a:lnTo>
                    <a:lnTo>
                      <a:pt x="48884" y="17380"/>
                    </a:lnTo>
                    <a:lnTo>
                      <a:pt x="48761" y="17380"/>
                    </a:lnTo>
                    <a:lnTo>
                      <a:pt x="48700" y="17227"/>
                    </a:lnTo>
                    <a:lnTo>
                      <a:pt x="48761" y="17104"/>
                    </a:lnTo>
                    <a:lnTo>
                      <a:pt x="48761" y="16981"/>
                    </a:lnTo>
                    <a:lnTo>
                      <a:pt x="48854" y="16735"/>
                    </a:lnTo>
                    <a:lnTo>
                      <a:pt x="48761" y="16613"/>
                    </a:lnTo>
                    <a:lnTo>
                      <a:pt x="48577" y="16705"/>
                    </a:lnTo>
                    <a:lnTo>
                      <a:pt x="48577" y="16643"/>
                    </a:lnTo>
                    <a:lnTo>
                      <a:pt x="48700" y="16582"/>
                    </a:lnTo>
                    <a:lnTo>
                      <a:pt x="48761" y="16398"/>
                    </a:lnTo>
                    <a:lnTo>
                      <a:pt x="48761" y="16275"/>
                    </a:lnTo>
                    <a:lnTo>
                      <a:pt x="48639" y="16305"/>
                    </a:lnTo>
                    <a:lnTo>
                      <a:pt x="48485" y="16275"/>
                    </a:lnTo>
                    <a:lnTo>
                      <a:pt x="48454" y="16305"/>
                    </a:lnTo>
                    <a:lnTo>
                      <a:pt x="48301" y="16305"/>
                    </a:lnTo>
                    <a:lnTo>
                      <a:pt x="48393" y="16244"/>
                    </a:lnTo>
                    <a:lnTo>
                      <a:pt x="48362" y="16183"/>
                    </a:lnTo>
                    <a:lnTo>
                      <a:pt x="48239" y="16183"/>
                    </a:lnTo>
                    <a:lnTo>
                      <a:pt x="48117" y="16275"/>
                    </a:lnTo>
                    <a:lnTo>
                      <a:pt x="47932" y="16305"/>
                    </a:lnTo>
                    <a:lnTo>
                      <a:pt x="47932" y="16213"/>
                    </a:lnTo>
                    <a:lnTo>
                      <a:pt x="48024" y="16183"/>
                    </a:lnTo>
                    <a:lnTo>
                      <a:pt x="48117" y="16029"/>
                    </a:lnTo>
                    <a:lnTo>
                      <a:pt x="48147" y="15906"/>
                    </a:lnTo>
                    <a:lnTo>
                      <a:pt x="48270" y="15906"/>
                    </a:lnTo>
                    <a:lnTo>
                      <a:pt x="48393" y="16060"/>
                    </a:lnTo>
                    <a:lnTo>
                      <a:pt x="48608" y="16060"/>
                    </a:lnTo>
                    <a:lnTo>
                      <a:pt x="48608" y="15968"/>
                    </a:lnTo>
                    <a:lnTo>
                      <a:pt x="48454" y="15783"/>
                    </a:lnTo>
                    <a:lnTo>
                      <a:pt x="48301" y="15783"/>
                    </a:lnTo>
                    <a:lnTo>
                      <a:pt x="48393" y="15753"/>
                    </a:lnTo>
                    <a:lnTo>
                      <a:pt x="48178" y="15538"/>
                    </a:lnTo>
                    <a:lnTo>
                      <a:pt x="48024" y="15446"/>
                    </a:lnTo>
                    <a:lnTo>
                      <a:pt x="48117" y="15415"/>
                    </a:lnTo>
                    <a:lnTo>
                      <a:pt x="48147" y="15323"/>
                    </a:lnTo>
                    <a:lnTo>
                      <a:pt x="48209" y="15323"/>
                    </a:lnTo>
                    <a:lnTo>
                      <a:pt x="48301" y="15476"/>
                    </a:lnTo>
                    <a:lnTo>
                      <a:pt x="48454" y="15630"/>
                    </a:lnTo>
                    <a:lnTo>
                      <a:pt x="48669" y="15691"/>
                    </a:lnTo>
                    <a:lnTo>
                      <a:pt x="48792" y="15845"/>
                    </a:lnTo>
                    <a:lnTo>
                      <a:pt x="48884" y="15753"/>
                    </a:lnTo>
                    <a:lnTo>
                      <a:pt x="48976" y="15845"/>
                    </a:lnTo>
                    <a:lnTo>
                      <a:pt x="49222" y="15906"/>
                    </a:lnTo>
                    <a:lnTo>
                      <a:pt x="49406" y="15906"/>
                    </a:lnTo>
                    <a:lnTo>
                      <a:pt x="49468" y="15783"/>
                    </a:lnTo>
                    <a:lnTo>
                      <a:pt x="49406" y="15599"/>
                    </a:lnTo>
                    <a:lnTo>
                      <a:pt x="49068" y="15354"/>
                    </a:lnTo>
                    <a:lnTo>
                      <a:pt x="48915" y="15200"/>
                    </a:lnTo>
                    <a:lnTo>
                      <a:pt x="48823" y="15200"/>
                    </a:lnTo>
                    <a:lnTo>
                      <a:pt x="48792" y="15047"/>
                    </a:lnTo>
                    <a:lnTo>
                      <a:pt x="48639" y="14893"/>
                    </a:lnTo>
                    <a:lnTo>
                      <a:pt x="48577" y="14893"/>
                    </a:lnTo>
                    <a:lnTo>
                      <a:pt x="48485" y="14801"/>
                    </a:lnTo>
                    <a:lnTo>
                      <a:pt x="48546" y="14709"/>
                    </a:lnTo>
                    <a:lnTo>
                      <a:pt x="48669" y="14770"/>
                    </a:lnTo>
                    <a:lnTo>
                      <a:pt x="48792" y="14893"/>
                    </a:lnTo>
                    <a:lnTo>
                      <a:pt x="48884" y="14893"/>
                    </a:lnTo>
                    <a:lnTo>
                      <a:pt x="48915" y="15047"/>
                    </a:lnTo>
                    <a:lnTo>
                      <a:pt x="49038" y="15047"/>
                    </a:lnTo>
                    <a:lnTo>
                      <a:pt x="49068" y="14924"/>
                    </a:lnTo>
                    <a:lnTo>
                      <a:pt x="49007" y="14647"/>
                    </a:lnTo>
                    <a:lnTo>
                      <a:pt x="48823" y="14432"/>
                    </a:lnTo>
                    <a:lnTo>
                      <a:pt x="48731" y="14432"/>
                    </a:lnTo>
                    <a:lnTo>
                      <a:pt x="48669" y="14371"/>
                    </a:lnTo>
                    <a:lnTo>
                      <a:pt x="48516" y="14371"/>
                    </a:lnTo>
                    <a:lnTo>
                      <a:pt x="48332" y="14494"/>
                    </a:lnTo>
                    <a:lnTo>
                      <a:pt x="48178" y="14494"/>
                    </a:lnTo>
                    <a:lnTo>
                      <a:pt x="48024" y="14402"/>
                    </a:lnTo>
                    <a:lnTo>
                      <a:pt x="47932" y="14402"/>
                    </a:lnTo>
                    <a:lnTo>
                      <a:pt x="47810" y="14279"/>
                    </a:lnTo>
                    <a:lnTo>
                      <a:pt x="47656" y="14525"/>
                    </a:lnTo>
                    <a:lnTo>
                      <a:pt x="47441" y="14647"/>
                    </a:lnTo>
                    <a:lnTo>
                      <a:pt x="47380" y="14770"/>
                    </a:lnTo>
                    <a:lnTo>
                      <a:pt x="47257" y="14862"/>
                    </a:lnTo>
                    <a:lnTo>
                      <a:pt x="47257" y="14740"/>
                    </a:lnTo>
                    <a:lnTo>
                      <a:pt x="47380" y="14586"/>
                    </a:lnTo>
                    <a:lnTo>
                      <a:pt x="47472" y="14555"/>
                    </a:lnTo>
                    <a:lnTo>
                      <a:pt x="47810" y="14218"/>
                    </a:lnTo>
                    <a:lnTo>
                      <a:pt x="47840" y="14125"/>
                    </a:lnTo>
                    <a:lnTo>
                      <a:pt x="47748" y="13972"/>
                    </a:lnTo>
                    <a:lnTo>
                      <a:pt x="47748" y="13573"/>
                    </a:lnTo>
                    <a:lnTo>
                      <a:pt x="47810" y="13542"/>
                    </a:lnTo>
                    <a:lnTo>
                      <a:pt x="47687" y="13388"/>
                    </a:lnTo>
                    <a:lnTo>
                      <a:pt x="47625" y="13481"/>
                    </a:lnTo>
                    <a:lnTo>
                      <a:pt x="47441" y="13481"/>
                    </a:lnTo>
                    <a:lnTo>
                      <a:pt x="47349" y="13388"/>
                    </a:lnTo>
                    <a:lnTo>
                      <a:pt x="47349" y="13235"/>
                    </a:lnTo>
                    <a:lnTo>
                      <a:pt x="47318" y="13143"/>
                    </a:lnTo>
                    <a:lnTo>
                      <a:pt x="47073" y="13051"/>
                    </a:lnTo>
                    <a:lnTo>
                      <a:pt x="46919" y="12897"/>
                    </a:lnTo>
                    <a:lnTo>
                      <a:pt x="46766" y="12897"/>
                    </a:lnTo>
                    <a:lnTo>
                      <a:pt x="46581" y="12805"/>
                    </a:lnTo>
                    <a:lnTo>
                      <a:pt x="46520" y="12897"/>
                    </a:lnTo>
                    <a:lnTo>
                      <a:pt x="46213" y="12928"/>
                    </a:lnTo>
                    <a:lnTo>
                      <a:pt x="46182" y="12989"/>
                    </a:lnTo>
                    <a:lnTo>
                      <a:pt x="46090" y="12989"/>
                    </a:lnTo>
                    <a:lnTo>
                      <a:pt x="46029" y="13174"/>
                    </a:lnTo>
                    <a:lnTo>
                      <a:pt x="46151" y="13327"/>
                    </a:lnTo>
                    <a:lnTo>
                      <a:pt x="46213" y="13481"/>
                    </a:lnTo>
                    <a:lnTo>
                      <a:pt x="46090" y="13481"/>
                    </a:lnTo>
                    <a:lnTo>
                      <a:pt x="45906" y="13204"/>
                    </a:lnTo>
                    <a:lnTo>
                      <a:pt x="45875" y="13388"/>
                    </a:lnTo>
                    <a:lnTo>
                      <a:pt x="45936" y="13542"/>
                    </a:lnTo>
                    <a:lnTo>
                      <a:pt x="46090" y="13603"/>
                    </a:lnTo>
                    <a:lnTo>
                      <a:pt x="46244" y="13880"/>
                    </a:lnTo>
                    <a:lnTo>
                      <a:pt x="46397" y="13880"/>
                    </a:lnTo>
                    <a:lnTo>
                      <a:pt x="46305" y="13972"/>
                    </a:lnTo>
                    <a:lnTo>
                      <a:pt x="46182" y="13972"/>
                    </a:lnTo>
                    <a:lnTo>
                      <a:pt x="46151" y="14156"/>
                    </a:lnTo>
                    <a:lnTo>
                      <a:pt x="46336" y="14402"/>
                    </a:lnTo>
                    <a:lnTo>
                      <a:pt x="46489" y="14494"/>
                    </a:lnTo>
                    <a:lnTo>
                      <a:pt x="46489" y="14586"/>
                    </a:lnTo>
                    <a:lnTo>
                      <a:pt x="46458" y="14525"/>
                    </a:lnTo>
                    <a:lnTo>
                      <a:pt x="46182" y="14525"/>
                    </a:lnTo>
                    <a:lnTo>
                      <a:pt x="46182" y="14617"/>
                    </a:lnTo>
                    <a:lnTo>
                      <a:pt x="46090" y="14678"/>
                    </a:lnTo>
                    <a:lnTo>
                      <a:pt x="46059" y="14801"/>
                    </a:lnTo>
                    <a:lnTo>
                      <a:pt x="46274" y="14709"/>
                    </a:lnTo>
                    <a:lnTo>
                      <a:pt x="46366" y="14801"/>
                    </a:lnTo>
                    <a:lnTo>
                      <a:pt x="46643" y="14709"/>
                    </a:lnTo>
                    <a:lnTo>
                      <a:pt x="46673" y="14801"/>
                    </a:lnTo>
                    <a:lnTo>
                      <a:pt x="46858" y="14832"/>
                    </a:lnTo>
                    <a:lnTo>
                      <a:pt x="46858" y="14954"/>
                    </a:lnTo>
                    <a:lnTo>
                      <a:pt x="47073" y="15139"/>
                    </a:lnTo>
                    <a:lnTo>
                      <a:pt x="47165" y="15139"/>
                    </a:lnTo>
                    <a:lnTo>
                      <a:pt x="47165" y="15016"/>
                    </a:lnTo>
                    <a:lnTo>
                      <a:pt x="47226" y="15108"/>
                    </a:lnTo>
                    <a:lnTo>
                      <a:pt x="47380" y="15016"/>
                    </a:lnTo>
                    <a:lnTo>
                      <a:pt x="47502" y="15016"/>
                    </a:lnTo>
                    <a:lnTo>
                      <a:pt x="47533" y="15139"/>
                    </a:lnTo>
                    <a:lnTo>
                      <a:pt x="47472" y="15292"/>
                    </a:lnTo>
                    <a:lnTo>
                      <a:pt x="47472" y="15569"/>
                    </a:lnTo>
                    <a:lnTo>
                      <a:pt x="47410" y="15783"/>
                    </a:lnTo>
                    <a:lnTo>
                      <a:pt x="47410" y="15906"/>
                    </a:lnTo>
                    <a:lnTo>
                      <a:pt x="47502" y="16091"/>
                    </a:lnTo>
                    <a:lnTo>
                      <a:pt x="47472" y="16275"/>
                    </a:lnTo>
                    <a:lnTo>
                      <a:pt x="47472" y="16398"/>
                    </a:lnTo>
                    <a:lnTo>
                      <a:pt x="47410" y="16582"/>
                    </a:lnTo>
                    <a:lnTo>
                      <a:pt x="47165" y="16735"/>
                    </a:lnTo>
                    <a:lnTo>
                      <a:pt x="46980" y="16797"/>
                    </a:lnTo>
                    <a:lnTo>
                      <a:pt x="46950" y="16920"/>
                    </a:lnTo>
                    <a:lnTo>
                      <a:pt x="46766" y="17135"/>
                    </a:lnTo>
                    <a:lnTo>
                      <a:pt x="46766" y="17257"/>
                    </a:lnTo>
                    <a:lnTo>
                      <a:pt x="46643" y="17349"/>
                    </a:lnTo>
                    <a:lnTo>
                      <a:pt x="46551" y="17472"/>
                    </a:lnTo>
                    <a:lnTo>
                      <a:pt x="46551" y="17657"/>
                    </a:lnTo>
                    <a:lnTo>
                      <a:pt x="46643" y="17687"/>
                    </a:lnTo>
                    <a:lnTo>
                      <a:pt x="46643" y="17779"/>
                    </a:lnTo>
                    <a:lnTo>
                      <a:pt x="46489" y="17841"/>
                    </a:lnTo>
                    <a:lnTo>
                      <a:pt x="46489" y="17964"/>
                    </a:lnTo>
                    <a:lnTo>
                      <a:pt x="46551" y="18056"/>
                    </a:lnTo>
                    <a:lnTo>
                      <a:pt x="46428" y="18209"/>
                    </a:lnTo>
                    <a:lnTo>
                      <a:pt x="46397" y="18363"/>
                    </a:lnTo>
                    <a:lnTo>
                      <a:pt x="46458" y="18516"/>
                    </a:lnTo>
                    <a:lnTo>
                      <a:pt x="46551" y="18547"/>
                    </a:lnTo>
                    <a:lnTo>
                      <a:pt x="46551" y="18670"/>
                    </a:lnTo>
                    <a:lnTo>
                      <a:pt x="46704" y="18762"/>
                    </a:lnTo>
                    <a:lnTo>
                      <a:pt x="46766" y="18762"/>
                    </a:lnTo>
                    <a:lnTo>
                      <a:pt x="46766" y="18639"/>
                    </a:lnTo>
                    <a:lnTo>
                      <a:pt x="46827" y="18547"/>
                    </a:lnTo>
                    <a:lnTo>
                      <a:pt x="46919" y="18608"/>
                    </a:lnTo>
                    <a:lnTo>
                      <a:pt x="46980" y="18608"/>
                    </a:lnTo>
                    <a:lnTo>
                      <a:pt x="47134" y="18393"/>
                    </a:lnTo>
                    <a:lnTo>
                      <a:pt x="47195" y="18486"/>
                    </a:lnTo>
                    <a:lnTo>
                      <a:pt x="47103" y="18701"/>
                    </a:lnTo>
                    <a:lnTo>
                      <a:pt x="46950" y="18731"/>
                    </a:lnTo>
                    <a:lnTo>
                      <a:pt x="46919" y="18793"/>
                    </a:lnTo>
                    <a:lnTo>
                      <a:pt x="46980" y="18885"/>
                    </a:lnTo>
                    <a:lnTo>
                      <a:pt x="47011" y="18977"/>
                    </a:lnTo>
                    <a:lnTo>
                      <a:pt x="47165" y="19161"/>
                    </a:lnTo>
                    <a:lnTo>
                      <a:pt x="47318" y="19100"/>
                    </a:lnTo>
                    <a:lnTo>
                      <a:pt x="47349" y="19161"/>
                    </a:lnTo>
                    <a:lnTo>
                      <a:pt x="47564" y="19192"/>
                    </a:lnTo>
                    <a:lnTo>
                      <a:pt x="47656" y="19100"/>
                    </a:lnTo>
                    <a:lnTo>
                      <a:pt x="47840" y="19038"/>
                    </a:lnTo>
                    <a:lnTo>
                      <a:pt x="47840" y="18854"/>
                    </a:lnTo>
                    <a:lnTo>
                      <a:pt x="47932" y="18854"/>
                    </a:lnTo>
                    <a:lnTo>
                      <a:pt x="48024" y="18793"/>
                    </a:lnTo>
                    <a:lnTo>
                      <a:pt x="48055" y="18885"/>
                    </a:lnTo>
                    <a:lnTo>
                      <a:pt x="48024" y="18915"/>
                    </a:lnTo>
                    <a:lnTo>
                      <a:pt x="48024" y="19069"/>
                    </a:lnTo>
                    <a:lnTo>
                      <a:pt x="48086" y="19008"/>
                    </a:lnTo>
                    <a:lnTo>
                      <a:pt x="48178" y="18793"/>
                    </a:lnTo>
                    <a:lnTo>
                      <a:pt x="48301" y="18731"/>
                    </a:lnTo>
                    <a:lnTo>
                      <a:pt x="48332" y="18823"/>
                    </a:lnTo>
                    <a:lnTo>
                      <a:pt x="48332" y="18946"/>
                    </a:lnTo>
                    <a:lnTo>
                      <a:pt x="48117" y="19223"/>
                    </a:lnTo>
                    <a:lnTo>
                      <a:pt x="48024" y="19315"/>
                    </a:lnTo>
                    <a:lnTo>
                      <a:pt x="48024" y="19437"/>
                    </a:lnTo>
                    <a:lnTo>
                      <a:pt x="48209" y="19499"/>
                    </a:lnTo>
                    <a:lnTo>
                      <a:pt x="48332" y="19622"/>
                    </a:lnTo>
                    <a:lnTo>
                      <a:pt x="48485" y="19622"/>
                    </a:lnTo>
                    <a:lnTo>
                      <a:pt x="48546" y="19652"/>
                    </a:lnTo>
                    <a:lnTo>
                      <a:pt x="48700" y="19652"/>
                    </a:lnTo>
                    <a:lnTo>
                      <a:pt x="48761" y="19560"/>
                    </a:lnTo>
                    <a:lnTo>
                      <a:pt x="48915" y="19560"/>
                    </a:lnTo>
                    <a:lnTo>
                      <a:pt x="48854" y="19622"/>
                    </a:lnTo>
                    <a:lnTo>
                      <a:pt x="48854" y="19714"/>
                    </a:lnTo>
                    <a:lnTo>
                      <a:pt x="48976" y="19745"/>
                    </a:lnTo>
                    <a:lnTo>
                      <a:pt x="49099" y="19837"/>
                    </a:lnTo>
                    <a:lnTo>
                      <a:pt x="49191" y="19775"/>
                    </a:lnTo>
                    <a:lnTo>
                      <a:pt x="49161" y="19652"/>
                    </a:lnTo>
                    <a:lnTo>
                      <a:pt x="49161" y="19530"/>
                    </a:lnTo>
                    <a:lnTo>
                      <a:pt x="49283" y="19407"/>
                    </a:lnTo>
                    <a:lnTo>
                      <a:pt x="49314" y="19499"/>
                    </a:lnTo>
                    <a:lnTo>
                      <a:pt x="49283" y="19652"/>
                    </a:lnTo>
                    <a:lnTo>
                      <a:pt x="49314" y="19837"/>
                    </a:lnTo>
                    <a:lnTo>
                      <a:pt x="49406" y="19837"/>
                    </a:lnTo>
                    <a:lnTo>
                      <a:pt x="49468" y="19683"/>
                    </a:lnTo>
                    <a:lnTo>
                      <a:pt x="49498" y="19591"/>
                    </a:lnTo>
                    <a:lnTo>
                      <a:pt x="49621" y="19591"/>
                    </a:lnTo>
                    <a:lnTo>
                      <a:pt x="49621" y="19714"/>
                    </a:lnTo>
                    <a:lnTo>
                      <a:pt x="49560" y="19775"/>
                    </a:lnTo>
                    <a:lnTo>
                      <a:pt x="49560" y="19898"/>
                    </a:lnTo>
                    <a:lnTo>
                      <a:pt x="49775" y="19898"/>
                    </a:lnTo>
                    <a:lnTo>
                      <a:pt x="49898" y="19806"/>
                    </a:lnTo>
                    <a:lnTo>
                      <a:pt x="50020" y="19560"/>
                    </a:lnTo>
                    <a:lnTo>
                      <a:pt x="50020" y="19683"/>
                    </a:lnTo>
                    <a:lnTo>
                      <a:pt x="49959" y="19806"/>
                    </a:lnTo>
                    <a:lnTo>
                      <a:pt x="49959" y="19898"/>
                    </a:lnTo>
                    <a:lnTo>
                      <a:pt x="50143" y="19867"/>
                    </a:lnTo>
                    <a:lnTo>
                      <a:pt x="50205" y="19652"/>
                    </a:lnTo>
                    <a:lnTo>
                      <a:pt x="50266" y="19560"/>
                    </a:lnTo>
                    <a:lnTo>
                      <a:pt x="50235" y="19898"/>
                    </a:lnTo>
                    <a:lnTo>
                      <a:pt x="50266" y="20021"/>
                    </a:lnTo>
                    <a:lnTo>
                      <a:pt x="50420" y="20021"/>
                    </a:lnTo>
                    <a:lnTo>
                      <a:pt x="50665" y="20144"/>
                    </a:lnTo>
                    <a:lnTo>
                      <a:pt x="50788" y="20082"/>
                    </a:lnTo>
                    <a:lnTo>
                      <a:pt x="50911" y="20052"/>
                    </a:lnTo>
                    <a:lnTo>
                      <a:pt x="50942" y="20144"/>
                    </a:lnTo>
                    <a:lnTo>
                      <a:pt x="51126" y="20082"/>
                    </a:lnTo>
                    <a:lnTo>
                      <a:pt x="51249" y="20021"/>
                    </a:lnTo>
                    <a:lnTo>
                      <a:pt x="51249" y="19837"/>
                    </a:lnTo>
                    <a:lnTo>
                      <a:pt x="51402" y="19714"/>
                    </a:lnTo>
                    <a:lnTo>
                      <a:pt x="51464" y="19591"/>
                    </a:lnTo>
                    <a:lnTo>
                      <a:pt x="51371" y="19437"/>
                    </a:lnTo>
                    <a:lnTo>
                      <a:pt x="51464" y="19315"/>
                    </a:lnTo>
                    <a:lnTo>
                      <a:pt x="51525" y="19315"/>
                    </a:lnTo>
                    <a:lnTo>
                      <a:pt x="51525" y="19530"/>
                    </a:lnTo>
                    <a:lnTo>
                      <a:pt x="51617" y="19530"/>
                    </a:lnTo>
                    <a:lnTo>
                      <a:pt x="51617" y="19591"/>
                    </a:lnTo>
                    <a:lnTo>
                      <a:pt x="51494" y="19714"/>
                    </a:lnTo>
                    <a:lnTo>
                      <a:pt x="51402" y="19929"/>
                    </a:lnTo>
                    <a:lnTo>
                      <a:pt x="51433" y="20267"/>
                    </a:lnTo>
                    <a:close/>
                    <a:moveTo>
                      <a:pt x="45783" y="12805"/>
                    </a:moveTo>
                    <a:lnTo>
                      <a:pt x="45906" y="12774"/>
                    </a:lnTo>
                    <a:lnTo>
                      <a:pt x="45906" y="12713"/>
                    </a:lnTo>
                    <a:lnTo>
                      <a:pt x="45783" y="12682"/>
                    </a:lnTo>
                    <a:lnTo>
                      <a:pt x="45722" y="12744"/>
                    </a:lnTo>
                    <a:close/>
                    <a:moveTo>
                      <a:pt x="45476" y="13818"/>
                    </a:moveTo>
                    <a:lnTo>
                      <a:pt x="45599" y="13696"/>
                    </a:lnTo>
                    <a:lnTo>
                      <a:pt x="45629" y="13573"/>
                    </a:lnTo>
                    <a:lnTo>
                      <a:pt x="45629" y="13726"/>
                    </a:lnTo>
                    <a:lnTo>
                      <a:pt x="45568" y="13818"/>
                    </a:lnTo>
                    <a:lnTo>
                      <a:pt x="45476" y="13818"/>
                    </a:lnTo>
                    <a:close/>
                    <a:moveTo>
                      <a:pt x="41515" y="15261"/>
                    </a:moveTo>
                    <a:lnTo>
                      <a:pt x="41484" y="15323"/>
                    </a:lnTo>
                    <a:lnTo>
                      <a:pt x="41546" y="15384"/>
                    </a:lnTo>
                    <a:lnTo>
                      <a:pt x="41576" y="15323"/>
                    </a:lnTo>
                    <a:close/>
                    <a:moveTo>
                      <a:pt x="44125" y="12744"/>
                    </a:moveTo>
                    <a:lnTo>
                      <a:pt x="44125" y="12836"/>
                    </a:lnTo>
                    <a:lnTo>
                      <a:pt x="44217" y="12959"/>
                    </a:lnTo>
                    <a:lnTo>
                      <a:pt x="44248" y="13051"/>
                    </a:lnTo>
                    <a:lnTo>
                      <a:pt x="44309" y="13020"/>
                    </a:lnTo>
                    <a:lnTo>
                      <a:pt x="44278" y="12866"/>
                    </a:lnTo>
                    <a:lnTo>
                      <a:pt x="44186" y="12744"/>
                    </a:lnTo>
                    <a:close/>
                    <a:moveTo>
                      <a:pt x="42866" y="12805"/>
                    </a:moveTo>
                    <a:lnTo>
                      <a:pt x="42866" y="12897"/>
                    </a:lnTo>
                    <a:lnTo>
                      <a:pt x="42958" y="12989"/>
                    </a:lnTo>
                    <a:lnTo>
                      <a:pt x="43050" y="12897"/>
                    </a:lnTo>
                    <a:lnTo>
                      <a:pt x="43234" y="12866"/>
                    </a:lnTo>
                    <a:lnTo>
                      <a:pt x="43357" y="12897"/>
                    </a:lnTo>
                    <a:lnTo>
                      <a:pt x="43572" y="12744"/>
                    </a:lnTo>
                    <a:lnTo>
                      <a:pt x="43726" y="12744"/>
                    </a:lnTo>
                    <a:lnTo>
                      <a:pt x="43848" y="12682"/>
                    </a:lnTo>
                    <a:lnTo>
                      <a:pt x="43818" y="12652"/>
                    </a:lnTo>
                    <a:lnTo>
                      <a:pt x="43572" y="12621"/>
                    </a:lnTo>
                    <a:lnTo>
                      <a:pt x="43388" y="12652"/>
                    </a:lnTo>
                    <a:cubicBezTo>
                      <a:pt x="43326" y="12682"/>
                      <a:pt x="43296" y="12713"/>
                      <a:pt x="43234" y="12744"/>
                    </a:cubicBezTo>
                    <a:cubicBezTo>
                      <a:pt x="43204" y="12713"/>
                      <a:pt x="43142" y="12713"/>
                      <a:pt x="43112" y="12713"/>
                    </a:cubicBezTo>
                    <a:lnTo>
                      <a:pt x="42958" y="12744"/>
                    </a:lnTo>
                    <a:lnTo>
                      <a:pt x="42866" y="12805"/>
                    </a:lnTo>
                    <a:close/>
                    <a:moveTo>
                      <a:pt x="41607" y="13235"/>
                    </a:moveTo>
                    <a:lnTo>
                      <a:pt x="41515" y="13143"/>
                    </a:lnTo>
                    <a:lnTo>
                      <a:pt x="41269" y="13112"/>
                    </a:lnTo>
                    <a:lnTo>
                      <a:pt x="41116" y="13081"/>
                    </a:lnTo>
                    <a:lnTo>
                      <a:pt x="41085" y="12866"/>
                    </a:lnTo>
                    <a:lnTo>
                      <a:pt x="41208" y="12744"/>
                    </a:lnTo>
                    <a:lnTo>
                      <a:pt x="41238" y="12621"/>
                    </a:lnTo>
                    <a:lnTo>
                      <a:pt x="41177" y="12529"/>
                    </a:lnTo>
                    <a:lnTo>
                      <a:pt x="41208" y="12375"/>
                    </a:lnTo>
                    <a:lnTo>
                      <a:pt x="41300" y="12283"/>
                    </a:lnTo>
                    <a:lnTo>
                      <a:pt x="41515" y="12283"/>
                    </a:lnTo>
                    <a:lnTo>
                      <a:pt x="41576" y="12344"/>
                    </a:lnTo>
                    <a:lnTo>
                      <a:pt x="41638" y="12375"/>
                    </a:lnTo>
                    <a:lnTo>
                      <a:pt x="41699" y="12467"/>
                    </a:lnTo>
                    <a:lnTo>
                      <a:pt x="41576" y="12529"/>
                    </a:lnTo>
                    <a:lnTo>
                      <a:pt x="41546" y="12590"/>
                    </a:lnTo>
                    <a:lnTo>
                      <a:pt x="41607" y="12590"/>
                    </a:lnTo>
                    <a:lnTo>
                      <a:pt x="41760" y="12590"/>
                    </a:lnTo>
                    <a:lnTo>
                      <a:pt x="41760" y="12682"/>
                    </a:lnTo>
                    <a:lnTo>
                      <a:pt x="41699" y="12774"/>
                    </a:lnTo>
                    <a:lnTo>
                      <a:pt x="41760" y="12897"/>
                    </a:lnTo>
                    <a:lnTo>
                      <a:pt x="41760" y="13051"/>
                    </a:lnTo>
                    <a:lnTo>
                      <a:pt x="41699" y="13174"/>
                    </a:lnTo>
                    <a:lnTo>
                      <a:pt x="41607" y="13235"/>
                    </a:lnTo>
                    <a:close/>
                    <a:moveTo>
                      <a:pt x="41361" y="13849"/>
                    </a:moveTo>
                    <a:lnTo>
                      <a:pt x="41699" y="13880"/>
                    </a:lnTo>
                    <a:lnTo>
                      <a:pt x="41822" y="13788"/>
                    </a:lnTo>
                    <a:lnTo>
                      <a:pt x="41945" y="13542"/>
                    </a:lnTo>
                    <a:lnTo>
                      <a:pt x="41822" y="13388"/>
                    </a:lnTo>
                    <a:lnTo>
                      <a:pt x="41668" y="13388"/>
                    </a:lnTo>
                    <a:lnTo>
                      <a:pt x="41484" y="13327"/>
                    </a:lnTo>
                    <a:lnTo>
                      <a:pt x="41269" y="13327"/>
                    </a:lnTo>
                    <a:lnTo>
                      <a:pt x="41116" y="13266"/>
                    </a:lnTo>
                    <a:lnTo>
                      <a:pt x="40993" y="13266"/>
                    </a:lnTo>
                    <a:lnTo>
                      <a:pt x="40901" y="13358"/>
                    </a:lnTo>
                    <a:lnTo>
                      <a:pt x="40809" y="13419"/>
                    </a:lnTo>
                    <a:lnTo>
                      <a:pt x="40778" y="13542"/>
                    </a:lnTo>
                    <a:lnTo>
                      <a:pt x="40809" y="13603"/>
                    </a:lnTo>
                    <a:lnTo>
                      <a:pt x="40870" y="13603"/>
                    </a:lnTo>
                    <a:lnTo>
                      <a:pt x="40931" y="13696"/>
                    </a:lnTo>
                    <a:lnTo>
                      <a:pt x="41054" y="13726"/>
                    </a:lnTo>
                    <a:lnTo>
                      <a:pt x="41177" y="13788"/>
                    </a:lnTo>
                    <a:lnTo>
                      <a:pt x="41361" y="13788"/>
                    </a:lnTo>
                    <a:close/>
                    <a:moveTo>
                      <a:pt x="40778" y="14064"/>
                    </a:moveTo>
                    <a:lnTo>
                      <a:pt x="41177" y="14187"/>
                    </a:lnTo>
                    <a:lnTo>
                      <a:pt x="41300" y="14125"/>
                    </a:lnTo>
                    <a:lnTo>
                      <a:pt x="41423" y="14125"/>
                    </a:lnTo>
                    <a:lnTo>
                      <a:pt x="41484" y="14156"/>
                    </a:lnTo>
                    <a:lnTo>
                      <a:pt x="41607" y="14095"/>
                    </a:lnTo>
                    <a:lnTo>
                      <a:pt x="41760" y="14095"/>
                    </a:lnTo>
                    <a:lnTo>
                      <a:pt x="41760" y="13972"/>
                    </a:lnTo>
                    <a:lnTo>
                      <a:pt x="41638" y="13941"/>
                    </a:lnTo>
                    <a:lnTo>
                      <a:pt x="41238" y="14003"/>
                    </a:lnTo>
                    <a:lnTo>
                      <a:pt x="41085" y="14033"/>
                    </a:lnTo>
                    <a:lnTo>
                      <a:pt x="41024" y="13972"/>
                    </a:lnTo>
                    <a:lnTo>
                      <a:pt x="40839" y="13972"/>
                    </a:lnTo>
                    <a:lnTo>
                      <a:pt x="40716" y="14003"/>
                    </a:lnTo>
                    <a:lnTo>
                      <a:pt x="40747" y="14095"/>
                    </a:lnTo>
                    <a:close/>
                    <a:moveTo>
                      <a:pt x="40716" y="14494"/>
                    </a:moveTo>
                    <a:lnTo>
                      <a:pt x="40839" y="14463"/>
                    </a:lnTo>
                    <a:lnTo>
                      <a:pt x="40962" y="14463"/>
                    </a:lnTo>
                    <a:lnTo>
                      <a:pt x="41146" y="14340"/>
                    </a:lnTo>
                    <a:lnTo>
                      <a:pt x="41484" y="14279"/>
                    </a:lnTo>
                    <a:lnTo>
                      <a:pt x="41576" y="14279"/>
                    </a:lnTo>
                    <a:lnTo>
                      <a:pt x="41668" y="14218"/>
                    </a:lnTo>
                    <a:lnTo>
                      <a:pt x="41760" y="14218"/>
                    </a:lnTo>
                    <a:lnTo>
                      <a:pt x="41791" y="14310"/>
                    </a:lnTo>
                    <a:lnTo>
                      <a:pt x="41668" y="14402"/>
                    </a:lnTo>
                    <a:lnTo>
                      <a:pt x="41546" y="14402"/>
                    </a:lnTo>
                    <a:lnTo>
                      <a:pt x="41361" y="14402"/>
                    </a:lnTo>
                    <a:lnTo>
                      <a:pt x="41300" y="14494"/>
                    </a:lnTo>
                    <a:lnTo>
                      <a:pt x="41146" y="14586"/>
                    </a:lnTo>
                    <a:lnTo>
                      <a:pt x="40962" y="14525"/>
                    </a:lnTo>
                    <a:lnTo>
                      <a:pt x="40839" y="14525"/>
                    </a:lnTo>
                    <a:lnTo>
                      <a:pt x="40747" y="14555"/>
                    </a:lnTo>
                    <a:lnTo>
                      <a:pt x="40716" y="14525"/>
                    </a:lnTo>
                    <a:lnTo>
                      <a:pt x="40716" y="14463"/>
                    </a:lnTo>
                    <a:close/>
                    <a:moveTo>
                      <a:pt x="36817" y="9520"/>
                    </a:moveTo>
                    <a:lnTo>
                      <a:pt x="36755" y="9489"/>
                    </a:lnTo>
                    <a:lnTo>
                      <a:pt x="36817" y="9397"/>
                    </a:lnTo>
                    <a:lnTo>
                      <a:pt x="37001" y="9366"/>
                    </a:lnTo>
                    <a:lnTo>
                      <a:pt x="36909" y="9489"/>
                    </a:lnTo>
                    <a:close/>
                    <a:moveTo>
                      <a:pt x="35711" y="10011"/>
                    </a:moveTo>
                    <a:lnTo>
                      <a:pt x="35834" y="9980"/>
                    </a:lnTo>
                    <a:lnTo>
                      <a:pt x="35957" y="9949"/>
                    </a:lnTo>
                    <a:lnTo>
                      <a:pt x="36172" y="10042"/>
                    </a:lnTo>
                    <a:lnTo>
                      <a:pt x="36295" y="10011"/>
                    </a:lnTo>
                    <a:lnTo>
                      <a:pt x="36418" y="10072"/>
                    </a:lnTo>
                    <a:lnTo>
                      <a:pt x="36418" y="10164"/>
                    </a:lnTo>
                    <a:lnTo>
                      <a:pt x="36479" y="10256"/>
                    </a:lnTo>
                    <a:lnTo>
                      <a:pt x="36387" y="10379"/>
                    </a:lnTo>
                    <a:lnTo>
                      <a:pt x="36233" y="10471"/>
                    </a:lnTo>
                    <a:lnTo>
                      <a:pt x="36111" y="10410"/>
                    </a:lnTo>
                    <a:lnTo>
                      <a:pt x="35988" y="10410"/>
                    </a:lnTo>
                    <a:lnTo>
                      <a:pt x="35926" y="10226"/>
                    </a:lnTo>
                    <a:lnTo>
                      <a:pt x="35834" y="10103"/>
                    </a:lnTo>
                    <a:lnTo>
                      <a:pt x="35742" y="10072"/>
                    </a:lnTo>
                    <a:lnTo>
                      <a:pt x="35742" y="10042"/>
                    </a:lnTo>
                    <a:close/>
                    <a:moveTo>
                      <a:pt x="29908" y="10349"/>
                    </a:moveTo>
                    <a:lnTo>
                      <a:pt x="29754" y="10256"/>
                    </a:lnTo>
                    <a:lnTo>
                      <a:pt x="29724" y="10195"/>
                    </a:lnTo>
                    <a:lnTo>
                      <a:pt x="29785" y="10164"/>
                    </a:lnTo>
                    <a:lnTo>
                      <a:pt x="29939" y="10195"/>
                    </a:lnTo>
                    <a:lnTo>
                      <a:pt x="29969" y="10287"/>
                    </a:lnTo>
                    <a:close/>
                    <a:moveTo>
                      <a:pt x="30522" y="11147"/>
                    </a:moveTo>
                    <a:lnTo>
                      <a:pt x="30706" y="11024"/>
                    </a:lnTo>
                    <a:lnTo>
                      <a:pt x="30706" y="11086"/>
                    </a:lnTo>
                    <a:lnTo>
                      <a:pt x="30522" y="11208"/>
                    </a:lnTo>
                    <a:close/>
                    <a:moveTo>
                      <a:pt x="30829" y="10901"/>
                    </a:moveTo>
                    <a:lnTo>
                      <a:pt x="30891" y="10840"/>
                    </a:lnTo>
                    <a:lnTo>
                      <a:pt x="30891" y="10686"/>
                    </a:lnTo>
                    <a:lnTo>
                      <a:pt x="30952" y="10656"/>
                    </a:lnTo>
                    <a:lnTo>
                      <a:pt x="31013" y="10441"/>
                    </a:lnTo>
                    <a:lnTo>
                      <a:pt x="31105" y="10441"/>
                    </a:lnTo>
                    <a:lnTo>
                      <a:pt x="31290" y="10349"/>
                    </a:lnTo>
                    <a:lnTo>
                      <a:pt x="31382" y="10379"/>
                    </a:lnTo>
                    <a:lnTo>
                      <a:pt x="31382" y="10502"/>
                    </a:lnTo>
                    <a:lnTo>
                      <a:pt x="31228" y="10594"/>
                    </a:lnTo>
                    <a:lnTo>
                      <a:pt x="31136" y="10809"/>
                    </a:lnTo>
                    <a:lnTo>
                      <a:pt x="31198" y="10932"/>
                    </a:lnTo>
                    <a:lnTo>
                      <a:pt x="31075" y="11024"/>
                    </a:lnTo>
                    <a:lnTo>
                      <a:pt x="31044" y="11147"/>
                    </a:lnTo>
                    <a:lnTo>
                      <a:pt x="31105" y="11270"/>
                    </a:lnTo>
                    <a:lnTo>
                      <a:pt x="31198" y="11178"/>
                    </a:lnTo>
                    <a:lnTo>
                      <a:pt x="31290" y="11178"/>
                    </a:lnTo>
                    <a:lnTo>
                      <a:pt x="31290" y="11270"/>
                    </a:lnTo>
                    <a:lnTo>
                      <a:pt x="31351" y="11270"/>
                    </a:lnTo>
                    <a:lnTo>
                      <a:pt x="31627" y="11116"/>
                    </a:lnTo>
                    <a:lnTo>
                      <a:pt x="31720" y="10993"/>
                    </a:lnTo>
                    <a:lnTo>
                      <a:pt x="31812" y="10993"/>
                    </a:lnTo>
                    <a:lnTo>
                      <a:pt x="31935" y="10840"/>
                    </a:lnTo>
                    <a:lnTo>
                      <a:pt x="31935" y="10656"/>
                    </a:lnTo>
                    <a:lnTo>
                      <a:pt x="32027" y="10656"/>
                    </a:lnTo>
                    <a:lnTo>
                      <a:pt x="32119" y="10502"/>
                    </a:lnTo>
                    <a:lnTo>
                      <a:pt x="32119" y="10318"/>
                    </a:lnTo>
                    <a:lnTo>
                      <a:pt x="32211" y="10256"/>
                    </a:lnTo>
                    <a:lnTo>
                      <a:pt x="32272" y="10318"/>
                    </a:lnTo>
                    <a:lnTo>
                      <a:pt x="32211" y="10502"/>
                    </a:lnTo>
                    <a:lnTo>
                      <a:pt x="32242" y="10594"/>
                    </a:lnTo>
                    <a:lnTo>
                      <a:pt x="32211" y="10778"/>
                    </a:lnTo>
                    <a:lnTo>
                      <a:pt x="32272" y="10932"/>
                    </a:lnTo>
                    <a:lnTo>
                      <a:pt x="32334" y="10932"/>
                    </a:lnTo>
                    <a:lnTo>
                      <a:pt x="32487" y="10778"/>
                    </a:lnTo>
                    <a:lnTo>
                      <a:pt x="32487" y="10594"/>
                    </a:lnTo>
                    <a:lnTo>
                      <a:pt x="32518" y="10533"/>
                    </a:lnTo>
                    <a:lnTo>
                      <a:pt x="32641" y="10502"/>
                    </a:lnTo>
                    <a:lnTo>
                      <a:pt x="32825" y="10256"/>
                    </a:lnTo>
                    <a:lnTo>
                      <a:pt x="32856" y="10072"/>
                    </a:lnTo>
                    <a:lnTo>
                      <a:pt x="32825" y="9919"/>
                    </a:lnTo>
                    <a:lnTo>
                      <a:pt x="32917" y="9765"/>
                    </a:lnTo>
                    <a:lnTo>
                      <a:pt x="33009" y="9949"/>
                    </a:lnTo>
                    <a:lnTo>
                      <a:pt x="33286" y="9765"/>
                    </a:lnTo>
                    <a:lnTo>
                      <a:pt x="33378" y="9550"/>
                    </a:lnTo>
                    <a:lnTo>
                      <a:pt x="33378" y="9397"/>
                    </a:lnTo>
                    <a:lnTo>
                      <a:pt x="33531" y="9366"/>
                    </a:lnTo>
                    <a:lnTo>
                      <a:pt x="33623" y="9305"/>
                    </a:lnTo>
                    <a:lnTo>
                      <a:pt x="33715" y="9397"/>
                    </a:lnTo>
                    <a:lnTo>
                      <a:pt x="33869" y="9243"/>
                    </a:lnTo>
                    <a:lnTo>
                      <a:pt x="33930" y="9305"/>
                    </a:lnTo>
                    <a:lnTo>
                      <a:pt x="33869" y="9612"/>
                    </a:lnTo>
                    <a:lnTo>
                      <a:pt x="33654" y="9827"/>
                    </a:lnTo>
                    <a:lnTo>
                      <a:pt x="33623" y="10011"/>
                    </a:lnTo>
                    <a:lnTo>
                      <a:pt x="33501" y="10103"/>
                    </a:lnTo>
                    <a:lnTo>
                      <a:pt x="33501" y="10195"/>
                    </a:lnTo>
                    <a:lnTo>
                      <a:pt x="33347" y="10256"/>
                    </a:lnTo>
                    <a:lnTo>
                      <a:pt x="33132" y="10564"/>
                    </a:lnTo>
                    <a:lnTo>
                      <a:pt x="33132" y="10686"/>
                    </a:lnTo>
                    <a:lnTo>
                      <a:pt x="33224" y="10809"/>
                    </a:lnTo>
                    <a:lnTo>
                      <a:pt x="33193" y="10963"/>
                    </a:lnTo>
                    <a:lnTo>
                      <a:pt x="33316" y="10993"/>
                    </a:lnTo>
                    <a:lnTo>
                      <a:pt x="33470" y="11055"/>
                    </a:lnTo>
                    <a:lnTo>
                      <a:pt x="33562" y="10963"/>
                    </a:lnTo>
                    <a:lnTo>
                      <a:pt x="33746" y="10871"/>
                    </a:lnTo>
                    <a:lnTo>
                      <a:pt x="33777" y="10748"/>
                    </a:lnTo>
                    <a:lnTo>
                      <a:pt x="33777" y="10564"/>
                    </a:lnTo>
                    <a:lnTo>
                      <a:pt x="33900" y="10471"/>
                    </a:lnTo>
                    <a:lnTo>
                      <a:pt x="33992" y="10318"/>
                    </a:lnTo>
                    <a:lnTo>
                      <a:pt x="34115" y="10318"/>
                    </a:lnTo>
                    <a:lnTo>
                      <a:pt x="34176" y="10287"/>
                    </a:lnTo>
                    <a:lnTo>
                      <a:pt x="34268" y="10379"/>
                    </a:lnTo>
                    <a:lnTo>
                      <a:pt x="34422" y="10379"/>
                    </a:lnTo>
                    <a:lnTo>
                      <a:pt x="34514" y="10287"/>
                    </a:lnTo>
                    <a:lnTo>
                      <a:pt x="34759" y="10287"/>
                    </a:lnTo>
                    <a:lnTo>
                      <a:pt x="34852" y="10134"/>
                    </a:lnTo>
                    <a:lnTo>
                      <a:pt x="34944" y="9857"/>
                    </a:lnTo>
                    <a:lnTo>
                      <a:pt x="35097" y="9612"/>
                    </a:lnTo>
                    <a:lnTo>
                      <a:pt x="35097" y="9458"/>
                    </a:lnTo>
                    <a:lnTo>
                      <a:pt x="35097" y="9397"/>
                    </a:lnTo>
                    <a:lnTo>
                      <a:pt x="35251" y="9581"/>
                    </a:lnTo>
                    <a:lnTo>
                      <a:pt x="35374" y="9612"/>
                    </a:lnTo>
                    <a:lnTo>
                      <a:pt x="35435" y="9520"/>
                    </a:lnTo>
                    <a:lnTo>
                      <a:pt x="35435" y="9427"/>
                    </a:lnTo>
                    <a:lnTo>
                      <a:pt x="35281" y="9182"/>
                    </a:lnTo>
                    <a:lnTo>
                      <a:pt x="35281" y="9090"/>
                    </a:lnTo>
                    <a:lnTo>
                      <a:pt x="35466" y="8936"/>
                    </a:lnTo>
                    <a:lnTo>
                      <a:pt x="35619" y="8936"/>
                    </a:lnTo>
                    <a:lnTo>
                      <a:pt x="35773" y="8844"/>
                    </a:lnTo>
                    <a:lnTo>
                      <a:pt x="35896" y="8875"/>
                    </a:lnTo>
                    <a:lnTo>
                      <a:pt x="35988" y="8875"/>
                    </a:lnTo>
                    <a:lnTo>
                      <a:pt x="36141" y="8690"/>
                    </a:lnTo>
                    <a:lnTo>
                      <a:pt x="36111" y="8568"/>
                    </a:lnTo>
                    <a:lnTo>
                      <a:pt x="36080" y="8230"/>
                    </a:lnTo>
                    <a:lnTo>
                      <a:pt x="36111" y="8138"/>
                    </a:lnTo>
                    <a:lnTo>
                      <a:pt x="36080" y="8076"/>
                    </a:lnTo>
                    <a:lnTo>
                      <a:pt x="36049" y="7861"/>
                    </a:lnTo>
                    <a:lnTo>
                      <a:pt x="35957" y="7831"/>
                    </a:lnTo>
                    <a:lnTo>
                      <a:pt x="35834" y="7892"/>
                    </a:lnTo>
                    <a:lnTo>
                      <a:pt x="35650" y="7984"/>
                    </a:lnTo>
                    <a:lnTo>
                      <a:pt x="35650" y="8199"/>
                    </a:lnTo>
                    <a:lnTo>
                      <a:pt x="35650" y="8291"/>
                    </a:lnTo>
                    <a:lnTo>
                      <a:pt x="35681" y="8414"/>
                    </a:lnTo>
                    <a:lnTo>
                      <a:pt x="35527" y="8445"/>
                    </a:lnTo>
                    <a:lnTo>
                      <a:pt x="35496" y="8291"/>
                    </a:lnTo>
                    <a:lnTo>
                      <a:pt x="35435" y="8291"/>
                    </a:lnTo>
                    <a:lnTo>
                      <a:pt x="35404" y="8383"/>
                    </a:lnTo>
                    <a:lnTo>
                      <a:pt x="35374" y="8445"/>
                    </a:lnTo>
                    <a:lnTo>
                      <a:pt x="35281" y="8322"/>
                    </a:lnTo>
                    <a:lnTo>
                      <a:pt x="35251" y="8107"/>
                    </a:lnTo>
                    <a:lnTo>
                      <a:pt x="35097" y="7923"/>
                    </a:lnTo>
                    <a:lnTo>
                      <a:pt x="35005" y="7923"/>
                    </a:lnTo>
                    <a:lnTo>
                      <a:pt x="34944" y="8015"/>
                    </a:lnTo>
                    <a:lnTo>
                      <a:pt x="34759" y="8015"/>
                    </a:lnTo>
                    <a:lnTo>
                      <a:pt x="34606" y="7923"/>
                    </a:lnTo>
                    <a:lnTo>
                      <a:pt x="34483" y="7954"/>
                    </a:lnTo>
                    <a:lnTo>
                      <a:pt x="34145" y="7923"/>
                    </a:lnTo>
                    <a:lnTo>
                      <a:pt x="33961" y="8015"/>
                    </a:lnTo>
                    <a:lnTo>
                      <a:pt x="33900" y="8168"/>
                    </a:lnTo>
                    <a:lnTo>
                      <a:pt x="33808" y="8261"/>
                    </a:lnTo>
                    <a:lnTo>
                      <a:pt x="33746" y="8230"/>
                    </a:lnTo>
                    <a:lnTo>
                      <a:pt x="33654" y="8230"/>
                    </a:lnTo>
                    <a:lnTo>
                      <a:pt x="33286" y="8537"/>
                    </a:lnTo>
                    <a:lnTo>
                      <a:pt x="33163" y="8660"/>
                    </a:lnTo>
                    <a:lnTo>
                      <a:pt x="33009" y="8660"/>
                    </a:lnTo>
                    <a:lnTo>
                      <a:pt x="32794" y="8783"/>
                    </a:lnTo>
                    <a:lnTo>
                      <a:pt x="32671" y="8813"/>
                    </a:lnTo>
                    <a:lnTo>
                      <a:pt x="32518" y="8936"/>
                    </a:lnTo>
                    <a:lnTo>
                      <a:pt x="32518" y="9028"/>
                    </a:lnTo>
                    <a:lnTo>
                      <a:pt x="32211" y="9028"/>
                    </a:lnTo>
                    <a:lnTo>
                      <a:pt x="32149" y="9090"/>
                    </a:lnTo>
                    <a:lnTo>
                      <a:pt x="31965" y="9059"/>
                    </a:lnTo>
                    <a:lnTo>
                      <a:pt x="31904" y="9151"/>
                    </a:lnTo>
                    <a:lnTo>
                      <a:pt x="31781" y="9151"/>
                    </a:lnTo>
                    <a:lnTo>
                      <a:pt x="31505" y="9366"/>
                    </a:lnTo>
                    <a:lnTo>
                      <a:pt x="31320" y="9458"/>
                    </a:lnTo>
                    <a:lnTo>
                      <a:pt x="31136" y="9397"/>
                    </a:lnTo>
                    <a:lnTo>
                      <a:pt x="30983" y="9489"/>
                    </a:lnTo>
                    <a:lnTo>
                      <a:pt x="30614" y="9550"/>
                    </a:lnTo>
                    <a:lnTo>
                      <a:pt x="30430" y="9796"/>
                    </a:lnTo>
                    <a:lnTo>
                      <a:pt x="30307" y="9796"/>
                    </a:lnTo>
                    <a:lnTo>
                      <a:pt x="30092" y="9857"/>
                    </a:lnTo>
                    <a:lnTo>
                      <a:pt x="30000" y="10011"/>
                    </a:lnTo>
                    <a:lnTo>
                      <a:pt x="30154" y="10011"/>
                    </a:lnTo>
                    <a:lnTo>
                      <a:pt x="30215" y="10103"/>
                    </a:lnTo>
                    <a:lnTo>
                      <a:pt x="30092" y="10103"/>
                    </a:lnTo>
                    <a:lnTo>
                      <a:pt x="30061" y="10164"/>
                    </a:lnTo>
                    <a:lnTo>
                      <a:pt x="30154" y="10256"/>
                    </a:lnTo>
                    <a:lnTo>
                      <a:pt x="30092" y="10379"/>
                    </a:lnTo>
                    <a:lnTo>
                      <a:pt x="29877" y="10441"/>
                    </a:lnTo>
                    <a:lnTo>
                      <a:pt x="29877" y="10533"/>
                    </a:lnTo>
                    <a:lnTo>
                      <a:pt x="30031" y="10594"/>
                    </a:lnTo>
                    <a:lnTo>
                      <a:pt x="30215" y="10564"/>
                    </a:lnTo>
                    <a:lnTo>
                      <a:pt x="30276" y="10410"/>
                    </a:lnTo>
                    <a:lnTo>
                      <a:pt x="30399" y="10379"/>
                    </a:lnTo>
                    <a:lnTo>
                      <a:pt x="30553" y="10471"/>
                    </a:lnTo>
                    <a:lnTo>
                      <a:pt x="30676" y="10656"/>
                    </a:lnTo>
                    <a:lnTo>
                      <a:pt x="30676" y="10840"/>
                    </a:lnTo>
                    <a:lnTo>
                      <a:pt x="30798" y="10901"/>
                    </a:lnTo>
                    <a:close/>
                    <a:moveTo>
                      <a:pt x="46581" y="20174"/>
                    </a:moveTo>
                    <a:lnTo>
                      <a:pt x="46612" y="20113"/>
                    </a:lnTo>
                    <a:lnTo>
                      <a:pt x="46827" y="20174"/>
                    </a:lnTo>
                    <a:lnTo>
                      <a:pt x="46858" y="20236"/>
                    </a:lnTo>
                    <a:lnTo>
                      <a:pt x="46766" y="20297"/>
                    </a:lnTo>
                    <a:lnTo>
                      <a:pt x="46673" y="20267"/>
                    </a:lnTo>
                    <a:close/>
                    <a:moveTo>
                      <a:pt x="44739" y="16551"/>
                    </a:moveTo>
                    <a:lnTo>
                      <a:pt x="44616" y="16459"/>
                    </a:lnTo>
                    <a:lnTo>
                      <a:pt x="44493" y="16459"/>
                    </a:lnTo>
                    <a:lnTo>
                      <a:pt x="44432" y="16551"/>
                    </a:lnTo>
                    <a:lnTo>
                      <a:pt x="44585" y="16551"/>
                    </a:lnTo>
                    <a:lnTo>
                      <a:pt x="44616" y="16613"/>
                    </a:lnTo>
                    <a:lnTo>
                      <a:pt x="44616" y="16674"/>
                    </a:lnTo>
                    <a:lnTo>
                      <a:pt x="44432" y="16705"/>
                    </a:lnTo>
                    <a:lnTo>
                      <a:pt x="44340" y="16735"/>
                    </a:lnTo>
                    <a:lnTo>
                      <a:pt x="44432" y="16920"/>
                    </a:lnTo>
                    <a:lnTo>
                      <a:pt x="44463" y="16920"/>
                    </a:lnTo>
                    <a:lnTo>
                      <a:pt x="44463" y="16950"/>
                    </a:lnTo>
                    <a:lnTo>
                      <a:pt x="44278" y="16920"/>
                    </a:lnTo>
                    <a:lnTo>
                      <a:pt x="44094" y="16950"/>
                    </a:lnTo>
                    <a:lnTo>
                      <a:pt x="43971" y="17073"/>
                    </a:lnTo>
                    <a:lnTo>
                      <a:pt x="43910" y="17227"/>
                    </a:lnTo>
                    <a:lnTo>
                      <a:pt x="43848" y="17288"/>
                    </a:lnTo>
                    <a:lnTo>
                      <a:pt x="43879" y="17319"/>
                    </a:lnTo>
                    <a:lnTo>
                      <a:pt x="43971" y="17319"/>
                    </a:lnTo>
                    <a:lnTo>
                      <a:pt x="43910" y="17411"/>
                    </a:lnTo>
                    <a:lnTo>
                      <a:pt x="43910" y="17503"/>
                    </a:lnTo>
                    <a:lnTo>
                      <a:pt x="43971" y="17503"/>
                    </a:lnTo>
                    <a:lnTo>
                      <a:pt x="44063" y="17380"/>
                    </a:lnTo>
                    <a:lnTo>
                      <a:pt x="44094" y="17411"/>
                    </a:lnTo>
                    <a:lnTo>
                      <a:pt x="44033" y="17595"/>
                    </a:lnTo>
                    <a:lnTo>
                      <a:pt x="44063" y="17657"/>
                    </a:lnTo>
                    <a:lnTo>
                      <a:pt x="44186" y="17718"/>
                    </a:lnTo>
                    <a:lnTo>
                      <a:pt x="44248" y="17687"/>
                    </a:lnTo>
                    <a:lnTo>
                      <a:pt x="44309" y="17718"/>
                    </a:lnTo>
                    <a:lnTo>
                      <a:pt x="44309" y="17871"/>
                    </a:lnTo>
                    <a:lnTo>
                      <a:pt x="44340" y="17871"/>
                    </a:lnTo>
                    <a:lnTo>
                      <a:pt x="44401" y="17779"/>
                    </a:lnTo>
                    <a:lnTo>
                      <a:pt x="44524" y="17810"/>
                    </a:lnTo>
                    <a:lnTo>
                      <a:pt x="44524" y="18025"/>
                    </a:lnTo>
                    <a:lnTo>
                      <a:pt x="44555" y="18117"/>
                    </a:lnTo>
                    <a:lnTo>
                      <a:pt x="44708" y="18086"/>
                    </a:lnTo>
                    <a:lnTo>
                      <a:pt x="44739" y="18240"/>
                    </a:lnTo>
                    <a:lnTo>
                      <a:pt x="44892" y="18240"/>
                    </a:lnTo>
                    <a:lnTo>
                      <a:pt x="45077" y="18363"/>
                    </a:lnTo>
                    <a:lnTo>
                      <a:pt x="45230" y="18363"/>
                    </a:lnTo>
                    <a:lnTo>
                      <a:pt x="45292" y="18393"/>
                    </a:lnTo>
                    <a:lnTo>
                      <a:pt x="45322" y="18363"/>
                    </a:lnTo>
                    <a:lnTo>
                      <a:pt x="45292" y="18240"/>
                    </a:lnTo>
                    <a:lnTo>
                      <a:pt x="45445" y="18209"/>
                    </a:lnTo>
                    <a:lnTo>
                      <a:pt x="45507" y="17994"/>
                    </a:lnTo>
                    <a:lnTo>
                      <a:pt x="45476" y="17810"/>
                    </a:lnTo>
                    <a:lnTo>
                      <a:pt x="45599" y="17595"/>
                    </a:lnTo>
                    <a:lnTo>
                      <a:pt x="45660" y="17534"/>
                    </a:lnTo>
                    <a:lnTo>
                      <a:pt x="45752" y="17257"/>
                    </a:lnTo>
                    <a:lnTo>
                      <a:pt x="45752" y="17042"/>
                    </a:lnTo>
                    <a:lnTo>
                      <a:pt x="45814" y="16981"/>
                    </a:lnTo>
                    <a:lnTo>
                      <a:pt x="45752" y="16827"/>
                    </a:lnTo>
                    <a:lnTo>
                      <a:pt x="45629" y="16705"/>
                    </a:lnTo>
                    <a:lnTo>
                      <a:pt x="45629" y="16551"/>
                    </a:lnTo>
                    <a:lnTo>
                      <a:pt x="45568" y="16459"/>
                    </a:lnTo>
                    <a:lnTo>
                      <a:pt x="45507" y="16305"/>
                    </a:lnTo>
                    <a:lnTo>
                      <a:pt x="45261" y="16244"/>
                    </a:lnTo>
                    <a:lnTo>
                      <a:pt x="45107" y="16305"/>
                    </a:lnTo>
                    <a:lnTo>
                      <a:pt x="44954" y="16275"/>
                    </a:lnTo>
                    <a:lnTo>
                      <a:pt x="44770" y="16275"/>
                    </a:lnTo>
                    <a:lnTo>
                      <a:pt x="44708" y="16336"/>
                    </a:lnTo>
                    <a:lnTo>
                      <a:pt x="44800" y="16459"/>
                    </a:lnTo>
                    <a:lnTo>
                      <a:pt x="44800" y="16551"/>
                    </a:lnTo>
                    <a:lnTo>
                      <a:pt x="44739" y="16551"/>
                    </a:lnTo>
                    <a:close/>
                    <a:moveTo>
                      <a:pt x="45814" y="15261"/>
                    </a:moveTo>
                    <a:lnTo>
                      <a:pt x="45722" y="15200"/>
                    </a:lnTo>
                    <a:lnTo>
                      <a:pt x="45752" y="15108"/>
                    </a:lnTo>
                    <a:lnTo>
                      <a:pt x="45875" y="15108"/>
                    </a:lnTo>
                    <a:cubicBezTo>
                      <a:pt x="45875" y="15108"/>
                      <a:pt x="45814" y="15261"/>
                      <a:pt x="45814" y="15261"/>
                    </a:cubicBezTo>
                    <a:close/>
                    <a:moveTo>
                      <a:pt x="45629" y="16091"/>
                    </a:moveTo>
                    <a:lnTo>
                      <a:pt x="45599" y="15968"/>
                    </a:lnTo>
                    <a:lnTo>
                      <a:pt x="45537" y="15906"/>
                    </a:lnTo>
                    <a:lnTo>
                      <a:pt x="45537" y="15845"/>
                    </a:lnTo>
                    <a:lnTo>
                      <a:pt x="45599" y="15783"/>
                    </a:lnTo>
                    <a:lnTo>
                      <a:pt x="45599" y="15599"/>
                    </a:lnTo>
                    <a:lnTo>
                      <a:pt x="45629" y="15538"/>
                    </a:lnTo>
                    <a:lnTo>
                      <a:pt x="45875" y="15538"/>
                    </a:lnTo>
                    <a:lnTo>
                      <a:pt x="45752" y="15876"/>
                    </a:lnTo>
                    <a:lnTo>
                      <a:pt x="45660" y="16029"/>
                    </a:lnTo>
                    <a:lnTo>
                      <a:pt x="45629" y="16091"/>
                    </a:lnTo>
                    <a:close/>
                    <a:moveTo>
                      <a:pt x="44463" y="15722"/>
                    </a:moveTo>
                    <a:lnTo>
                      <a:pt x="44401" y="15630"/>
                    </a:lnTo>
                    <a:lnTo>
                      <a:pt x="44493" y="15569"/>
                    </a:lnTo>
                    <a:lnTo>
                      <a:pt x="44647" y="15538"/>
                    </a:lnTo>
                    <a:lnTo>
                      <a:pt x="44678" y="15569"/>
                    </a:lnTo>
                    <a:lnTo>
                      <a:pt x="44585" y="15630"/>
                    </a:lnTo>
                    <a:lnTo>
                      <a:pt x="44555" y="15691"/>
                    </a:lnTo>
                    <a:lnTo>
                      <a:pt x="44463" y="15691"/>
                    </a:lnTo>
                    <a:close/>
                    <a:moveTo>
                      <a:pt x="44156" y="15906"/>
                    </a:moveTo>
                    <a:lnTo>
                      <a:pt x="44125" y="15845"/>
                    </a:lnTo>
                    <a:lnTo>
                      <a:pt x="44248" y="15783"/>
                    </a:lnTo>
                    <a:lnTo>
                      <a:pt x="44309" y="15783"/>
                    </a:lnTo>
                    <a:lnTo>
                      <a:pt x="44217" y="15876"/>
                    </a:lnTo>
                    <a:lnTo>
                      <a:pt x="44156" y="15906"/>
                    </a:lnTo>
                    <a:close/>
                    <a:moveTo>
                      <a:pt x="44401" y="16305"/>
                    </a:moveTo>
                    <a:lnTo>
                      <a:pt x="44432" y="16183"/>
                    </a:lnTo>
                    <a:lnTo>
                      <a:pt x="44370" y="16152"/>
                    </a:lnTo>
                    <a:lnTo>
                      <a:pt x="44401" y="15998"/>
                    </a:lnTo>
                    <a:lnTo>
                      <a:pt x="44463" y="15998"/>
                    </a:lnTo>
                    <a:lnTo>
                      <a:pt x="44524" y="16091"/>
                    </a:lnTo>
                    <a:lnTo>
                      <a:pt x="44585" y="16183"/>
                    </a:lnTo>
                    <a:lnTo>
                      <a:pt x="44463" y="16305"/>
                    </a:lnTo>
                    <a:lnTo>
                      <a:pt x="44401" y="16305"/>
                    </a:lnTo>
                    <a:close/>
                    <a:moveTo>
                      <a:pt x="44063" y="16459"/>
                    </a:moveTo>
                    <a:lnTo>
                      <a:pt x="43971" y="16398"/>
                    </a:lnTo>
                    <a:lnTo>
                      <a:pt x="43941" y="16183"/>
                    </a:lnTo>
                    <a:lnTo>
                      <a:pt x="44002" y="16121"/>
                    </a:lnTo>
                    <a:lnTo>
                      <a:pt x="44063" y="16060"/>
                    </a:lnTo>
                    <a:lnTo>
                      <a:pt x="44186" y="16060"/>
                    </a:lnTo>
                    <a:lnTo>
                      <a:pt x="44278" y="16121"/>
                    </a:lnTo>
                    <a:lnTo>
                      <a:pt x="44309" y="16183"/>
                    </a:lnTo>
                    <a:lnTo>
                      <a:pt x="44278" y="16244"/>
                    </a:lnTo>
                    <a:lnTo>
                      <a:pt x="44278" y="16367"/>
                    </a:lnTo>
                    <a:lnTo>
                      <a:pt x="44186" y="16367"/>
                    </a:lnTo>
                    <a:lnTo>
                      <a:pt x="44125" y="16459"/>
                    </a:lnTo>
                    <a:lnTo>
                      <a:pt x="44063" y="16490"/>
                    </a:lnTo>
                    <a:close/>
                    <a:moveTo>
                      <a:pt x="43634" y="16551"/>
                    </a:moveTo>
                    <a:lnTo>
                      <a:pt x="43634" y="16428"/>
                    </a:lnTo>
                    <a:lnTo>
                      <a:pt x="43695" y="16367"/>
                    </a:lnTo>
                    <a:lnTo>
                      <a:pt x="43726" y="16428"/>
                    </a:lnTo>
                    <a:lnTo>
                      <a:pt x="43695" y="16520"/>
                    </a:lnTo>
                    <a:lnTo>
                      <a:pt x="43634" y="16551"/>
                    </a:lnTo>
                    <a:close/>
                    <a:moveTo>
                      <a:pt x="41945" y="16766"/>
                    </a:moveTo>
                    <a:lnTo>
                      <a:pt x="41853" y="16674"/>
                    </a:lnTo>
                    <a:lnTo>
                      <a:pt x="41699" y="16674"/>
                    </a:lnTo>
                    <a:lnTo>
                      <a:pt x="41607" y="16582"/>
                    </a:lnTo>
                    <a:lnTo>
                      <a:pt x="41607" y="16428"/>
                    </a:lnTo>
                    <a:lnTo>
                      <a:pt x="41668" y="16367"/>
                    </a:lnTo>
                    <a:lnTo>
                      <a:pt x="41668" y="16275"/>
                    </a:lnTo>
                    <a:lnTo>
                      <a:pt x="41730" y="16121"/>
                    </a:lnTo>
                    <a:lnTo>
                      <a:pt x="41791" y="16121"/>
                    </a:lnTo>
                    <a:lnTo>
                      <a:pt x="41853" y="16213"/>
                    </a:lnTo>
                    <a:lnTo>
                      <a:pt x="41945" y="16213"/>
                    </a:lnTo>
                    <a:lnTo>
                      <a:pt x="41853" y="16091"/>
                    </a:lnTo>
                    <a:lnTo>
                      <a:pt x="41883" y="15998"/>
                    </a:lnTo>
                    <a:lnTo>
                      <a:pt x="41760" y="15968"/>
                    </a:lnTo>
                    <a:lnTo>
                      <a:pt x="41668" y="15876"/>
                    </a:lnTo>
                    <a:lnTo>
                      <a:pt x="41668" y="15814"/>
                    </a:lnTo>
                    <a:lnTo>
                      <a:pt x="41668" y="15753"/>
                    </a:lnTo>
                    <a:lnTo>
                      <a:pt x="41730" y="15753"/>
                    </a:lnTo>
                    <a:lnTo>
                      <a:pt x="41791" y="15845"/>
                    </a:lnTo>
                    <a:lnTo>
                      <a:pt x="41853" y="15783"/>
                    </a:lnTo>
                    <a:lnTo>
                      <a:pt x="41822" y="15691"/>
                    </a:lnTo>
                    <a:lnTo>
                      <a:pt x="41914" y="15630"/>
                    </a:lnTo>
                    <a:lnTo>
                      <a:pt x="42037" y="15691"/>
                    </a:lnTo>
                    <a:lnTo>
                      <a:pt x="42313" y="15753"/>
                    </a:lnTo>
                    <a:lnTo>
                      <a:pt x="42375" y="15691"/>
                    </a:lnTo>
                    <a:lnTo>
                      <a:pt x="42282" y="15630"/>
                    </a:lnTo>
                    <a:lnTo>
                      <a:pt x="42160" y="15630"/>
                    </a:lnTo>
                    <a:lnTo>
                      <a:pt x="42252" y="15599"/>
                    </a:lnTo>
                    <a:lnTo>
                      <a:pt x="42497" y="15569"/>
                    </a:lnTo>
                    <a:lnTo>
                      <a:pt x="42651" y="15476"/>
                    </a:lnTo>
                    <a:lnTo>
                      <a:pt x="42866" y="15476"/>
                    </a:lnTo>
                    <a:lnTo>
                      <a:pt x="43019" y="15507"/>
                    </a:lnTo>
                    <a:lnTo>
                      <a:pt x="43142" y="15415"/>
                    </a:lnTo>
                    <a:lnTo>
                      <a:pt x="43050" y="15354"/>
                    </a:lnTo>
                    <a:lnTo>
                      <a:pt x="42405" y="15231"/>
                    </a:lnTo>
                    <a:lnTo>
                      <a:pt x="42221" y="15231"/>
                    </a:lnTo>
                    <a:lnTo>
                      <a:pt x="42098" y="15169"/>
                    </a:lnTo>
                    <a:lnTo>
                      <a:pt x="41883" y="15200"/>
                    </a:lnTo>
                    <a:lnTo>
                      <a:pt x="41699" y="15108"/>
                    </a:lnTo>
                    <a:lnTo>
                      <a:pt x="41607" y="15139"/>
                    </a:lnTo>
                    <a:lnTo>
                      <a:pt x="41515" y="15077"/>
                    </a:lnTo>
                    <a:lnTo>
                      <a:pt x="41361" y="15077"/>
                    </a:lnTo>
                    <a:lnTo>
                      <a:pt x="41269" y="15139"/>
                    </a:lnTo>
                    <a:lnTo>
                      <a:pt x="41208" y="15108"/>
                    </a:lnTo>
                    <a:lnTo>
                      <a:pt x="41116" y="15108"/>
                    </a:lnTo>
                    <a:lnTo>
                      <a:pt x="41054" y="15047"/>
                    </a:lnTo>
                    <a:lnTo>
                      <a:pt x="41054" y="14862"/>
                    </a:lnTo>
                    <a:lnTo>
                      <a:pt x="41177" y="14893"/>
                    </a:lnTo>
                    <a:lnTo>
                      <a:pt x="41269" y="14801"/>
                    </a:lnTo>
                    <a:lnTo>
                      <a:pt x="41361" y="14862"/>
                    </a:lnTo>
                    <a:lnTo>
                      <a:pt x="41453" y="14832"/>
                    </a:lnTo>
                    <a:lnTo>
                      <a:pt x="41392" y="14740"/>
                    </a:lnTo>
                    <a:lnTo>
                      <a:pt x="41423" y="14617"/>
                    </a:lnTo>
                    <a:lnTo>
                      <a:pt x="41515" y="14555"/>
                    </a:lnTo>
                    <a:lnTo>
                      <a:pt x="41668" y="14555"/>
                    </a:lnTo>
                    <a:lnTo>
                      <a:pt x="41760" y="14525"/>
                    </a:lnTo>
                    <a:lnTo>
                      <a:pt x="41791" y="14678"/>
                    </a:lnTo>
                    <a:lnTo>
                      <a:pt x="41853" y="14709"/>
                    </a:lnTo>
                    <a:lnTo>
                      <a:pt x="41853" y="14924"/>
                    </a:lnTo>
                    <a:lnTo>
                      <a:pt x="41914" y="14985"/>
                    </a:lnTo>
                    <a:lnTo>
                      <a:pt x="42006" y="14893"/>
                    </a:lnTo>
                    <a:lnTo>
                      <a:pt x="41975" y="14740"/>
                    </a:lnTo>
                    <a:lnTo>
                      <a:pt x="41883" y="14617"/>
                    </a:lnTo>
                    <a:lnTo>
                      <a:pt x="41945" y="14463"/>
                    </a:lnTo>
                    <a:lnTo>
                      <a:pt x="42129" y="14402"/>
                    </a:lnTo>
                    <a:lnTo>
                      <a:pt x="42129" y="14340"/>
                    </a:lnTo>
                    <a:lnTo>
                      <a:pt x="41975" y="14279"/>
                    </a:lnTo>
                    <a:lnTo>
                      <a:pt x="42037" y="14064"/>
                    </a:lnTo>
                    <a:lnTo>
                      <a:pt x="42190" y="14003"/>
                    </a:lnTo>
                    <a:lnTo>
                      <a:pt x="42221" y="13910"/>
                    </a:lnTo>
                    <a:lnTo>
                      <a:pt x="42375" y="13849"/>
                    </a:lnTo>
                    <a:lnTo>
                      <a:pt x="42313" y="13726"/>
                    </a:lnTo>
                    <a:lnTo>
                      <a:pt x="42221" y="13726"/>
                    </a:lnTo>
                    <a:lnTo>
                      <a:pt x="42129" y="13696"/>
                    </a:lnTo>
                    <a:lnTo>
                      <a:pt x="42160" y="13603"/>
                    </a:lnTo>
                    <a:lnTo>
                      <a:pt x="42313" y="13481"/>
                    </a:lnTo>
                    <a:lnTo>
                      <a:pt x="42344" y="13419"/>
                    </a:lnTo>
                    <a:lnTo>
                      <a:pt x="42528" y="13327"/>
                    </a:lnTo>
                    <a:lnTo>
                      <a:pt x="42590" y="13388"/>
                    </a:lnTo>
                    <a:lnTo>
                      <a:pt x="42620" y="13542"/>
                    </a:lnTo>
                    <a:lnTo>
                      <a:pt x="42682" y="13634"/>
                    </a:lnTo>
                    <a:lnTo>
                      <a:pt x="42682" y="13757"/>
                    </a:lnTo>
                    <a:lnTo>
                      <a:pt x="42651" y="13818"/>
                    </a:lnTo>
                    <a:lnTo>
                      <a:pt x="42682" y="13941"/>
                    </a:lnTo>
                    <a:lnTo>
                      <a:pt x="42774" y="14033"/>
                    </a:lnTo>
                    <a:lnTo>
                      <a:pt x="42835" y="14494"/>
                    </a:lnTo>
                    <a:lnTo>
                      <a:pt x="42804" y="14647"/>
                    </a:lnTo>
                    <a:lnTo>
                      <a:pt x="42804" y="14709"/>
                    </a:lnTo>
                    <a:lnTo>
                      <a:pt x="42927" y="14801"/>
                    </a:lnTo>
                    <a:lnTo>
                      <a:pt x="43112" y="14678"/>
                    </a:lnTo>
                    <a:lnTo>
                      <a:pt x="43019" y="14586"/>
                    </a:lnTo>
                    <a:lnTo>
                      <a:pt x="43081" y="14340"/>
                    </a:lnTo>
                    <a:lnTo>
                      <a:pt x="43204" y="14310"/>
                    </a:lnTo>
                    <a:lnTo>
                      <a:pt x="43204" y="14156"/>
                    </a:lnTo>
                    <a:lnTo>
                      <a:pt x="42958" y="14003"/>
                    </a:lnTo>
                    <a:lnTo>
                      <a:pt x="42989" y="13910"/>
                    </a:lnTo>
                    <a:lnTo>
                      <a:pt x="43112" y="13910"/>
                    </a:lnTo>
                    <a:lnTo>
                      <a:pt x="43265" y="14003"/>
                    </a:lnTo>
                    <a:lnTo>
                      <a:pt x="43234" y="13880"/>
                    </a:lnTo>
                    <a:lnTo>
                      <a:pt x="43081" y="13726"/>
                    </a:lnTo>
                    <a:lnTo>
                      <a:pt x="43050" y="13511"/>
                    </a:lnTo>
                    <a:lnTo>
                      <a:pt x="43081" y="13419"/>
                    </a:lnTo>
                    <a:lnTo>
                      <a:pt x="43081" y="13204"/>
                    </a:lnTo>
                    <a:lnTo>
                      <a:pt x="43173" y="13143"/>
                    </a:lnTo>
                    <a:lnTo>
                      <a:pt x="43326" y="13143"/>
                    </a:lnTo>
                    <a:lnTo>
                      <a:pt x="43388" y="13051"/>
                    </a:lnTo>
                    <a:lnTo>
                      <a:pt x="43511" y="13051"/>
                    </a:lnTo>
                    <a:cubicBezTo>
                      <a:pt x="43572" y="13020"/>
                      <a:pt x="43634" y="12989"/>
                      <a:pt x="43695" y="12959"/>
                    </a:cubicBezTo>
                    <a:lnTo>
                      <a:pt x="43818" y="12959"/>
                    </a:lnTo>
                    <a:lnTo>
                      <a:pt x="43848" y="13051"/>
                    </a:lnTo>
                    <a:lnTo>
                      <a:pt x="43971" y="13143"/>
                    </a:lnTo>
                    <a:lnTo>
                      <a:pt x="44094" y="13112"/>
                    </a:lnTo>
                    <a:lnTo>
                      <a:pt x="44156" y="13174"/>
                    </a:lnTo>
                    <a:lnTo>
                      <a:pt x="44125" y="13511"/>
                    </a:lnTo>
                    <a:lnTo>
                      <a:pt x="44002" y="13634"/>
                    </a:lnTo>
                    <a:lnTo>
                      <a:pt x="44002" y="13757"/>
                    </a:lnTo>
                    <a:lnTo>
                      <a:pt x="44094" y="13757"/>
                    </a:lnTo>
                    <a:lnTo>
                      <a:pt x="44156" y="13665"/>
                    </a:lnTo>
                    <a:lnTo>
                      <a:pt x="44248" y="13665"/>
                    </a:lnTo>
                    <a:lnTo>
                      <a:pt x="44309" y="13603"/>
                    </a:lnTo>
                    <a:lnTo>
                      <a:pt x="44309" y="13358"/>
                    </a:lnTo>
                    <a:lnTo>
                      <a:pt x="44432" y="13235"/>
                    </a:lnTo>
                    <a:lnTo>
                      <a:pt x="44555" y="13327"/>
                    </a:lnTo>
                    <a:lnTo>
                      <a:pt x="44678" y="13296"/>
                    </a:lnTo>
                    <a:lnTo>
                      <a:pt x="44678" y="13143"/>
                    </a:lnTo>
                    <a:lnTo>
                      <a:pt x="44647" y="13081"/>
                    </a:lnTo>
                    <a:lnTo>
                      <a:pt x="44770" y="13081"/>
                    </a:lnTo>
                    <a:lnTo>
                      <a:pt x="44831" y="13204"/>
                    </a:lnTo>
                    <a:lnTo>
                      <a:pt x="44800" y="13327"/>
                    </a:lnTo>
                    <a:lnTo>
                      <a:pt x="44831" y="13388"/>
                    </a:lnTo>
                    <a:lnTo>
                      <a:pt x="44800" y="13450"/>
                    </a:lnTo>
                    <a:lnTo>
                      <a:pt x="44708" y="13450"/>
                    </a:lnTo>
                    <a:lnTo>
                      <a:pt x="44770" y="13603"/>
                    </a:lnTo>
                    <a:lnTo>
                      <a:pt x="44923" y="13665"/>
                    </a:lnTo>
                    <a:lnTo>
                      <a:pt x="44985" y="13818"/>
                    </a:lnTo>
                    <a:lnTo>
                      <a:pt x="44954" y="13972"/>
                    </a:lnTo>
                    <a:lnTo>
                      <a:pt x="44800" y="14064"/>
                    </a:lnTo>
                    <a:lnTo>
                      <a:pt x="44647" y="14310"/>
                    </a:lnTo>
                    <a:lnTo>
                      <a:pt x="44678" y="14494"/>
                    </a:lnTo>
                    <a:lnTo>
                      <a:pt x="44647" y="14617"/>
                    </a:lnTo>
                    <a:lnTo>
                      <a:pt x="44493" y="14709"/>
                    </a:lnTo>
                    <a:lnTo>
                      <a:pt x="44309" y="14893"/>
                    </a:lnTo>
                    <a:lnTo>
                      <a:pt x="44248" y="14985"/>
                    </a:lnTo>
                    <a:lnTo>
                      <a:pt x="44094" y="15169"/>
                    </a:lnTo>
                    <a:lnTo>
                      <a:pt x="44094" y="15261"/>
                    </a:lnTo>
                    <a:lnTo>
                      <a:pt x="44063" y="15384"/>
                    </a:lnTo>
                    <a:lnTo>
                      <a:pt x="43941" y="15384"/>
                    </a:lnTo>
                    <a:lnTo>
                      <a:pt x="43848" y="15354"/>
                    </a:lnTo>
                    <a:lnTo>
                      <a:pt x="43756" y="15415"/>
                    </a:lnTo>
                    <a:lnTo>
                      <a:pt x="43756" y="15507"/>
                    </a:lnTo>
                    <a:lnTo>
                      <a:pt x="43971" y="15599"/>
                    </a:lnTo>
                    <a:lnTo>
                      <a:pt x="43971" y="15691"/>
                    </a:lnTo>
                    <a:lnTo>
                      <a:pt x="43756" y="15968"/>
                    </a:lnTo>
                    <a:lnTo>
                      <a:pt x="43695" y="16060"/>
                    </a:lnTo>
                    <a:lnTo>
                      <a:pt x="43695" y="15937"/>
                    </a:lnTo>
                    <a:lnTo>
                      <a:pt x="43695" y="15906"/>
                    </a:lnTo>
                    <a:lnTo>
                      <a:pt x="43603" y="15845"/>
                    </a:lnTo>
                    <a:lnTo>
                      <a:pt x="43541" y="15906"/>
                    </a:lnTo>
                    <a:lnTo>
                      <a:pt x="43541" y="15998"/>
                    </a:lnTo>
                    <a:lnTo>
                      <a:pt x="43419" y="16060"/>
                    </a:lnTo>
                    <a:lnTo>
                      <a:pt x="43357" y="16183"/>
                    </a:lnTo>
                    <a:lnTo>
                      <a:pt x="43173" y="16213"/>
                    </a:lnTo>
                    <a:lnTo>
                      <a:pt x="43142" y="16336"/>
                    </a:lnTo>
                    <a:lnTo>
                      <a:pt x="43234" y="16398"/>
                    </a:lnTo>
                    <a:lnTo>
                      <a:pt x="43357" y="16398"/>
                    </a:lnTo>
                    <a:lnTo>
                      <a:pt x="43326" y="16490"/>
                    </a:lnTo>
                    <a:lnTo>
                      <a:pt x="43265" y="16582"/>
                    </a:lnTo>
                    <a:lnTo>
                      <a:pt x="43265" y="16643"/>
                    </a:lnTo>
                    <a:lnTo>
                      <a:pt x="43265" y="16766"/>
                    </a:lnTo>
                    <a:lnTo>
                      <a:pt x="43204" y="16858"/>
                    </a:lnTo>
                    <a:lnTo>
                      <a:pt x="43112" y="16674"/>
                    </a:lnTo>
                    <a:lnTo>
                      <a:pt x="43112" y="16520"/>
                    </a:lnTo>
                    <a:lnTo>
                      <a:pt x="43081" y="16428"/>
                    </a:lnTo>
                    <a:lnTo>
                      <a:pt x="43019" y="16520"/>
                    </a:lnTo>
                    <a:lnTo>
                      <a:pt x="43019" y="16643"/>
                    </a:lnTo>
                    <a:lnTo>
                      <a:pt x="43050" y="16766"/>
                    </a:lnTo>
                    <a:lnTo>
                      <a:pt x="42927" y="16920"/>
                    </a:lnTo>
                    <a:lnTo>
                      <a:pt x="42497" y="16889"/>
                    </a:lnTo>
                    <a:lnTo>
                      <a:pt x="42497" y="16766"/>
                    </a:lnTo>
                    <a:lnTo>
                      <a:pt x="42436" y="16674"/>
                    </a:lnTo>
                    <a:lnTo>
                      <a:pt x="42313" y="16797"/>
                    </a:lnTo>
                    <a:lnTo>
                      <a:pt x="42221" y="16797"/>
                    </a:lnTo>
                    <a:lnTo>
                      <a:pt x="42190" y="16705"/>
                    </a:lnTo>
                    <a:lnTo>
                      <a:pt x="42313" y="16551"/>
                    </a:lnTo>
                    <a:lnTo>
                      <a:pt x="42098" y="16643"/>
                    </a:lnTo>
                    <a:lnTo>
                      <a:pt x="42037" y="16766"/>
                    </a:lnTo>
                    <a:lnTo>
                      <a:pt x="41975" y="16766"/>
                    </a:lnTo>
                    <a:close/>
                    <a:moveTo>
                      <a:pt x="31198" y="12222"/>
                    </a:moveTo>
                    <a:lnTo>
                      <a:pt x="31105" y="12191"/>
                    </a:lnTo>
                    <a:lnTo>
                      <a:pt x="31198" y="12007"/>
                    </a:lnTo>
                    <a:lnTo>
                      <a:pt x="31535" y="11730"/>
                    </a:lnTo>
                    <a:lnTo>
                      <a:pt x="31750" y="11638"/>
                    </a:lnTo>
                    <a:lnTo>
                      <a:pt x="31904" y="11546"/>
                    </a:lnTo>
                    <a:lnTo>
                      <a:pt x="31996" y="11546"/>
                    </a:lnTo>
                    <a:lnTo>
                      <a:pt x="32211" y="11393"/>
                    </a:lnTo>
                    <a:lnTo>
                      <a:pt x="32457" y="11331"/>
                    </a:lnTo>
                    <a:lnTo>
                      <a:pt x="32610" y="11270"/>
                    </a:lnTo>
                    <a:lnTo>
                      <a:pt x="32671" y="11270"/>
                    </a:lnTo>
                    <a:lnTo>
                      <a:pt x="32948" y="11178"/>
                    </a:lnTo>
                    <a:lnTo>
                      <a:pt x="33040" y="11178"/>
                    </a:lnTo>
                    <a:lnTo>
                      <a:pt x="32979" y="11300"/>
                    </a:lnTo>
                    <a:lnTo>
                      <a:pt x="32733" y="11485"/>
                    </a:lnTo>
                    <a:lnTo>
                      <a:pt x="32487" y="11669"/>
                    </a:lnTo>
                    <a:lnTo>
                      <a:pt x="31996" y="12037"/>
                    </a:lnTo>
                    <a:lnTo>
                      <a:pt x="31842" y="12252"/>
                    </a:lnTo>
                    <a:lnTo>
                      <a:pt x="31720" y="12283"/>
                    </a:lnTo>
                    <a:lnTo>
                      <a:pt x="31627" y="12283"/>
                    </a:lnTo>
                    <a:lnTo>
                      <a:pt x="31535" y="12406"/>
                    </a:lnTo>
                    <a:lnTo>
                      <a:pt x="31474" y="12406"/>
                    </a:lnTo>
                    <a:lnTo>
                      <a:pt x="31413" y="12222"/>
                    </a:lnTo>
                    <a:lnTo>
                      <a:pt x="31290" y="12191"/>
                    </a:lnTo>
                    <a:lnTo>
                      <a:pt x="31198" y="12222"/>
                    </a:lnTo>
                    <a:close/>
                    <a:moveTo>
                      <a:pt x="39150" y="15599"/>
                    </a:moveTo>
                    <a:lnTo>
                      <a:pt x="39120" y="15538"/>
                    </a:lnTo>
                    <a:lnTo>
                      <a:pt x="39150" y="15476"/>
                    </a:lnTo>
                    <a:lnTo>
                      <a:pt x="39335" y="15415"/>
                    </a:lnTo>
                    <a:lnTo>
                      <a:pt x="39396" y="15292"/>
                    </a:lnTo>
                    <a:lnTo>
                      <a:pt x="39396" y="15231"/>
                    </a:lnTo>
                    <a:lnTo>
                      <a:pt x="39642" y="15108"/>
                    </a:lnTo>
                    <a:lnTo>
                      <a:pt x="39672" y="15047"/>
                    </a:lnTo>
                    <a:lnTo>
                      <a:pt x="39826" y="15047"/>
                    </a:lnTo>
                    <a:lnTo>
                      <a:pt x="39826" y="15200"/>
                    </a:lnTo>
                    <a:lnTo>
                      <a:pt x="39857" y="15292"/>
                    </a:lnTo>
                    <a:lnTo>
                      <a:pt x="39857" y="15476"/>
                    </a:lnTo>
                    <a:lnTo>
                      <a:pt x="39826" y="15630"/>
                    </a:lnTo>
                    <a:lnTo>
                      <a:pt x="39672" y="15753"/>
                    </a:lnTo>
                    <a:lnTo>
                      <a:pt x="39519" y="15753"/>
                    </a:lnTo>
                    <a:lnTo>
                      <a:pt x="39458" y="15814"/>
                    </a:lnTo>
                    <a:lnTo>
                      <a:pt x="39304" y="15814"/>
                    </a:lnTo>
                    <a:lnTo>
                      <a:pt x="39273" y="15691"/>
                    </a:lnTo>
                    <a:lnTo>
                      <a:pt x="39150" y="15599"/>
                    </a:lnTo>
                    <a:close/>
                    <a:moveTo>
                      <a:pt x="32794" y="15384"/>
                    </a:moveTo>
                    <a:lnTo>
                      <a:pt x="32825" y="15200"/>
                    </a:lnTo>
                    <a:lnTo>
                      <a:pt x="32794" y="15077"/>
                    </a:lnTo>
                    <a:lnTo>
                      <a:pt x="32825" y="14801"/>
                    </a:lnTo>
                    <a:lnTo>
                      <a:pt x="33071" y="14770"/>
                    </a:lnTo>
                    <a:lnTo>
                      <a:pt x="33316" y="14832"/>
                    </a:lnTo>
                    <a:lnTo>
                      <a:pt x="33439" y="14740"/>
                    </a:lnTo>
                    <a:lnTo>
                      <a:pt x="33654" y="14801"/>
                    </a:lnTo>
                    <a:lnTo>
                      <a:pt x="33808" y="14770"/>
                    </a:lnTo>
                    <a:lnTo>
                      <a:pt x="34023" y="14647"/>
                    </a:lnTo>
                    <a:lnTo>
                      <a:pt x="34268" y="14647"/>
                    </a:lnTo>
                    <a:lnTo>
                      <a:pt x="34514" y="14740"/>
                    </a:lnTo>
                    <a:lnTo>
                      <a:pt x="34729" y="14740"/>
                    </a:lnTo>
                    <a:lnTo>
                      <a:pt x="34821" y="14801"/>
                    </a:lnTo>
                    <a:lnTo>
                      <a:pt x="34974" y="14678"/>
                    </a:lnTo>
                    <a:lnTo>
                      <a:pt x="35374" y="14678"/>
                    </a:lnTo>
                    <a:lnTo>
                      <a:pt x="35404" y="14555"/>
                    </a:lnTo>
                    <a:lnTo>
                      <a:pt x="35496" y="14494"/>
                    </a:lnTo>
                    <a:lnTo>
                      <a:pt x="35435" y="14402"/>
                    </a:lnTo>
                    <a:lnTo>
                      <a:pt x="35343" y="14525"/>
                    </a:lnTo>
                    <a:lnTo>
                      <a:pt x="35097" y="14525"/>
                    </a:lnTo>
                    <a:lnTo>
                      <a:pt x="35097" y="14432"/>
                    </a:lnTo>
                    <a:lnTo>
                      <a:pt x="34882" y="14525"/>
                    </a:lnTo>
                    <a:lnTo>
                      <a:pt x="34667" y="14525"/>
                    </a:lnTo>
                    <a:lnTo>
                      <a:pt x="34667" y="14402"/>
                    </a:lnTo>
                    <a:lnTo>
                      <a:pt x="34545" y="14310"/>
                    </a:lnTo>
                    <a:lnTo>
                      <a:pt x="34452" y="14402"/>
                    </a:lnTo>
                    <a:lnTo>
                      <a:pt x="34268" y="14432"/>
                    </a:lnTo>
                    <a:lnTo>
                      <a:pt x="34115" y="14463"/>
                    </a:lnTo>
                    <a:lnTo>
                      <a:pt x="34053" y="14402"/>
                    </a:lnTo>
                    <a:lnTo>
                      <a:pt x="33900" y="14432"/>
                    </a:lnTo>
                    <a:lnTo>
                      <a:pt x="33685" y="14402"/>
                    </a:lnTo>
                    <a:lnTo>
                      <a:pt x="33685" y="14248"/>
                    </a:lnTo>
                    <a:lnTo>
                      <a:pt x="33869" y="14125"/>
                    </a:lnTo>
                    <a:lnTo>
                      <a:pt x="34053" y="13972"/>
                    </a:lnTo>
                    <a:lnTo>
                      <a:pt x="33961" y="13972"/>
                    </a:lnTo>
                    <a:lnTo>
                      <a:pt x="33777" y="14003"/>
                    </a:lnTo>
                    <a:lnTo>
                      <a:pt x="33654" y="14125"/>
                    </a:lnTo>
                    <a:lnTo>
                      <a:pt x="33593" y="13972"/>
                    </a:lnTo>
                    <a:lnTo>
                      <a:pt x="33531" y="14033"/>
                    </a:lnTo>
                    <a:lnTo>
                      <a:pt x="33501" y="14187"/>
                    </a:lnTo>
                    <a:lnTo>
                      <a:pt x="33224" y="14340"/>
                    </a:lnTo>
                    <a:lnTo>
                      <a:pt x="33163" y="14432"/>
                    </a:lnTo>
                    <a:lnTo>
                      <a:pt x="33040" y="14463"/>
                    </a:lnTo>
                    <a:lnTo>
                      <a:pt x="32825" y="14340"/>
                    </a:lnTo>
                    <a:lnTo>
                      <a:pt x="32825" y="14218"/>
                    </a:lnTo>
                    <a:lnTo>
                      <a:pt x="32917" y="14095"/>
                    </a:lnTo>
                    <a:lnTo>
                      <a:pt x="32764" y="14095"/>
                    </a:lnTo>
                    <a:lnTo>
                      <a:pt x="32702" y="14033"/>
                    </a:lnTo>
                    <a:lnTo>
                      <a:pt x="32671" y="14248"/>
                    </a:lnTo>
                    <a:lnTo>
                      <a:pt x="32610" y="14340"/>
                    </a:lnTo>
                    <a:lnTo>
                      <a:pt x="32457" y="14248"/>
                    </a:lnTo>
                    <a:lnTo>
                      <a:pt x="32457" y="14064"/>
                    </a:lnTo>
                    <a:lnTo>
                      <a:pt x="32272" y="13941"/>
                    </a:lnTo>
                    <a:lnTo>
                      <a:pt x="32303" y="13788"/>
                    </a:lnTo>
                    <a:lnTo>
                      <a:pt x="32211" y="13757"/>
                    </a:lnTo>
                    <a:lnTo>
                      <a:pt x="32211" y="13941"/>
                    </a:lnTo>
                    <a:lnTo>
                      <a:pt x="32119" y="13941"/>
                    </a:lnTo>
                    <a:lnTo>
                      <a:pt x="31965" y="13696"/>
                    </a:lnTo>
                    <a:lnTo>
                      <a:pt x="31658" y="13511"/>
                    </a:lnTo>
                    <a:lnTo>
                      <a:pt x="31658" y="13450"/>
                    </a:lnTo>
                    <a:lnTo>
                      <a:pt x="31842" y="13450"/>
                    </a:lnTo>
                    <a:lnTo>
                      <a:pt x="31842" y="13296"/>
                    </a:lnTo>
                    <a:lnTo>
                      <a:pt x="31781" y="13204"/>
                    </a:lnTo>
                    <a:lnTo>
                      <a:pt x="32119" y="12989"/>
                    </a:lnTo>
                    <a:lnTo>
                      <a:pt x="32272" y="12928"/>
                    </a:lnTo>
                    <a:lnTo>
                      <a:pt x="32364" y="12989"/>
                    </a:lnTo>
                    <a:lnTo>
                      <a:pt x="32671" y="12989"/>
                    </a:lnTo>
                    <a:lnTo>
                      <a:pt x="32886" y="13112"/>
                    </a:lnTo>
                    <a:lnTo>
                      <a:pt x="33071" y="13143"/>
                    </a:lnTo>
                    <a:lnTo>
                      <a:pt x="33193" y="13020"/>
                    </a:lnTo>
                    <a:lnTo>
                      <a:pt x="33408" y="13020"/>
                    </a:lnTo>
                    <a:lnTo>
                      <a:pt x="33593" y="12897"/>
                    </a:lnTo>
                    <a:lnTo>
                      <a:pt x="33470" y="12805"/>
                    </a:lnTo>
                    <a:lnTo>
                      <a:pt x="33378" y="12744"/>
                    </a:lnTo>
                    <a:lnTo>
                      <a:pt x="33193" y="12744"/>
                    </a:lnTo>
                    <a:lnTo>
                      <a:pt x="33040" y="12805"/>
                    </a:lnTo>
                    <a:lnTo>
                      <a:pt x="32764" y="12682"/>
                    </a:lnTo>
                    <a:lnTo>
                      <a:pt x="32579" y="12682"/>
                    </a:lnTo>
                    <a:lnTo>
                      <a:pt x="32549" y="12621"/>
                    </a:lnTo>
                    <a:lnTo>
                      <a:pt x="32764" y="12406"/>
                    </a:lnTo>
                    <a:lnTo>
                      <a:pt x="32979" y="12160"/>
                    </a:lnTo>
                    <a:lnTo>
                      <a:pt x="33132" y="12160"/>
                    </a:lnTo>
                    <a:lnTo>
                      <a:pt x="33255" y="12191"/>
                    </a:lnTo>
                    <a:lnTo>
                      <a:pt x="33562" y="12130"/>
                    </a:lnTo>
                    <a:lnTo>
                      <a:pt x="33900" y="12160"/>
                    </a:lnTo>
                    <a:lnTo>
                      <a:pt x="34115" y="12222"/>
                    </a:lnTo>
                    <a:lnTo>
                      <a:pt x="34207" y="12191"/>
                    </a:lnTo>
                    <a:lnTo>
                      <a:pt x="34145" y="12037"/>
                    </a:lnTo>
                    <a:lnTo>
                      <a:pt x="34053" y="12037"/>
                    </a:lnTo>
                    <a:lnTo>
                      <a:pt x="33869" y="11945"/>
                    </a:lnTo>
                    <a:lnTo>
                      <a:pt x="33715" y="11945"/>
                    </a:lnTo>
                    <a:lnTo>
                      <a:pt x="33378" y="11853"/>
                    </a:lnTo>
                    <a:lnTo>
                      <a:pt x="33255" y="11700"/>
                    </a:lnTo>
                    <a:lnTo>
                      <a:pt x="33439" y="11546"/>
                    </a:lnTo>
                    <a:lnTo>
                      <a:pt x="33562" y="11423"/>
                    </a:lnTo>
                    <a:lnTo>
                      <a:pt x="33654" y="11331"/>
                    </a:lnTo>
                    <a:lnTo>
                      <a:pt x="33746" y="11331"/>
                    </a:lnTo>
                    <a:lnTo>
                      <a:pt x="33930" y="11239"/>
                    </a:lnTo>
                    <a:lnTo>
                      <a:pt x="34084" y="11239"/>
                    </a:lnTo>
                    <a:lnTo>
                      <a:pt x="34145" y="11300"/>
                    </a:lnTo>
                    <a:lnTo>
                      <a:pt x="34299" y="11300"/>
                    </a:lnTo>
                    <a:lnTo>
                      <a:pt x="34452" y="11485"/>
                    </a:lnTo>
                    <a:lnTo>
                      <a:pt x="34575" y="11515"/>
                    </a:lnTo>
                    <a:lnTo>
                      <a:pt x="34514" y="11362"/>
                    </a:lnTo>
                    <a:lnTo>
                      <a:pt x="34330" y="11239"/>
                    </a:lnTo>
                    <a:lnTo>
                      <a:pt x="34299" y="11086"/>
                    </a:lnTo>
                    <a:lnTo>
                      <a:pt x="34237" y="11024"/>
                    </a:lnTo>
                    <a:lnTo>
                      <a:pt x="34330" y="10932"/>
                    </a:lnTo>
                    <a:lnTo>
                      <a:pt x="34759" y="10840"/>
                    </a:lnTo>
                    <a:lnTo>
                      <a:pt x="34913" y="10871"/>
                    </a:lnTo>
                    <a:lnTo>
                      <a:pt x="35159" y="10871"/>
                    </a:lnTo>
                    <a:lnTo>
                      <a:pt x="35343" y="11024"/>
                    </a:lnTo>
                    <a:lnTo>
                      <a:pt x="35404" y="11270"/>
                    </a:lnTo>
                    <a:lnTo>
                      <a:pt x="35281" y="11331"/>
                    </a:lnTo>
                    <a:lnTo>
                      <a:pt x="35128" y="11546"/>
                    </a:lnTo>
                    <a:lnTo>
                      <a:pt x="35189" y="11669"/>
                    </a:lnTo>
                    <a:lnTo>
                      <a:pt x="35496" y="11669"/>
                    </a:lnTo>
                    <a:lnTo>
                      <a:pt x="35619" y="11608"/>
                    </a:lnTo>
                    <a:lnTo>
                      <a:pt x="35711" y="11669"/>
                    </a:lnTo>
                    <a:lnTo>
                      <a:pt x="35804" y="11669"/>
                    </a:lnTo>
                    <a:lnTo>
                      <a:pt x="35865" y="11792"/>
                    </a:lnTo>
                    <a:lnTo>
                      <a:pt x="35896" y="11884"/>
                    </a:lnTo>
                    <a:lnTo>
                      <a:pt x="35988" y="11976"/>
                    </a:lnTo>
                    <a:lnTo>
                      <a:pt x="35988" y="12099"/>
                    </a:lnTo>
                    <a:lnTo>
                      <a:pt x="35865" y="12160"/>
                    </a:lnTo>
                    <a:lnTo>
                      <a:pt x="35804" y="12252"/>
                    </a:lnTo>
                    <a:lnTo>
                      <a:pt x="35957" y="12437"/>
                    </a:lnTo>
                    <a:lnTo>
                      <a:pt x="35988" y="12774"/>
                    </a:lnTo>
                    <a:lnTo>
                      <a:pt x="35926" y="12897"/>
                    </a:lnTo>
                    <a:lnTo>
                      <a:pt x="35773" y="12836"/>
                    </a:lnTo>
                    <a:lnTo>
                      <a:pt x="35619" y="12897"/>
                    </a:lnTo>
                    <a:lnTo>
                      <a:pt x="35650" y="13020"/>
                    </a:lnTo>
                    <a:lnTo>
                      <a:pt x="35804" y="12989"/>
                    </a:lnTo>
                    <a:lnTo>
                      <a:pt x="35988" y="13051"/>
                    </a:lnTo>
                    <a:lnTo>
                      <a:pt x="36111" y="13051"/>
                    </a:lnTo>
                    <a:lnTo>
                      <a:pt x="35988" y="13388"/>
                    </a:lnTo>
                    <a:lnTo>
                      <a:pt x="35865" y="13511"/>
                    </a:lnTo>
                    <a:lnTo>
                      <a:pt x="35865" y="13788"/>
                    </a:lnTo>
                    <a:lnTo>
                      <a:pt x="35957" y="13849"/>
                    </a:lnTo>
                    <a:lnTo>
                      <a:pt x="36141" y="13788"/>
                    </a:lnTo>
                    <a:lnTo>
                      <a:pt x="36233" y="13696"/>
                    </a:lnTo>
                    <a:lnTo>
                      <a:pt x="36295" y="13757"/>
                    </a:lnTo>
                    <a:lnTo>
                      <a:pt x="36326" y="13880"/>
                    </a:lnTo>
                    <a:lnTo>
                      <a:pt x="36510" y="13910"/>
                    </a:lnTo>
                    <a:lnTo>
                      <a:pt x="36602" y="13880"/>
                    </a:lnTo>
                    <a:lnTo>
                      <a:pt x="36909" y="13941"/>
                    </a:lnTo>
                    <a:lnTo>
                      <a:pt x="37032" y="14125"/>
                    </a:lnTo>
                    <a:lnTo>
                      <a:pt x="37155" y="14095"/>
                    </a:lnTo>
                    <a:lnTo>
                      <a:pt x="37124" y="14003"/>
                    </a:lnTo>
                    <a:lnTo>
                      <a:pt x="37062" y="13941"/>
                    </a:lnTo>
                    <a:lnTo>
                      <a:pt x="37308" y="13818"/>
                    </a:lnTo>
                    <a:lnTo>
                      <a:pt x="37247" y="13542"/>
                    </a:lnTo>
                    <a:lnTo>
                      <a:pt x="37093" y="13388"/>
                    </a:lnTo>
                    <a:lnTo>
                      <a:pt x="37093" y="13266"/>
                    </a:lnTo>
                    <a:lnTo>
                      <a:pt x="37001" y="13112"/>
                    </a:lnTo>
                    <a:lnTo>
                      <a:pt x="37093" y="13051"/>
                    </a:lnTo>
                    <a:lnTo>
                      <a:pt x="37216" y="13051"/>
                    </a:lnTo>
                    <a:lnTo>
                      <a:pt x="37431" y="12959"/>
                    </a:lnTo>
                    <a:lnTo>
                      <a:pt x="37615" y="12959"/>
                    </a:lnTo>
                    <a:lnTo>
                      <a:pt x="37707" y="12713"/>
                    </a:lnTo>
                    <a:lnTo>
                      <a:pt x="37584" y="12467"/>
                    </a:lnTo>
                    <a:lnTo>
                      <a:pt x="37523" y="12375"/>
                    </a:lnTo>
                    <a:lnTo>
                      <a:pt x="37523" y="12191"/>
                    </a:lnTo>
                    <a:lnTo>
                      <a:pt x="37431" y="12007"/>
                    </a:lnTo>
                    <a:lnTo>
                      <a:pt x="37584" y="11792"/>
                    </a:lnTo>
                    <a:lnTo>
                      <a:pt x="37707" y="11700"/>
                    </a:lnTo>
                    <a:lnTo>
                      <a:pt x="37799" y="11730"/>
                    </a:lnTo>
                    <a:lnTo>
                      <a:pt x="37953" y="11730"/>
                    </a:lnTo>
                    <a:lnTo>
                      <a:pt x="37922" y="11638"/>
                    </a:lnTo>
                    <a:lnTo>
                      <a:pt x="37984" y="11515"/>
                    </a:lnTo>
                    <a:lnTo>
                      <a:pt x="38199" y="11423"/>
                    </a:lnTo>
                    <a:lnTo>
                      <a:pt x="38567" y="11086"/>
                    </a:lnTo>
                    <a:lnTo>
                      <a:pt x="38690" y="11086"/>
                    </a:lnTo>
                    <a:lnTo>
                      <a:pt x="38905" y="11208"/>
                    </a:lnTo>
                    <a:lnTo>
                      <a:pt x="38874" y="11300"/>
                    </a:lnTo>
                    <a:lnTo>
                      <a:pt x="38936" y="11423"/>
                    </a:lnTo>
                    <a:lnTo>
                      <a:pt x="38905" y="11546"/>
                    </a:lnTo>
                    <a:lnTo>
                      <a:pt x="38751" y="11546"/>
                    </a:lnTo>
                    <a:lnTo>
                      <a:pt x="38659" y="11638"/>
                    </a:lnTo>
                    <a:lnTo>
                      <a:pt x="38659" y="11761"/>
                    </a:lnTo>
                    <a:lnTo>
                      <a:pt x="38598" y="11915"/>
                    </a:lnTo>
                    <a:lnTo>
                      <a:pt x="38598" y="12130"/>
                    </a:lnTo>
                    <a:lnTo>
                      <a:pt x="38659" y="12191"/>
                    </a:lnTo>
                    <a:lnTo>
                      <a:pt x="38659" y="12559"/>
                    </a:lnTo>
                    <a:lnTo>
                      <a:pt x="38567" y="12652"/>
                    </a:lnTo>
                    <a:lnTo>
                      <a:pt x="38475" y="12652"/>
                    </a:lnTo>
                    <a:lnTo>
                      <a:pt x="38260" y="12836"/>
                    </a:lnTo>
                    <a:lnTo>
                      <a:pt x="38137" y="12928"/>
                    </a:lnTo>
                    <a:lnTo>
                      <a:pt x="38137" y="12989"/>
                    </a:lnTo>
                    <a:lnTo>
                      <a:pt x="38199" y="12989"/>
                    </a:lnTo>
                    <a:lnTo>
                      <a:pt x="38352" y="12959"/>
                    </a:lnTo>
                    <a:lnTo>
                      <a:pt x="38598" y="12959"/>
                    </a:lnTo>
                    <a:lnTo>
                      <a:pt x="38628" y="13051"/>
                    </a:lnTo>
                    <a:lnTo>
                      <a:pt x="38506" y="13235"/>
                    </a:lnTo>
                    <a:lnTo>
                      <a:pt x="38260" y="13388"/>
                    </a:lnTo>
                    <a:lnTo>
                      <a:pt x="38014" y="13573"/>
                    </a:lnTo>
                    <a:lnTo>
                      <a:pt x="37953" y="13726"/>
                    </a:lnTo>
                    <a:lnTo>
                      <a:pt x="38045" y="13818"/>
                    </a:lnTo>
                    <a:lnTo>
                      <a:pt x="38106" y="13665"/>
                    </a:lnTo>
                    <a:lnTo>
                      <a:pt x="38383" y="13542"/>
                    </a:lnTo>
                    <a:lnTo>
                      <a:pt x="38506" y="13419"/>
                    </a:lnTo>
                    <a:lnTo>
                      <a:pt x="38598" y="13388"/>
                    </a:lnTo>
                    <a:lnTo>
                      <a:pt x="38813" y="13481"/>
                    </a:lnTo>
                    <a:lnTo>
                      <a:pt x="38813" y="13696"/>
                    </a:lnTo>
                    <a:lnTo>
                      <a:pt x="38690" y="13941"/>
                    </a:lnTo>
                    <a:lnTo>
                      <a:pt x="38721" y="14033"/>
                    </a:lnTo>
                    <a:lnTo>
                      <a:pt x="38874" y="13849"/>
                    </a:lnTo>
                    <a:lnTo>
                      <a:pt x="38997" y="13849"/>
                    </a:lnTo>
                    <a:lnTo>
                      <a:pt x="39028" y="13757"/>
                    </a:lnTo>
                    <a:lnTo>
                      <a:pt x="38997" y="13726"/>
                    </a:lnTo>
                    <a:lnTo>
                      <a:pt x="39089" y="13573"/>
                    </a:lnTo>
                    <a:lnTo>
                      <a:pt x="39120" y="13388"/>
                    </a:lnTo>
                    <a:lnTo>
                      <a:pt x="39365" y="13204"/>
                    </a:lnTo>
                    <a:lnTo>
                      <a:pt x="39458" y="13204"/>
                    </a:lnTo>
                    <a:lnTo>
                      <a:pt x="39672" y="13327"/>
                    </a:lnTo>
                    <a:lnTo>
                      <a:pt x="39765" y="13603"/>
                    </a:lnTo>
                    <a:lnTo>
                      <a:pt x="39826" y="13726"/>
                    </a:lnTo>
                    <a:lnTo>
                      <a:pt x="39795" y="13972"/>
                    </a:lnTo>
                    <a:lnTo>
                      <a:pt x="39580" y="14340"/>
                    </a:lnTo>
                    <a:lnTo>
                      <a:pt x="39396" y="14494"/>
                    </a:lnTo>
                    <a:lnTo>
                      <a:pt x="39243" y="14586"/>
                    </a:lnTo>
                    <a:lnTo>
                      <a:pt x="39120" y="14586"/>
                    </a:lnTo>
                    <a:lnTo>
                      <a:pt x="39089" y="14647"/>
                    </a:lnTo>
                    <a:lnTo>
                      <a:pt x="39089" y="14770"/>
                    </a:lnTo>
                    <a:lnTo>
                      <a:pt x="38936" y="15016"/>
                    </a:lnTo>
                    <a:lnTo>
                      <a:pt x="38782" y="15016"/>
                    </a:lnTo>
                    <a:lnTo>
                      <a:pt x="38628" y="15139"/>
                    </a:lnTo>
                    <a:lnTo>
                      <a:pt x="38628" y="15261"/>
                    </a:lnTo>
                    <a:lnTo>
                      <a:pt x="38567" y="15354"/>
                    </a:lnTo>
                    <a:lnTo>
                      <a:pt x="38475" y="15354"/>
                    </a:lnTo>
                    <a:lnTo>
                      <a:pt x="38414" y="15384"/>
                    </a:lnTo>
                    <a:lnTo>
                      <a:pt x="38414" y="15476"/>
                    </a:lnTo>
                    <a:lnTo>
                      <a:pt x="38321" y="15538"/>
                    </a:lnTo>
                    <a:lnTo>
                      <a:pt x="38229" y="15415"/>
                    </a:lnTo>
                    <a:lnTo>
                      <a:pt x="38076" y="15476"/>
                    </a:lnTo>
                    <a:lnTo>
                      <a:pt x="37953" y="15476"/>
                    </a:lnTo>
                    <a:lnTo>
                      <a:pt x="37677" y="15599"/>
                    </a:lnTo>
                    <a:lnTo>
                      <a:pt x="37462" y="15630"/>
                    </a:lnTo>
                    <a:lnTo>
                      <a:pt x="37247" y="15538"/>
                    </a:lnTo>
                    <a:lnTo>
                      <a:pt x="37216" y="15446"/>
                    </a:lnTo>
                    <a:lnTo>
                      <a:pt x="37308" y="15292"/>
                    </a:lnTo>
                    <a:lnTo>
                      <a:pt x="37308" y="15200"/>
                    </a:lnTo>
                    <a:lnTo>
                      <a:pt x="37247" y="15200"/>
                    </a:lnTo>
                    <a:lnTo>
                      <a:pt x="37093" y="15292"/>
                    </a:lnTo>
                    <a:lnTo>
                      <a:pt x="37062" y="15384"/>
                    </a:lnTo>
                    <a:lnTo>
                      <a:pt x="36909" y="15446"/>
                    </a:lnTo>
                    <a:lnTo>
                      <a:pt x="36725" y="15384"/>
                    </a:lnTo>
                    <a:lnTo>
                      <a:pt x="36725" y="15292"/>
                    </a:lnTo>
                    <a:lnTo>
                      <a:pt x="36786" y="15200"/>
                    </a:lnTo>
                    <a:lnTo>
                      <a:pt x="36725" y="15077"/>
                    </a:lnTo>
                    <a:lnTo>
                      <a:pt x="36633" y="15047"/>
                    </a:lnTo>
                    <a:lnTo>
                      <a:pt x="36633" y="15139"/>
                    </a:lnTo>
                    <a:lnTo>
                      <a:pt x="36540" y="15200"/>
                    </a:lnTo>
                    <a:lnTo>
                      <a:pt x="36418" y="15200"/>
                    </a:lnTo>
                    <a:lnTo>
                      <a:pt x="36141" y="15323"/>
                    </a:lnTo>
                    <a:lnTo>
                      <a:pt x="36080" y="15384"/>
                    </a:lnTo>
                    <a:lnTo>
                      <a:pt x="35896" y="15384"/>
                    </a:lnTo>
                    <a:lnTo>
                      <a:pt x="35834" y="15323"/>
                    </a:lnTo>
                    <a:lnTo>
                      <a:pt x="35619" y="15354"/>
                    </a:lnTo>
                    <a:lnTo>
                      <a:pt x="35527" y="15261"/>
                    </a:lnTo>
                    <a:lnTo>
                      <a:pt x="35466" y="15354"/>
                    </a:lnTo>
                    <a:lnTo>
                      <a:pt x="35281" y="15354"/>
                    </a:lnTo>
                    <a:lnTo>
                      <a:pt x="35159" y="15415"/>
                    </a:lnTo>
                    <a:lnTo>
                      <a:pt x="35159" y="15538"/>
                    </a:lnTo>
                    <a:lnTo>
                      <a:pt x="35067" y="15630"/>
                    </a:lnTo>
                    <a:lnTo>
                      <a:pt x="34913" y="15630"/>
                    </a:lnTo>
                    <a:lnTo>
                      <a:pt x="34852" y="15722"/>
                    </a:lnTo>
                    <a:lnTo>
                      <a:pt x="34698" y="15753"/>
                    </a:lnTo>
                    <a:lnTo>
                      <a:pt x="34637" y="15722"/>
                    </a:lnTo>
                    <a:lnTo>
                      <a:pt x="34452" y="15814"/>
                    </a:lnTo>
                    <a:lnTo>
                      <a:pt x="34268" y="15814"/>
                    </a:lnTo>
                    <a:lnTo>
                      <a:pt x="34237" y="15722"/>
                    </a:lnTo>
                    <a:lnTo>
                      <a:pt x="33992" y="15722"/>
                    </a:lnTo>
                    <a:lnTo>
                      <a:pt x="33746" y="15876"/>
                    </a:lnTo>
                    <a:lnTo>
                      <a:pt x="33501" y="15876"/>
                    </a:lnTo>
                    <a:lnTo>
                      <a:pt x="33255" y="15753"/>
                    </a:lnTo>
                    <a:lnTo>
                      <a:pt x="33040" y="15691"/>
                    </a:lnTo>
                    <a:lnTo>
                      <a:pt x="32948" y="15538"/>
                    </a:lnTo>
                    <a:lnTo>
                      <a:pt x="32794" y="15384"/>
                    </a:lnTo>
                    <a:close/>
                    <a:moveTo>
                      <a:pt x="22968" y="20543"/>
                    </a:moveTo>
                    <a:lnTo>
                      <a:pt x="22968" y="20236"/>
                    </a:lnTo>
                    <a:lnTo>
                      <a:pt x="23091" y="19959"/>
                    </a:lnTo>
                    <a:lnTo>
                      <a:pt x="23030" y="19775"/>
                    </a:lnTo>
                    <a:lnTo>
                      <a:pt x="23091" y="19530"/>
                    </a:lnTo>
                    <a:lnTo>
                      <a:pt x="23122" y="19345"/>
                    </a:lnTo>
                    <a:lnTo>
                      <a:pt x="22999" y="19253"/>
                    </a:lnTo>
                    <a:lnTo>
                      <a:pt x="22876" y="18823"/>
                    </a:lnTo>
                    <a:lnTo>
                      <a:pt x="23061" y="18854"/>
                    </a:lnTo>
                    <a:lnTo>
                      <a:pt x="23061" y="18731"/>
                    </a:lnTo>
                    <a:lnTo>
                      <a:pt x="22784" y="18731"/>
                    </a:lnTo>
                    <a:lnTo>
                      <a:pt x="22508" y="18639"/>
                    </a:lnTo>
                    <a:lnTo>
                      <a:pt x="22508" y="18486"/>
                    </a:lnTo>
                    <a:lnTo>
                      <a:pt x="22631" y="18547"/>
                    </a:lnTo>
                    <a:lnTo>
                      <a:pt x="22784" y="18424"/>
                    </a:lnTo>
                    <a:lnTo>
                      <a:pt x="22999" y="18301"/>
                    </a:lnTo>
                    <a:lnTo>
                      <a:pt x="23030" y="18179"/>
                    </a:lnTo>
                    <a:lnTo>
                      <a:pt x="23122" y="18179"/>
                    </a:lnTo>
                    <a:lnTo>
                      <a:pt x="23245" y="18025"/>
                    </a:lnTo>
                    <a:lnTo>
                      <a:pt x="23398" y="17994"/>
                    </a:lnTo>
                    <a:lnTo>
                      <a:pt x="23490" y="17749"/>
                    </a:lnTo>
                    <a:lnTo>
                      <a:pt x="23797" y="17687"/>
                    </a:lnTo>
                    <a:lnTo>
                      <a:pt x="23797" y="17626"/>
                    </a:lnTo>
                    <a:lnTo>
                      <a:pt x="23920" y="17564"/>
                    </a:lnTo>
                    <a:lnTo>
                      <a:pt x="24074" y="17349"/>
                    </a:lnTo>
                    <a:lnTo>
                      <a:pt x="24074" y="17073"/>
                    </a:lnTo>
                    <a:lnTo>
                      <a:pt x="24135" y="17165"/>
                    </a:lnTo>
                    <a:lnTo>
                      <a:pt x="24596" y="17227"/>
                    </a:lnTo>
                    <a:lnTo>
                      <a:pt x="24596" y="17012"/>
                    </a:lnTo>
                    <a:lnTo>
                      <a:pt x="24504" y="16766"/>
                    </a:lnTo>
                    <a:lnTo>
                      <a:pt x="24504" y="16643"/>
                    </a:lnTo>
                    <a:lnTo>
                      <a:pt x="24657" y="16582"/>
                    </a:lnTo>
                    <a:lnTo>
                      <a:pt x="25026" y="16305"/>
                    </a:lnTo>
                    <a:lnTo>
                      <a:pt x="25210" y="16091"/>
                    </a:lnTo>
                    <a:lnTo>
                      <a:pt x="25517" y="15968"/>
                    </a:lnTo>
                    <a:lnTo>
                      <a:pt x="25609" y="15814"/>
                    </a:lnTo>
                    <a:lnTo>
                      <a:pt x="25824" y="15599"/>
                    </a:lnTo>
                    <a:lnTo>
                      <a:pt x="26008" y="15599"/>
                    </a:lnTo>
                    <a:lnTo>
                      <a:pt x="26100" y="15476"/>
                    </a:lnTo>
                    <a:lnTo>
                      <a:pt x="26008" y="15323"/>
                    </a:lnTo>
                    <a:lnTo>
                      <a:pt x="26039" y="14985"/>
                    </a:lnTo>
                    <a:lnTo>
                      <a:pt x="26039" y="14740"/>
                    </a:lnTo>
                    <a:lnTo>
                      <a:pt x="26131" y="14586"/>
                    </a:lnTo>
                    <a:lnTo>
                      <a:pt x="26070" y="14525"/>
                    </a:lnTo>
                    <a:lnTo>
                      <a:pt x="26100" y="14371"/>
                    </a:lnTo>
                    <a:lnTo>
                      <a:pt x="26377" y="14310"/>
                    </a:lnTo>
                    <a:lnTo>
                      <a:pt x="26500" y="14340"/>
                    </a:lnTo>
                    <a:lnTo>
                      <a:pt x="26991" y="14310"/>
                    </a:lnTo>
                    <a:lnTo>
                      <a:pt x="27114" y="14371"/>
                    </a:lnTo>
                    <a:lnTo>
                      <a:pt x="27666" y="14371"/>
                    </a:lnTo>
                    <a:lnTo>
                      <a:pt x="28035" y="14218"/>
                    </a:lnTo>
                    <a:lnTo>
                      <a:pt x="28495" y="14340"/>
                    </a:lnTo>
                    <a:lnTo>
                      <a:pt x="28465" y="14525"/>
                    </a:lnTo>
                    <a:lnTo>
                      <a:pt x="28557" y="14617"/>
                    </a:lnTo>
                    <a:lnTo>
                      <a:pt x="28680" y="14801"/>
                    </a:lnTo>
                    <a:lnTo>
                      <a:pt x="29110" y="15016"/>
                    </a:lnTo>
                    <a:lnTo>
                      <a:pt x="29110" y="15139"/>
                    </a:lnTo>
                    <a:lnTo>
                      <a:pt x="29017" y="15261"/>
                    </a:lnTo>
                    <a:lnTo>
                      <a:pt x="29140" y="15231"/>
                    </a:lnTo>
                    <a:lnTo>
                      <a:pt x="29294" y="15169"/>
                    </a:lnTo>
                    <a:lnTo>
                      <a:pt x="29447" y="15261"/>
                    </a:lnTo>
                    <a:lnTo>
                      <a:pt x="29386" y="15476"/>
                    </a:lnTo>
                    <a:lnTo>
                      <a:pt x="29171" y="15722"/>
                    </a:lnTo>
                    <a:lnTo>
                      <a:pt x="29171" y="15814"/>
                    </a:lnTo>
                    <a:lnTo>
                      <a:pt x="29509" y="15599"/>
                    </a:lnTo>
                    <a:lnTo>
                      <a:pt x="29509" y="15415"/>
                    </a:lnTo>
                    <a:lnTo>
                      <a:pt x="29601" y="15292"/>
                    </a:lnTo>
                    <a:lnTo>
                      <a:pt x="29847" y="15323"/>
                    </a:lnTo>
                    <a:lnTo>
                      <a:pt x="30061" y="15261"/>
                    </a:lnTo>
                    <a:lnTo>
                      <a:pt x="30154" y="15292"/>
                    </a:lnTo>
                    <a:lnTo>
                      <a:pt x="30184" y="15446"/>
                    </a:lnTo>
                    <a:lnTo>
                      <a:pt x="30522" y="15753"/>
                    </a:lnTo>
                    <a:lnTo>
                      <a:pt x="30553" y="16183"/>
                    </a:lnTo>
                    <a:lnTo>
                      <a:pt x="30461" y="16336"/>
                    </a:lnTo>
                    <a:lnTo>
                      <a:pt x="30583" y="16613"/>
                    </a:lnTo>
                    <a:lnTo>
                      <a:pt x="30583" y="16827"/>
                    </a:lnTo>
                    <a:lnTo>
                      <a:pt x="30522" y="16920"/>
                    </a:lnTo>
                    <a:lnTo>
                      <a:pt x="30614" y="17042"/>
                    </a:lnTo>
                    <a:lnTo>
                      <a:pt x="30614" y="17196"/>
                    </a:lnTo>
                    <a:lnTo>
                      <a:pt x="30645" y="17349"/>
                    </a:lnTo>
                    <a:lnTo>
                      <a:pt x="30522" y="17534"/>
                    </a:lnTo>
                    <a:lnTo>
                      <a:pt x="30184" y="17626"/>
                    </a:lnTo>
                    <a:lnTo>
                      <a:pt x="30092" y="17687"/>
                    </a:lnTo>
                    <a:lnTo>
                      <a:pt x="29724" y="17749"/>
                    </a:lnTo>
                    <a:lnTo>
                      <a:pt x="29478" y="17718"/>
                    </a:lnTo>
                    <a:lnTo>
                      <a:pt x="29017" y="17933"/>
                    </a:lnTo>
                    <a:lnTo>
                      <a:pt x="28741" y="17933"/>
                    </a:lnTo>
                    <a:lnTo>
                      <a:pt x="28373" y="18117"/>
                    </a:lnTo>
                    <a:lnTo>
                      <a:pt x="28219" y="18117"/>
                    </a:lnTo>
                    <a:lnTo>
                      <a:pt x="28066" y="18240"/>
                    </a:lnTo>
                    <a:lnTo>
                      <a:pt x="27759" y="18240"/>
                    </a:lnTo>
                    <a:lnTo>
                      <a:pt x="27666" y="18301"/>
                    </a:lnTo>
                    <a:lnTo>
                      <a:pt x="27574" y="18209"/>
                    </a:lnTo>
                    <a:lnTo>
                      <a:pt x="27482" y="18271"/>
                    </a:lnTo>
                    <a:lnTo>
                      <a:pt x="27206" y="18332"/>
                    </a:lnTo>
                    <a:lnTo>
                      <a:pt x="27114" y="18547"/>
                    </a:lnTo>
                    <a:lnTo>
                      <a:pt x="26960" y="18701"/>
                    </a:lnTo>
                    <a:lnTo>
                      <a:pt x="26868" y="18701"/>
                    </a:lnTo>
                    <a:lnTo>
                      <a:pt x="26837" y="18946"/>
                    </a:lnTo>
                    <a:lnTo>
                      <a:pt x="26622" y="18977"/>
                    </a:lnTo>
                    <a:lnTo>
                      <a:pt x="26438" y="19161"/>
                    </a:lnTo>
                    <a:lnTo>
                      <a:pt x="26223" y="19161"/>
                    </a:lnTo>
                    <a:lnTo>
                      <a:pt x="26070" y="18946"/>
                    </a:lnTo>
                    <a:lnTo>
                      <a:pt x="25978" y="19130"/>
                    </a:lnTo>
                    <a:lnTo>
                      <a:pt x="25947" y="19315"/>
                    </a:lnTo>
                    <a:lnTo>
                      <a:pt x="25763" y="19376"/>
                    </a:lnTo>
                    <a:lnTo>
                      <a:pt x="25548" y="19591"/>
                    </a:lnTo>
                    <a:lnTo>
                      <a:pt x="25517" y="19714"/>
                    </a:lnTo>
                    <a:lnTo>
                      <a:pt x="25333" y="19929"/>
                    </a:lnTo>
                    <a:lnTo>
                      <a:pt x="25363" y="20052"/>
                    </a:lnTo>
                    <a:lnTo>
                      <a:pt x="25118" y="20267"/>
                    </a:lnTo>
                    <a:lnTo>
                      <a:pt x="24964" y="20451"/>
                    </a:lnTo>
                    <a:lnTo>
                      <a:pt x="24719" y="20451"/>
                    </a:lnTo>
                    <a:lnTo>
                      <a:pt x="24504" y="20543"/>
                    </a:lnTo>
                    <a:lnTo>
                      <a:pt x="24381" y="20543"/>
                    </a:lnTo>
                    <a:lnTo>
                      <a:pt x="24289" y="20389"/>
                    </a:lnTo>
                    <a:lnTo>
                      <a:pt x="24412" y="20297"/>
                    </a:lnTo>
                    <a:lnTo>
                      <a:pt x="24412" y="20082"/>
                    </a:lnTo>
                    <a:lnTo>
                      <a:pt x="24319" y="19990"/>
                    </a:lnTo>
                    <a:lnTo>
                      <a:pt x="24166" y="20113"/>
                    </a:lnTo>
                    <a:lnTo>
                      <a:pt x="24166" y="20205"/>
                    </a:lnTo>
                    <a:lnTo>
                      <a:pt x="24074" y="20236"/>
                    </a:lnTo>
                    <a:lnTo>
                      <a:pt x="23828" y="20481"/>
                    </a:lnTo>
                    <a:lnTo>
                      <a:pt x="23613" y="20512"/>
                    </a:lnTo>
                    <a:lnTo>
                      <a:pt x="23460" y="20512"/>
                    </a:lnTo>
                    <a:lnTo>
                      <a:pt x="23306" y="20543"/>
                    </a:lnTo>
                    <a:lnTo>
                      <a:pt x="23183" y="20666"/>
                    </a:lnTo>
                    <a:lnTo>
                      <a:pt x="23091" y="20635"/>
                    </a:lnTo>
                    <a:lnTo>
                      <a:pt x="22968" y="20635"/>
                    </a:lnTo>
                    <a:lnTo>
                      <a:pt x="22968" y="20543"/>
                    </a:lnTo>
                    <a:close/>
                    <a:moveTo>
                      <a:pt x="43971" y="18056"/>
                    </a:moveTo>
                    <a:lnTo>
                      <a:pt x="44063" y="18117"/>
                    </a:lnTo>
                    <a:lnTo>
                      <a:pt x="44125" y="18209"/>
                    </a:lnTo>
                    <a:lnTo>
                      <a:pt x="44063" y="18363"/>
                    </a:lnTo>
                    <a:lnTo>
                      <a:pt x="44002" y="18424"/>
                    </a:lnTo>
                    <a:lnTo>
                      <a:pt x="43971" y="18332"/>
                    </a:lnTo>
                    <a:lnTo>
                      <a:pt x="43910" y="18148"/>
                    </a:lnTo>
                    <a:close/>
                    <a:moveTo>
                      <a:pt x="42375" y="18086"/>
                    </a:moveTo>
                    <a:lnTo>
                      <a:pt x="42467" y="17933"/>
                    </a:lnTo>
                    <a:lnTo>
                      <a:pt x="42651" y="17841"/>
                    </a:lnTo>
                    <a:lnTo>
                      <a:pt x="42774" y="17933"/>
                    </a:lnTo>
                    <a:lnTo>
                      <a:pt x="42712" y="18025"/>
                    </a:lnTo>
                    <a:lnTo>
                      <a:pt x="42620" y="18025"/>
                    </a:lnTo>
                    <a:lnTo>
                      <a:pt x="42497" y="18086"/>
                    </a:lnTo>
                    <a:lnTo>
                      <a:pt x="42344" y="18086"/>
                    </a:lnTo>
                    <a:close/>
                    <a:moveTo>
                      <a:pt x="40778" y="19008"/>
                    </a:moveTo>
                    <a:lnTo>
                      <a:pt x="40839" y="19100"/>
                    </a:lnTo>
                    <a:lnTo>
                      <a:pt x="41054" y="19161"/>
                    </a:lnTo>
                    <a:lnTo>
                      <a:pt x="41269" y="19315"/>
                    </a:lnTo>
                    <a:lnTo>
                      <a:pt x="41361" y="19223"/>
                    </a:lnTo>
                    <a:lnTo>
                      <a:pt x="41484" y="19284"/>
                    </a:lnTo>
                    <a:lnTo>
                      <a:pt x="41699" y="19192"/>
                    </a:lnTo>
                    <a:lnTo>
                      <a:pt x="41822" y="19223"/>
                    </a:lnTo>
                    <a:lnTo>
                      <a:pt x="41945" y="19192"/>
                    </a:lnTo>
                    <a:lnTo>
                      <a:pt x="42037" y="19069"/>
                    </a:lnTo>
                    <a:lnTo>
                      <a:pt x="42252" y="19069"/>
                    </a:lnTo>
                    <a:lnTo>
                      <a:pt x="42221" y="18946"/>
                    </a:lnTo>
                    <a:lnTo>
                      <a:pt x="42006" y="18823"/>
                    </a:lnTo>
                    <a:lnTo>
                      <a:pt x="41853" y="18885"/>
                    </a:lnTo>
                    <a:lnTo>
                      <a:pt x="41668" y="18915"/>
                    </a:lnTo>
                    <a:lnTo>
                      <a:pt x="41576" y="18885"/>
                    </a:lnTo>
                    <a:lnTo>
                      <a:pt x="41423" y="18977"/>
                    </a:lnTo>
                    <a:lnTo>
                      <a:pt x="41208" y="18854"/>
                    </a:lnTo>
                    <a:lnTo>
                      <a:pt x="41024" y="18977"/>
                    </a:lnTo>
                    <a:lnTo>
                      <a:pt x="40839" y="18946"/>
                    </a:lnTo>
                    <a:lnTo>
                      <a:pt x="40778" y="18977"/>
                    </a:lnTo>
                    <a:close/>
                    <a:moveTo>
                      <a:pt x="39857" y="24750"/>
                    </a:moveTo>
                    <a:lnTo>
                      <a:pt x="39826" y="24688"/>
                    </a:lnTo>
                    <a:lnTo>
                      <a:pt x="39857" y="24596"/>
                    </a:lnTo>
                    <a:lnTo>
                      <a:pt x="39918" y="24565"/>
                    </a:lnTo>
                    <a:lnTo>
                      <a:pt x="39918" y="24719"/>
                    </a:lnTo>
                    <a:close/>
                    <a:moveTo>
                      <a:pt x="38874" y="24596"/>
                    </a:moveTo>
                    <a:lnTo>
                      <a:pt x="38782" y="24504"/>
                    </a:lnTo>
                    <a:lnTo>
                      <a:pt x="38782" y="24320"/>
                    </a:lnTo>
                    <a:lnTo>
                      <a:pt x="38721" y="24258"/>
                    </a:lnTo>
                    <a:lnTo>
                      <a:pt x="38628" y="24350"/>
                    </a:lnTo>
                    <a:lnTo>
                      <a:pt x="38598" y="24258"/>
                    </a:lnTo>
                    <a:lnTo>
                      <a:pt x="38628" y="24105"/>
                    </a:lnTo>
                    <a:lnTo>
                      <a:pt x="38598" y="23921"/>
                    </a:lnTo>
                    <a:lnTo>
                      <a:pt x="38475" y="23798"/>
                    </a:lnTo>
                    <a:lnTo>
                      <a:pt x="38567" y="23613"/>
                    </a:lnTo>
                    <a:lnTo>
                      <a:pt x="38536" y="23368"/>
                    </a:lnTo>
                    <a:lnTo>
                      <a:pt x="38598" y="23276"/>
                    </a:lnTo>
                    <a:lnTo>
                      <a:pt x="38475" y="23214"/>
                    </a:lnTo>
                    <a:lnTo>
                      <a:pt x="38414" y="23061"/>
                    </a:lnTo>
                    <a:lnTo>
                      <a:pt x="38414" y="22938"/>
                    </a:lnTo>
                    <a:lnTo>
                      <a:pt x="38260" y="22754"/>
                    </a:lnTo>
                    <a:lnTo>
                      <a:pt x="38260" y="22508"/>
                    </a:lnTo>
                    <a:lnTo>
                      <a:pt x="38168" y="22324"/>
                    </a:lnTo>
                    <a:lnTo>
                      <a:pt x="38076" y="22324"/>
                    </a:lnTo>
                    <a:lnTo>
                      <a:pt x="38014" y="22232"/>
                    </a:lnTo>
                    <a:lnTo>
                      <a:pt x="38014" y="22047"/>
                    </a:lnTo>
                    <a:lnTo>
                      <a:pt x="37922" y="22017"/>
                    </a:lnTo>
                    <a:lnTo>
                      <a:pt x="37799" y="22078"/>
                    </a:lnTo>
                    <a:lnTo>
                      <a:pt x="37738" y="22017"/>
                    </a:lnTo>
                    <a:lnTo>
                      <a:pt x="37615" y="22047"/>
                    </a:lnTo>
                    <a:lnTo>
                      <a:pt x="37554" y="21955"/>
                    </a:lnTo>
                    <a:lnTo>
                      <a:pt x="37554" y="21771"/>
                    </a:lnTo>
                    <a:lnTo>
                      <a:pt x="37707" y="21679"/>
                    </a:lnTo>
                    <a:lnTo>
                      <a:pt x="37738" y="21464"/>
                    </a:lnTo>
                    <a:lnTo>
                      <a:pt x="37677" y="21341"/>
                    </a:lnTo>
                    <a:lnTo>
                      <a:pt x="37707" y="21249"/>
                    </a:lnTo>
                    <a:lnTo>
                      <a:pt x="37707" y="20973"/>
                    </a:lnTo>
                    <a:lnTo>
                      <a:pt x="37646" y="20850"/>
                    </a:lnTo>
                    <a:lnTo>
                      <a:pt x="37830" y="20604"/>
                    </a:lnTo>
                    <a:lnTo>
                      <a:pt x="38014" y="20543"/>
                    </a:lnTo>
                    <a:lnTo>
                      <a:pt x="38076" y="20451"/>
                    </a:lnTo>
                    <a:lnTo>
                      <a:pt x="38168" y="20420"/>
                    </a:lnTo>
                    <a:lnTo>
                      <a:pt x="38199" y="20512"/>
                    </a:lnTo>
                    <a:lnTo>
                      <a:pt x="38444" y="20420"/>
                    </a:lnTo>
                    <a:lnTo>
                      <a:pt x="38598" y="20451"/>
                    </a:lnTo>
                    <a:lnTo>
                      <a:pt x="38659" y="20574"/>
                    </a:lnTo>
                    <a:lnTo>
                      <a:pt x="38598" y="20635"/>
                    </a:lnTo>
                    <a:lnTo>
                      <a:pt x="38536" y="20666"/>
                    </a:lnTo>
                    <a:lnTo>
                      <a:pt x="38536" y="20758"/>
                    </a:lnTo>
                    <a:lnTo>
                      <a:pt x="38659" y="20789"/>
                    </a:lnTo>
                    <a:lnTo>
                      <a:pt x="38690" y="20881"/>
                    </a:lnTo>
                    <a:lnTo>
                      <a:pt x="38690" y="21003"/>
                    </a:lnTo>
                    <a:lnTo>
                      <a:pt x="38905" y="21218"/>
                    </a:lnTo>
                    <a:lnTo>
                      <a:pt x="38905" y="21372"/>
                    </a:lnTo>
                    <a:lnTo>
                      <a:pt x="38997" y="21495"/>
                    </a:lnTo>
                    <a:lnTo>
                      <a:pt x="39150" y="21525"/>
                    </a:lnTo>
                    <a:lnTo>
                      <a:pt x="39212" y="21464"/>
                    </a:lnTo>
                    <a:lnTo>
                      <a:pt x="39181" y="21341"/>
                    </a:lnTo>
                    <a:lnTo>
                      <a:pt x="39273" y="21280"/>
                    </a:lnTo>
                    <a:lnTo>
                      <a:pt x="39365" y="21096"/>
                    </a:lnTo>
                    <a:lnTo>
                      <a:pt x="39335" y="20973"/>
                    </a:lnTo>
                    <a:lnTo>
                      <a:pt x="39458" y="20881"/>
                    </a:lnTo>
                    <a:lnTo>
                      <a:pt x="39488" y="20758"/>
                    </a:lnTo>
                    <a:lnTo>
                      <a:pt x="39427" y="20604"/>
                    </a:lnTo>
                    <a:lnTo>
                      <a:pt x="39488" y="20543"/>
                    </a:lnTo>
                    <a:lnTo>
                      <a:pt x="39642" y="20512"/>
                    </a:lnTo>
                    <a:lnTo>
                      <a:pt x="39734" y="20543"/>
                    </a:lnTo>
                    <a:lnTo>
                      <a:pt x="39826" y="20727"/>
                    </a:lnTo>
                    <a:lnTo>
                      <a:pt x="39918" y="20727"/>
                    </a:lnTo>
                    <a:lnTo>
                      <a:pt x="39918" y="20604"/>
                    </a:lnTo>
                    <a:lnTo>
                      <a:pt x="39795" y="20420"/>
                    </a:lnTo>
                    <a:lnTo>
                      <a:pt x="39765" y="20267"/>
                    </a:lnTo>
                    <a:lnTo>
                      <a:pt x="39734" y="20267"/>
                    </a:lnTo>
                    <a:lnTo>
                      <a:pt x="39642" y="20420"/>
                    </a:lnTo>
                    <a:lnTo>
                      <a:pt x="39458" y="20420"/>
                    </a:lnTo>
                    <a:lnTo>
                      <a:pt x="39335" y="20205"/>
                    </a:lnTo>
                    <a:lnTo>
                      <a:pt x="39335" y="20113"/>
                    </a:lnTo>
                    <a:lnTo>
                      <a:pt x="39181" y="19929"/>
                    </a:lnTo>
                    <a:lnTo>
                      <a:pt x="39181" y="19775"/>
                    </a:lnTo>
                    <a:lnTo>
                      <a:pt x="39304" y="19683"/>
                    </a:lnTo>
                    <a:lnTo>
                      <a:pt x="39427" y="19683"/>
                    </a:lnTo>
                    <a:lnTo>
                      <a:pt x="39458" y="19530"/>
                    </a:lnTo>
                    <a:lnTo>
                      <a:pt x="39580" y="19622"/>
                    </a:lnTo>
                    <a:lnTo>
                      <a:pt x="39642" y="19745"/>
                    </a:lnTo>
                    <a:lnTo>
                      <a:pt x="39703" y="20082"/>
                    </a:lnTo>
                    <a:lnTo>
                      <a:pt x="39734" y="20082"/>
                    </a:lnTo>
                    <a:lnTo>
                      <a:pt x="39795" y="19898"/>
                    </a:lnTo>
                    <a:lnTo>
                      <a:pt x="39826" y="19837"/>
                    </a:lnTo>
                    <a:lnTo>
                      <a:pt x="39826" y="19714"/>
                    </a:lnTo>
                    <a:lnTo>
                      <a:pt x="39734" y="19622"/>
                    </a:lnTo>
                    <a:lnTo>
                      <a:pt x="39703" y="19468"/>
                    </a:lnTo>
                    <a:lnTo>
                      <a:pt x="39672" y="19315"/>
                    </a:lnTo>
                    <a:lnTo>
                      <a:pt x="39734" y="19284"/>
                    </a:lnTo>
                    <a:lnTo>
                      <a:pt x="39795" y="19100"/>
                    </a:lnTo>
                    <a:lnTo>
                      <a:pt x="39949" y="19038"/>
                    </a:lnTo>
                    <a:lnTo>
                      <a:pt x="40010" y="19100"/>
                    </a:lnTo>
                    <a:lnTo>
                      <a:pt x="40102" y="19069"/>
                    </a:lnTo>
                    <a:lnTo>
                      <a:pt x="40194" y="19253"/>
                    </a:lnTo>
                    <a:lnTo>
                      <a:pt x="40409" y="19284"/>
                    </a:lnTo>
                    <a:lnTo>
                      <a:pt x="40471" y="19161"/>
                    </a:lnTo>
                    <a:lnTo>
                      <a:pt x="40287" y="19161"/>
                    </a:lnTo>
                    <a:lnTo>
                      <a:pt x="40194" y="19069"/>
                    </a:lnTo>
                    <a:lnTo>
                      <a:pt x="40287" y="19008"/>
                    </a:lnTo>
                    <a:lnTo>
                      <a:pt x="40409" y="18946"/>
                    </a:lnTo>
                    <a:lnTo>
                      <a:pt x="40624" y="18977"/>
                    </a:lnTo>
                    <a:lnTo>
                      <a:pt x="40686" y="19038"/>
                    </a:lnTo>
                    <a:lnTo>
                      <a:pt x="40594" y="19100"/>
                    </a:lnTo>
                    <a:lnTo>
                      <a:pt x="40594" y="19223"/>
                    </a:lnTo>
                    <a:lnTo>
                      <a:pt x="40716" y="19284"/>
                    </a:lnTo>
                    <a:lnTo>
                      <a:pt x="40839" y="19437"/>
                    </a:lnTo>
                    <a:lnTo>
                      <a:pt x="40962" y="19407"/>
                    </a:lnTo>
                    <a:lnTo>
                      <a:pt x="41146" y="19468"/>
                    </a:lnTo>
                    <a:lnTo>
                      <a:pt x="41331" y="19468"/>
                    </a:lnTo>
                    <a:lnTo>
                      <a:pt x="41423" y="19407"/>
                    </a:lnTo>
                    <a:lnTo>
                      <a:pt x="41546" y="19437"/>
                    </a:lnTo>
                    <a:lnTo>
                      <a:pt x="41914" y="19437"/>
                    </a:lnTo>
                    <a:lnTo>
                      <a:pt x="42037" y="19560"/>
                    </a:lnTo>
                    <a:lnTo>
                      <a:pt x="42160" y="19530"/>
                    </a:lnTo>
                    <a:lnTo>
                      <a:pt x="42160" y="19652"/>
                    </a:lnTo>
                    <a:lnTo>
                      <a:pt x="42160" y="19714"/>
                    </a:lnTo>
                    <a:lnTo>
                      <a:pt x="42190" y="19837"/>
                    </a:lnTo>
                    <a:lnTo>
                      <a:pt x="42129" y="19990"/>
                    </a:lnTo>
                    <a:lnTo>
                      <a:pt x="41914" y="20113"/>
                    </a:lnTo>
                    <a:lnTo>
                      <a:pt x="41791" y="20052"/>
                    </a:lnTo>
                    <a:lnTo>
                      <a:pt x="41760" y="19959"/>
                    </a:lnTo>
                    <a:lnTo>
                      <a:pt x="41668" y="20052"/>
                    </a:lnTo>
                    <a:lnTo>
                      <a:pt x="41576" y="20082"/>
                    </a:lnTo>
                    <a:lnTo>
                      <a:pt x="41607" y="20174"/>
                    </a:lnTo>
                    <a:lnTo>
                      <a:pt x="41791" y="20297"/>
                    </a:lnTo>
                    <a:lnTo>
                      <a:pt x="41730" y="20389"/>
                    </a:lnTo>
                    <a:lnTo>
                      <a:pt x="41699" y="20604"/>
                    </a:lnTo>
                    <a:lnTo>
                      <a:pt x="41607" y="20635"/>
                    </a:lnTo>
                    <a:lnTo>
                      <a:pt x="41546" y="20574"/>
                    </a:lnTo>
                    <a:lnTo>
                      <a:pt x="41423" y="20574"/>
                    </a:lnTo>
                    <a:lnTo>
                      <a:pt x="41269" y="20635"/>
                    </a:lnTo>
                    <a:lnTo>
                      <a:pt x="41208" y="20727"/>
                    </a:lnTo>
                    <a:lnTo>
                      <a:pt x="40870" y="20789"/>
                    </a:lnTo>
                    <a:lnTo>
                      <a:pt x="40686" y="20942"/>
                    </a:lnTo>
                    <a:lnTo>
                      <a:pt x="40594" y="20942"/>
                    </a:lnTo>
                    <a:lnTo>
                      <a:pt x="40471" y="21157"/>
                    </a:lnTo>
                    <a:lnTo>
                      <a:pt x="40471" y="21249"/>
                    </a:lnTo>
                    <a:lnTo>
                      <a:pt x="40563" y="21249"/>
                    </a:lnTo>
                    <a:lnTo>
                      <a:pt x="40624" y="21157"/>
                    </a:lnTo>
                    <a:lnTo>
                      <a:pt x="40870" y="21126"/>
                    </a:lnTo>
                    <a:lnTo>
                      <a:pt x="40931" y="21065"/>
                    </a:lnTo>
                    <a:lnTo>
                      <a:pt x="41208" y="21218"/>
                    </a:lnTo>
                    <a:lnTo>
                      <a:pt x="41238" y="21403"/>
                    </a:lnTo>
                    <a:lnTo>
                      <a:pt x="41177" y="21464"/>
                    </a:lnTo>
                    <a:lnTo>
                      <a:pt x="41054" y="21464"/>
                    </a:lnTo>
                    <a:lnTo>
                      <a:pt x="41177" y="21495"/>
                    </a:lnTo>
                    <a:lnTo>
                      <a:pt x="41208" y="21648"/>
                    </a:lnTo>
                    <a:lnTo>
                      <a:pt x="41208" y="21802"/>
                    </a:lnTo>
                    <a:lnTo>
                      <a:pt x="41085" y="21863"/>
                    </a:lnTo>
                    <a:lnTo>
                      <a:pt x="41085" y="22047"/>
                    </a:lnTo>
                    <a:lnTo>
                      <a:pt x="41116" y="22109"/>
                    </a:lnTo>
                    <a:lnTo>
                      <a:pt x="41208" y="21925"/>
                    </a:lnTo>
                    <a:lnTo>
                      <a:pt x="41392" y="21863"/>
                    </a:lnTo>
                    <a:lnTo>
                      <a:pt x="41453" y="21802"/>
                    </a:lnTo>
                    <a:lnTo>
                      <a:pt x="41546" y="21802"/>
                    </a:lnTo>
                    <a:lnTo>
                      <a:pt x="41453" y="21894"/>
                    </a:lnTo>
                    <a:lnTo>
                      <a:pt x="41453" y="22140"/>
                    </a:lnTo>
                    <a:lnTo>
                      <a:pt x="41361" y="22385"/>
                    </a:lnTo>
                    <a:lnTo>
                      <a:pt x="41361" y="22539"/>
                    </a:lnTo>
                    <a:lnTo>
                      <a:pt x="41085" y="22692"/>
                    </a:lnTo>
                    <a:lnTo>
                      <a:pt x="40962" y="22692"/>
                    </a:lnTo>
                    <a:lnTo>
                      <a:pt x="40901" y="22784"/>
                    </a:lnTo>
                    <a:lnTo>
                      <a:pt x="40962" y="22877"/>
                    </a:lnTo>
                    <a:lnTo>
                      <a:pt x="40901" y="23091"/>
                    </a:lnTo>
                    <a:lnTo>
                      <a:pt x="40809" y="23122"/>
                    </a:lnTo>
                    <a:lnTo>
                      <a:pt x="40778" y="23030"/>
                    </a:lnTo>
                    <a:lnTo>
                      <a:pt x="40655" y="23091"/>
                    </a:lnTo>
                    <a:lnTo>
                      <a:pt x="40655" y="23153"/>
                    </a:lnTo>
                    <a:lnTo>
                      <a:pt x="40870" y="23276"/>
                    </a:lnTo>
                    <a:lnTo>
                      <a:pt x="40839" y="23368"/>
                    </a:lnTo>
                    <a:lnTo>
                      <a:pt x="40655" y="23368"/>
                    </a:lnTo>
                    <a:lnTo>
                      <a:pt x="40747" y="23521"/>
                    </a:lnTo>
                    <a:lnTo>
                      <a:pt x="40594" y="23675"/>
                    </a:lnTo>
                    <a:lnTo>
                      <a:pt x="40502" y="23583"/>
                    </a:lnTo>
                    <a:lnTo>
                      <a:pt x="40409" y="23675"/>
                    </a:lnTo>
                    <a:lnTo>
                      <a:pt x="40256" y="23675"/>
                    </a:lnTo>
                    <a:lnTo>
                      <a:pt x="40072" y="23767"/>
                    </a:lnTo>
                    <a:lnTo>
                      <a:pt x="40072" y="23921"/>
                    </a:lnTo>
                    <a:lnTo>
                      <a:pt x="39826" y="23982"/>
                    </a:lnTo>
                    <a:lnTo>
                      <a:pt x="39642" y="23859"/>
                    </a:lnTo>
                    <a:lnTo>
                      <a:pt x="39488" y="23951"/>
                    </a:lnTo>
                    <a:lnTo>
                      <a:pt x="39365" y="23921"/>
                    </a:lnTo>
                    <a:lnTo>
                      <a:pt x="39304" y="23583"/>
                    </a:lnTo>
                    <a:lnTo>
                      <a:pt x="39458" y="23399"/>
                    </a:lnTo>
                    <a:lnTo>
                      <a:pt x="39458" y="23276"/>
                    </a:lnTo>
                    <a:lnTo>
                      <a:pt x="39181" y="23521"/>
                    </a:lnTo>
                    <a:lnTo>
                      <a:pt x="39150" y="23675"/>
                    </a:lnTo>
                    <a:lnTo>
                      <a:pt x="39273" y="24013"/>
                    </a:lnTo>
                    <a:lnTo>
                      <a:pt x="39365" y="24074"/>
                    </a:lnTo>
                    <a:lnTo>
                      <a:pt x="39304" y="24228"/>
                    </a:lnTo>
                    <a:lnTo>
                      <a:pt x="39120" y="24350"/>
                    </a:lnTo>
                    <a:lnTo>
                      <a:pt x="39058" y="24535"/>
                    </a:lnTo>
                    <a:lnTo>
                      <a:pt x="38843" y="24596"/>
                    </a:lnTo>
                    <a:close/>
                    <a:moveTo>
                      <a:pt x="41668" y="20758"/>
                    </a:moveTo>
                    <a:lnTo>
                      <a:pt x="41668" y="20819"/>
                    </a:lnTo>
                    <a:lnTo>
                      <a:pt x="41730" y="20819"/>
                    </a:lnTo>
                    <a:lnTo>
                      <a:pt x="41760" y="20758"/>
                    </a:lnTo>
                    <a:lnTo>
                      <a:pt x="41668" y="20758"/>
                    </a:lnTo>
                    <a:close/>
                    <a:moveTo>
                      <a:pt x="41546" y="21433"/>
                    </a:moveTo>
                    <a:lnTo>
                      <a:pt x="41607" y="21403"/>
                    </a:lnTo>
                    <a:lnTo>
                      <a:pt x="41760" y="21218"/>
                    </a:lnTo>
                    <a:lnTo>
                      <a:pt x="41760" y="21096"/>
                    </a:lnTo>
                    <a:lnTo>
                      <a:pt x="41699" y="21034"/>
                    </a:lnTo>
                    <a:lnTo>
                      <a:pt x="41668" y="20911"/>
                    </a:lnTo>
                    <a:lnTo>
                      <a:pt x="41546" y="20973"/>
                    </a:lnTo>
                    <a:lnTo>
                      <a:pt x="41515" y="21096"/>
                    </a:lnTo>
                    <a:lnTo>
                      <a:pt x="41423" y="21126"/>
                    </a:lnTo>
                    <a:lnTo>
                      <a:pt x="41423" y="21341"/>
                    </a:lnTo>
                    <a:lnTo>
                      <a:pt x="41515" y="21433"/>
                    </a:lnTo>
                    <a:close/>
                    <a:moveTo>
                      <a:pt x="41423" y="21771"/>
                    </a:moveTo>
                    <a:lnTo>
                      <a:pt x="41515" y="21710"/>
                    </a:lnTo>
                    <a:lnTo>
                      <a:pt x="41576" y="21525"/>
                    </a:lnTo>
                    <a:lnTo>
                      <a:pt x="41453" y="21525"/>
                    </a:lnTo>
                    <a:lnTo>
                      <a:pt x="41361" y="21618"/>
                    </a:lnTo>
                    <a:lnTo>
                      <a:pt x="41361" y="21740"/>
                    </a:lnTo>
                    <a:lnTo>
                      <a:pt x="41453" y="21771"/>
                    </a:lnTo>
                    <a:close/>
                    <a:moveTo>
                      <a:pt x="35128" y="18240"/>
                    </a:moveTo>
                    <a:lnTo>
                      <a:pt x="35128" y="18332"/>
                    </a:lnTo>
                    <a:lnTo>
                      <a:pt x="35159" y="18393"/>
                    </a:lnTo>
                    <a:lnTo>
                      <a:pt x="35281" y="18363"/>
                    </a:lnTo>
                    <a:lnTo>
                      <a:pt x="35374" y="18393"/>
                    </a:lnTo>
                    <a:lnTo>
                      <a:pt x="35435" y="18332"/>
                    </a:lnTo>
                    <a:lnTo>
                      <a:pt x="35374" y="18240"/>
                    </a:lnTo>
                    <a:lnTo>
                      <a:pt x="35189" y="18209"/>
                    </a:lnTo>
                    <a:lnTo>
                      <a:pt x="35128" y="18240"/>
                    </a:lnTo>
                    <a:close/>
                    <a:moveTo>
                      <a:pt x="36203" y="20297"/>
                    </a:moveTo>
                    <a:lnTo>
                      <a:pt x="36080" y="20174"/>
                    </a:lnTo>
                    <a:lnTo>
                      <a:pt x="36080" y="19806"/>
                    </a:lnTo>
                    <a:lnTo>
                      <a:pt x="35988" y="19652"/>
                    </a:lnTo>
                    <a:lnTo>
                      <a:pt x="35988" y="19530"/>
                    </a:lnTo>
                    <a:lnTo>
                      <a:pt x="36018" y="19437"/>
                    </a:lnTo>
                    <a:lnTo>
                      <a:pt x="35957" y="19253"/>
                    </a:lnTo>
                    <a:lnTo>
                      <a:pt x="35957" y="19038"/>
                    </a:lnTo>
                    <a:lnTo>
                      <a:pt x="35834" y="18854"/>
                    </a:lnTo>
                    <a:lnTo>
                      <a:pt x="35681" y="18731"/>
                    </a:lnTo>
                    <a:lnTo>
                      <a:pt x="35681" y="18639"/>
                    </a:lnTo>
                    <a:lnTo>
                      <a:pt x="35926" y="18455"/>
                    </a:lnTo>
                    <a:lnTo>
                      <a:pt x="36049" y="18393"/>
                    </a:lnTo>
                    <a:lnTo>
                      <a:pt x="36203" y="18240"/>
                    </a:lnTo>
                    <a:lnTo>
                      <a:pt x="36418" y="18240"/>
                    </a:lnTo>
                    <a:lnTo>
                      <a:pt x="36540" y="18332"/>
                    </a:lnTo>
                    <a:lnTo>
                      <a:pt x="36663" y="18332"/>
                    </a:lnTo>
                    <a:lnTo>
                      <a:pt x="36817" y="18424"/>
                    </a:lnTo>
                    <a:lnTo>
                      <a:pt x="36909" y="18393"/>
                    </a:lnTo>
                    <a:lnTo>
                      <a:pt x="37062" y="18455"/>
                    </a:lnTo>
                    <a:lnTo>
                      <a:pt x="37155" y="18424"/>
                    </a:lnTo>
                    <a:lnTo>
                      <a:pt x="37277" y="18424"/>
                    </a:lnTo>
                    <a:lnTo>
                      <a:pt x="37431" y="18639"/>
                    </a:lnTo>
                    <a:lnTo>
                      <a:pt x="37431" y="18762"/>
                    </a:lnTo>
                    <a:lnTo>
                      <a:pt x="37370" y="18823"/>
                    </a:lnTo>
                    <a:lnTo>
                      <a:pt x="37492" y="19008"/>
                    </a:lnTo>
                    <a:lnTo>
                      <a:pt x="37492" y="19100"/>
                    </a:lnTo>
                    <a:lnTo>
                      <a:pt x="37400" y="19161"/>
                    </a:lnTo>
                    <a:lnTo>
                      <a:pt x="37400" y="19315"/>
                    </a:lnTo>
                    <a:lnTo>
                      <a:pt x="37216" y="19499"/>
                    </a:lnTo>
                    <a:lnTo>
                      <a:pt x="37124" y="19499"/>
                    </a:lnTo>
                    <a:lnTo>
                      <a:pt x="36909" y="19714"/>
                    </a:lnTo>
                    <a:lnTo>
                      <a:pt x="36694" y="19867"/>
                    </a:lnTo>
                    <a:lnTo>
                      <a:pt x="36510" y="20082"/>
                    </a:lnTo>
                    <a:lnTo>
                      <a:pt x="36356" y="20082"/>
                    </a:lnTo>
                    <a:lnTo>
                      <a:pt x="36233" y="20144"/>
                    </a:lnTo>
                    <a:lnTo>
                      <a:pt x="36233" y="20267"/>
                    </a:lnTo>
                    <a:lnTo>
                      <a:pt x="36172" y="20328"/>
                    </a:lnTo>
                    <a:close/>
                    <a:moveTo>
                      <a:pt x="42129" y="23706"/>
                    </a:moveTo>
                    <a:lnTo>
                      <a:pt x="41883" y="23491"/>
                    </a:lnTo>
                    <a:lnTo>
                      <a:pt x="41760" y="23521"/>
                    </a:lnTo>
                    <a:lnTo>
                      <a:pt x="41453" y="23491"/>
                    </a:lnTo>
                    <a:lnTo>
                      <a:pt x="41576" y="23306"/>
                    </a:lnTo>
                    <a:lnTo>
                      <a:pt x="41699" y="23276"/>
                    </a:lnTo>
                    <a:lnTo>
                      <a:pt x="41791" y="23306"/>
                    </a:lnTo>
                    <a:lnTo>
                      <a:pt x="41853" y="23245"/>
                    </a:lnTo>
                    <a:lnTo>
                      <a:pt x="41822" y="23184"/>
                    </a:lnTo>
                    <a:lnTo>
                      <a:pt x="41699" y="23184"/>
                    </a:lnTo>
                    <a:lnTo>
                      <a:pt x="41638" y="23122"/>
                    </a:lnTo>
                    <a:lnTo>
                      <a:pt x="41853" y="22846"/>
                    </a:lnTo>
                    <a:lnTo>
                      <a:pt x="41945" y="22569"/>
                    </a:lnTo>
                    <a:lnTo>
                      <a:pt x="41945" y="22416"/>
                    </a:lnTo>
                    <a:lnTo>
                      <a:pt x="42037" y="22385"/>
                    </a:lnTo>
                    <a:lnTo>
                      <a:pt x="42037" y="22262"/>
                    </a:lnTo>
                    <a:lnTo>
                      <a:pt x="41883" y="22170"/>
                    </a:lnTo>
                    <a:lnTo>
                      <a:pt x="41975" y="22078"/>
                    </a:lnTo>
                    <a:lnTo>
                      <a:pt x="41975" y="21863"/>
                    </a:lnTo>
                    <a:lnTo>
                      <a:pt x="42129" y="21525"/>
                    </a:lnTo>
                    <a:lnTo>
                      <a:pt x="42252" y="21464"/>
                    </a:lnTo>
                    <a:lnTo>
                      <a:pt x="42252" y="21311"/>
                    </a:lnTo>
                    <a:lnTo>
                      <a:pt x="42375" y="21218"/>
                    </a:lnTo>
                    <a:lnTo>
                      <a:pt x="42467" y="21034"/>
                    </a:lnTo>
                    <a:lnTo>
                      <a:pt x="42497" y="20942"/>
                    </a:lnTo>
                    <a:lnTo>
                      <a:pt x="42528" y="20758"/>
                    </a:lnTo>
                    <a:lnTo>
                      <a:pt x="42743" y="20512"/>
                    </a:lnTo>
                    <a:lnTo>
                      <a:pt x="42774" y="20297"/>
                    </a:lnTo>
                    <a:lnTo>
                      <a:pt x="42927" y="20267"/>
                    </a:lnTo>
                    <a:lnTo>
                      <a:pt x="42927" y="20174"/>
                    </a:lnTo>
                    <a:lnTo>
                      <a:pt x="42897" y="20113"/>
                    </a:lnTo>
                    <a:lnTo>
                      <a:pt x="42989" y="19898"/>
                    </a:lnTo>
                    <a:lnTo>
                      <a:pt x="43112" y="19929"/>
                    </a:lnTo>
                    <a:lnTo>
                      <a:pt x="43234" y="20144"/>
                    </a:lnTo>
                    <a:lnTo>
                      <a:pt x="43265" y="20297"/>
                    </a:lnTo>
                    <a:lnTo>
                      <a:pt x="43449" y="20297"/>
                    </a:lnTo>
                    <a:lnTo>
                      <a:pt x="43419" y="20113"/>
                    </a:lnTo>
                    <a:lnTo>
                      <a:pt x="43296" y="19959"/>
                    </a:lnTo>
                    <a:lnTo>
                      <a:pt x="43326" y="19898"/>
                    </a:lnTo>
                    <a:lnTo>
                      <a:pt x="43449" y="19837"/>
                    </a:lnTo>
                    <a:lnTo>
                      <a:pt x="43296" y="19683"/>
                    </a:lnTo>
                    <a:lnTo>
                      <a:pt x="43449" y="19468"/>
                    </a:lnTo>
                    <a:lnTo>
                      <a:pt x="43818" y="19376"/>
                    </a:lnTo>
                    <a:lnTo>
                      <a:pt x="44063" y="19376"/>
                    </a:lnTo>
                    <a:lnTo>
                      <a:pt x="44186" y="19315"/>
                    </a:lnTo>
                    <a:lnTo>
                      <a:pt x="44278" y="19376"/>
                    </a:lnTo>
                    <a:lnTo>
                      <a:pt x="44432" y="19376"/>
                    </a:lnTo>
                    <a:lnTo>
                      <a:pt x="44463" y="19499"/>
                    </a:lnTo>
                    <a:lnTo>
                      <a:pt x="44585" y="19407"/>
                    </a:lnTo>
                    <a:lnTo>
                      <a:pt x="44770" y="19407"/>
                    </a:lnTo>
                    <a:lnTo>
                      <a:pt x="44892" y="19591"/>
                    </a:lnTo>
                    <a:lnTo>
                      <a:pt x="45046" y="19652"/>
                    </a:lnTo>
                    <a:lnTo>
                      <a:pt x="45077" y="19683"/>
                    </a:lnTo>
                    <a:lnTo>
                      <a:pt x="45169" y="19683"/>
                    </a:lnTo>
                    <a:lnTo>
                      <a:pt x="45261" y="19837"/>
                    </a:lnTo>
                    <a:lnTo>
                      <a:pt x="45261" y="19990"/>
                    </a:lnTo>
                    <a:lnTo>
                      <a:pt x="45322" y="20021"/>
                    </a:lnTo>
                    <a:lnTo>
                      <a:pt x="45445" y="19990"/>
                    </a:lnTo>
                    <a:lnTo>
                      <a:pt x="45660" y="19990"/>
                    </a:lnTo>
                    <a:lnTo>
                      <a:pt x="46059" y="20052"/>
                    </a:lnTo>
                    <a:lnTo>
                      <a:pt x="46274" y="20174"/>
                    </a:lnTo>
                    <a:lnTo>
                      <a:pt x="46274" y="20328"/>
                    </a:lnTo>
                    <a:lnTo>
                      <a:pt x="46366" y="20389"/>
                    </a:lnTo>
                    <a:lnTo>
                      <a:pt x="46397" y="20512"/>
                    </a:lnTo>
                    <a:lnTo>
                      <a:pt x="46336" y="20481"/>
                    </a:lnTo>
                    <a:lnTo>
                      <a:pt x="46274" y="20481"/>
                    </a:lnTo>
                    <a:lnTo>
                      <a:pt x="46182" y="20666"/>
                    </a:lnTo>
                    <a:lnTo>
                      <a:pt x="45967" y="20881"/>
                    </a:lnTo>
                    <a:lnTo>
                      <a:pt x="45844" y="21065"/>
                    </a:lnTo>
                    <a:lnTo>
                      <a:pt x="45691" y="21096"/>
                    </a:lnTo>
                    <a:lnTo>
                      <a:pt x="45691" y="21157"/>
                    </a:lnTo>
                    <a:lnTo>
                      <a:pt x="45353" y="21433"/>
                    </a:lnTo>
                    <a:lnTo>
                      <a:pt x="45169" y="21679"/>
                    </a:lnTo>
                    <a:lnTo>
                      <a:pt x="44985" y="21679"/>
                    </a:lnTo>
                    <a:lnTo>
                      <a:pt x="44954" y="21740"/>
                    </a:lnTo>
                    <a:lnTo>
                      <a:pt x="45015" y="21802"/>
                    </a:lnTo>
                    <a:lnTo>
                      <a:pt x="44954" y="21925"/>
                    </a:lnTo>
                    <a:lnTo>
                      <a:pt x="44678" y="22109"/>
                    </a:lnTo>
                    <a:lnTo>
                      <a:pt x="44493" y="22324"/>
                    </a:lnTo>
                    <a:lnTo>
                      <a:pt x="44186" y="22508"/>
                    </a:lnTo>
                    <a:lnTo>
                      <a:pt x="44002" y="22600"/>
                    </a:lnTo>
                    <a:lnTo>
                      <a:pt x="43910" y="22539"/>
                    </a:lnTo>
                    <a:lnTo>
                      <a:pt x="43879" y="22477"/>
                    </a:lnTo>
                    <a:lnTo>
                      <a:pt x="43756" y="22477"/>
                    </a:lnTo>
                    <a:lnTo>
                      <a:pt x="43541" y="22293"/>
                    </a:lnTo>
                    <a:lnTo>
                      <a:pt x="43511" y="22140"/>
                    </a:lnTo>
                    <a:lnTo>
                      <a:pt x="43419" y="22109"/>
                    </a:lnTo>
                    <a:lnTo>
                      <a:pt x="43296" y="22170"/>
                    </a:lnTo>
                    <a:lnTo>
                      <a:pt x="43142" y="22140"/>
                    </a:lnTo>
                    <a:lnTo>
                      <a:pt x="42989" y="22140"/>
                    </a:lnTo>
                    <a:lnTo>
                      <a:pt x="42866" y="22047"/>
                    </a:lnTo>
                    <a:lnTo>
                      <a:pt x="42743" y="22047"/>
                    </a:lnTo>
                    <a:lnTo>
                      <a:pt x="42743" y="22170"/>
                    </a:lnTo>
                    <a:lnTo>
                      <a:pt x="42804" y="22232"/>
                    </a:lnTo>
                    <a:lnTo>
                      <a:pt x="43112" y="22232"/>
                    </a:lnTo>
                    <a:lnTo>
                      <a:pt x="43050" y="22355"/>
                    </a:lnTo>
                    <a:lnTo>
                      <a:pt x="42958" y="22477"/>
                    </a:lnTo>
                    <a:lnTo>
                      <a:pt x="43019" y="22569"/>
                    </a:lnTo>
                    <a:lnTo>
                      <a:pt x="43019" y="22754"/>
                    </a:lnTo>
                    <a:lnTo>
                      <a:pt x="42958" y="22877"/>
                    </a:lnTo>
                    <a:lnTo>
                      <a:pt x="42835" y="22969"/>
                    </a:lnTo>
                    <a:lnTo>
                      <a:pt x="42743" y="23061"/>
                    </a:lnTo>
                    <a:lnTo>
                      <a:pt x="42590" y="23061"/>
                    </a:lnTo>
                    <a:lnTo>
                      <a:pt x="42497" y="23153"/>
                    </a:lnTo>
                    <a:lnTo>
                      <a:pt x="42405" y="23306"/>
                    </a:lnTo>
                    <a:lnTo>
                      <a:pt x="42282" y="23429"/>
                    </a:lnTo>
                    <a:lnTo>
                      <a:pt x="42160" y="23429"/>
                    </a:lnTo>
                    <a:lnTo>
                      <a:pt x="42160" y="23583"/>
                    </a:lnTo>
                    <a:cubicBezTo>
                      <a:pt x="42160" y="23583"/>
                      <a:pt x="42129" y="23613"/>
                      <a:pt x="42129" y="23644"/>
                    </a:cubicBezTo>
                    <a:close/>
                    <a:moveTo>
                      <a:pt x="52293" y="24381"/>
                    </a:moveTo>
                    <a:lnTo>
                      <a:pt x="52078" y="24289"/>
                    </a:lnTo>
                    <a:lnTo>
                      <a:pt x="51893" y="24228"/>
                    </a:lnTo>
                    <a:lnTo>
                      <a:pt x="51832" y="24043"/>
                    </a:lnTo>
                    <a:lnTo>
                      <a:pt x="51709" y="23982"/>
                    </a:lnTo>
                    <a:lnTo>
                      <a:pt x="51648" y="23828"/>
                    </a:lnTo>
                    <a:lnTo>
                      <a:pt x="51709" y="23613"/>
                    </a:lnTo>
                    <a:lnTo>
                      <a:pt x="51863" y="23521"/>
                    </a:lnTo>
                    <a:lnTo>
                      <a:pt x="51863" y="23399"/>
                    </a:lnTo>
                    <a:lnTo>
                      <a:pt x="51955" y="23276"/>
                    </a:lnTo>
                    <a:lnTo>
                      <a:pt x="51924" y="23153"/>
                    </a:lnTo>
                    <a:lnTo>
                      <a:pt x="51771" y="23122"/>
                    </a:lnTo>
                    <a:lnTo>
                      <a:pt x="51617" y="22999"/>
                    </a:lnTo>
                    <a:lnTo>
                      <a:pt x="51771" y="22662"/>
                    </a:lnTo>
                    <a:lnTo>
                      <a:pt x="51893" y="22662"/>
                    </a:lnTo>
                    <a:lnTo>
                      <a:pt x="51924" y="22539"/>
                    </a:lnTo>
                    <a:lnTo>
                      <a:pt x="51893" y="22385"/>
                    </a:lnTo>
                    <a:lnTo>
                      <a:pt x="52016" y="22262"/>
                    </a:lnTo>
                    <a:lnTo>
                      <a:pt x="52047" y="22047"/>
                    </a:lnTo>
                    <a:lnTo>
                      <a:pt x="52201" y="22017"/>
                    </a:lnTo>
                    <a:lnTo>
                      <a:pt x="52293" y="22109"/>
                    </a:lnTo>
                    <a:lnTo>
                      <a:pt x="52354" y="22232"/>
                    </a:lnTo>
                    <a:lnTo>
                      <a:pt x="52661" y="22355"/>
                    </a:lnTo>
                    <a:lnTo>
                      <a:pt x="52784" y="22477"/>
                    </a:lnTo>
                    <a:lnTo>
                      <a:pt x="52968" y="22508"/>
                    </a:lnTo>
                    <a:lnTo>
                      <a:pt x="53030" y="22447"/>
                    </a:lnTo>
                    <a:lnTo>
                      <a:pt x="53337" y="22539"/>
                    </a:lnTo>
                    <a:lnTo>
                      <a:pt x="53552" y="22539"/>
                    </a:lnTo>
                    <a:lnTo>
                      <a:pt x="53674" y="22631"/>
                    </a:lnTo>
                    <a:lnTo>
                      <a:pt x="53705" y="22784"/>
                    </a:lnTo>
                    <a:lnTo>
                      <a:pt x="53951" y="22907"/>
                    </a:lnTo>
                    <a:lnTo>
                      <a:pt x="54012" y="23091"/>
                    </a:lnTo>
                    <a:lnTo>
                      <a:pt x="53951" y="23276"/>
                    </a:lnTo>
                    <a:lnTo>
                      <a:pt x="53951" y="23368"/>
                    </a:lnTo>
                    <a:lnTo>
                      <a:pt x="54074" y="23460"/>
                    </a:lnTo>
                    <a:lnTo>
                      <a:pt x="54043" y="23552"/>
                    </a:lnTo>
                    <a:lnTo>
                      <a:pt x="54074" y="23706"/>
                    </a:lnTo>
                    <a:lnTo>
                      <a:pt x="54074" y="23798"/>
                    </a:lnTo>
                    <a:lnTo>
                      <a:pt x="54166" y="23982"/>
                    </a:lnTo>
                    <a:lnTo>
                      <a:pt x="54135" y="24105"/>
                    </a:lnTo>
                    <a:lnTo>
                      <a:pt x="54074" y="24228"/>
                    </a:lnTo>
                    <a:lnTo>
                      <a:pt x="54258" y="24289"/>
                    </a:lnTo>
                    <a:lnTo>
                      <a:pt x="54258" y="24350"/>
                    </a:lnTo>
                    <a:lnTo>
                      <a:pt x="54166" y="24443"/>
                    </a:lnTo>
                    <a:lnTo>
                      <a:pt x="54104" y="24535"/>
                    </a:lnTo>
                    <a:lnTo>
                      <a:pt x="53797" y="24473"/>
                    </a:lnTo>
                    <a:lnTo>
                      <a:pt x="53767" y="24412"/>
                    </a:lnTo>
                    <a:lnTo>
                      <a:pt x="53459" y="24350"/>
                    </a:lnTo>
                    <a:lnTo>
                      <a:pt x="53367" y="24258"/>
                    </a:lnTo>
                    <a:lnTo>
                      <a:pt x="53152" y="24228"/>
                    </a:lnTo>
                    <a:lnTo>
                      <a:pt x="53060" y="24228"/>
                    </a:lnTo>
                    <a:lnTo>
                      <a:pt x="52937" y="24135"/>
                    </a:lnTo>
                    <a:lnTo>
                      <a:pt x="52692" y="24197"/>
                    </a:lnTo>
                    <a:lnTo>
                      <a:pt x="52538" y="24197"/>
                    </a:lnTo>
                    <a:lnTo>
                      <a:pt x="52385" y="24350"/>
                    </a:lnTo>
                    <a:lnTo>
                      <a:pt x="52293" y="24350"/>
                    </a:lnTo>
                    <a:close/>
                    <a:moveTo>
                      <a:pt x="51341" y="24657"/>
                    </a:moveTo>
                    <a:lnTo>
                      <a:pt x="51341" y="24473"/>
                    </a:lnTo>
                    <a:lnTo>
                      <a:pt x="51402" y="24381"/>
                    </a:lnTo>
                    <a:lnTo>
                      <a:pt x="51464" y="24473"/>
                    </a:lnTo>
                    <a:lnTo>
                      <a:pt x="51464" y="24565"/>
                    </a:lnTo>
                    <a:lnTo>
                      <a:pt x="51371" y="24657"/>
                    </a:lnTo>
                    <a:close/>
                    <a:moveTo>
                      <a:pt x="51586" y="24780"/>
                    </a:moveTo>
                    <a:lnTo>
                      <a:pt x="51525" y="24688"/>
                    </a:lnTo>
                    <a:lnTo>
                      <a:pt x="51586" y="24627"/>
                    </a:lnTo>
                    <a:lnTo>
                      <a:pt x="51648" y="24627"/>
                    </a:lnTo>
                    <a:lnTo>
                      <a:pt x="51648" y="24750"/>
                    </a:lnTo>
                    <a:lnTo>
                      <a:pt x="51586" y="24780"/>
                    </a:lnTo>
                    <a:close/>
                    <a:moveTo>
                      <a:pt x="52016" y="24780"/>
                    </a:moveTo>
                    <a:lnTo>
                      <a:pt x="51893" y="24750"/>
                    </a:lnTo>
                    <a:lnTo>
                      <a:pt x="51893" y="24657"/>
                    </a:lnTo>
                    <a:lnTo>
                      <a:pt x="51955" y="24657"/>
                    </a:lnTo>
                    <a:lnTo>
                      <a:pt x="52078" y="24750"/>
                    </a:lnTo>
                    <a:lnTo>
                      <a:pt x="52016" y="24811"/>
                    </a:lnTo>
                    <a:close/>
                    <a:moveTo>
                      <a:pt x="41760" y="28311"/>
                    </a:moveTo>
                    <a:lnTo>
                      <a:pt x="41730" y="28219"/>
                    </a:lnTo>
                    <a:lnTo>
                      <a:pt x="41791" y="28158"/>
                    </a:lnTo>
                    <a:lnTo>
                      <a:pt x="41914" y="28158"/>
                    </a:lnTo>
                    <a:lnTo>
                      <a:pt x="41975" y="28189"/>
                    </a:lnTo>
                    <a:lnTo>
                      <a:pt x="41914" y="28281"/>
                    </a:lnTo>
                    <a:lnTo>
                      <a:pt x="41853" y="28281"/>
                    </a:lnTo>
                    <a:lnTo>
                      <a:pt x="41760" y="28281"/>
                    </a:lnTo>
                    <a:close/>
                    <a:moveTo>
                      <a:pt x="42252" y="29141"/>
                    </a:moveTo>
                    <a:lnTo>
                      <a:pt x="42252" y="29325"/>
                    </a:lnTo>
                    <a:lnTo>
                      <a:pt x="42344" y="29233"/>
                    </a:lnTo>
                    <a:lnTo>
                      <a:pt x="42405" y="29233"/>
                    </a:lnTo>
                    <a:lnTo>
                      <a:pt x="42405" y="29110"/>
                    </a:lnTo>
                    <a:lnTo>
                      <a:pt x="42313" y="29048"/>
                    </a:lnTo>
                    <a:lnTo>
                      <a:pt x="42252" y="29141"/>
                    </a:lnTo>
                    <a:close/>
                    <a:moveTo>
                      <a:pt x="42098" y="29141"/>
                    </a:moveTo>
                    <a:lnTo>
                      <a:pt x="42068" y="29233"/>
                    </a:lnTo>
                    <a:lnTo>
                      <a:pt x="42129" y="29325"/>
                    </a:lnTo>
                    <a:lnTo>
                      <a:pt x="42129" y="29417"/>
                    </a:lnTo>
                    <a:lnTo>
                      <a:pt x="42160" y="29448"/>
                    </a:lnTo>
                    <a:lnTo>
                      <a:pt x="42221" y="29386"/>
                    </a:lnTo>
                    <a:lnTo>
                      <a:pt x="42221" y="29171"/>
                    </a:lnTo>
                    <a:lnTo>
                      <a:pt x="42160" y="29110"/>
                    </a:lnTo>
                    <a:lnTo>
                      <a:pt x="42129" y="29141"/>
                    </a:lnTo>
                    <a:close/>
                    <a:moveTo>
                      <a:pt x="45292" y="28557"/>
                    </a:moveTo>
                    <a:lnTo>
                      <a:pt x="45230" y="28496"/>
                    </a:lnTo>
                    <a:lnTo>
                      <a:pt x="45138" y="28496"/>
                    </a:lnTo>
                    <a:lnTo>
                      <a:pt x="45046" y="28404"/>
                    </a:lnTo>
                    <a:lnTo>
                      <a:pt x="44985" y="28465"/>
                    </a:lnTo>
                    <a:lnTo>
                      <a:pt x="44892" y="28434"/>
                    </a:lnTo>
                    <a:lnTo>
                      <a:pt x="44892" y="28311"/>
                    </a:lnTo>
                    <a:lnTo>
                      <a:pt x="44831" y="28250"/>
                    </a:lnTo>
                    <a:lnTo>
                      <a:pt x="44985" y="28219"/>
                    </a:lnTo>
                    <a:lnTo>
                      <a:pt x="45015" y="28158"/>
                    </a:lnTo>
                    <a:lnTo>
                      <a:pt x="45169" y="28158"/>
                    </a:lnTo>
                    <a:lnTo>
                      <a:pt x="45261" y="28281"/>
                    </a:lnTo>
                    <a:lnTo>
                      <a:pt x="45414" y="28311"/>
                    </a:lnTo>
                    <a:lnTo>
                      <a:pt x="45445" y="28434"/>
                    </a:lnTo>
                    <a:lnTo>
                      <a:pt x="45384" y="28526"/>
                    </a:lnTo>
                    <a:lnTo>
                      <a:pt x="45292" y="28557"/>
                    </a:lnTo>
                    <a:close/>
                    <a:moveTo>
                      <a:pt x="47103" y="29294"/>
                    </a:moveTo>
                    <a:lnTo>
                      <a:pt x="46980" y="29294"/>
                    </a:lnTo>
                    <a:lnTo>
                      <a:pt x="46919" y="29141"/>
                    </a:lnTo>
                    <a:lnTo>
                      <a:pt x="47011" y="29171"/>
                    </a:lnTo>
                    <a:lnTo>
                      <a:pt x="47103" y="29171"/>
                    </a:lnTo>
                    <a:lnTo>
                      <a:pt x="47134" y="29263"/>
                    </a:lnTo>
                    <a:lnTo>
                      <a:pt x="47103" y="29294"/>
                    </a:lnTo>
                    <a:close/>
                    <a:moveTo>
                      <a:pt x="47288" y="29294"/>
                    </a:moveTo>
                    <a:lnTo>
                      <a:pt x="47410" y="29325"/>
                    </a:lnTo>
                    <a:lnTo>
                      <a:pt x="47349" y="29233"/>
                    </a:lnTo>
                    <a:close/>
                    <a:moveTo>
                      <a:pt x="47533" y="29386"/>
                    </a:moveTo>
                    <a:lnTo>
                      <a:pt x="47656" y="29386"/>
                    </a:lnTo>
                    <a:lnTo>
                      <a:pt x="47717" y="29448"/>
                    </a:lnTo>
                    <a:lnTo>
                      <a:pt x="47810" y="29448"/>
                    </a:lnTo>
                    <a:lnTo>
                      <a:pt x="47810" y="29355"/>
                    </a:lnTo>
                    <a:lnTo>
                      <a:pt x="47687" y="29294"/>
                    </a:lnTo>
                    <a:lnTo>
                      <a:pt x="47687" y="29263"/>
                    </a:lnTo>
                    <a:lnTo>
                      <a:pt x="47564" y="29263"/>
                    </a:lnTo>
                    <a:lnTo>
                      <a:pt x="47502" y="29325"/>
                    </a:lnTo>
                    <a:lnTo>
                      <a:pt x="47564" y="29355"/>
                    </a:lnTo>
                    <a:close/>
                    <a:moveTo>
                      <a:pt x="49468" y="31965"/>
                    </a:moveTo>
                    <a:lnTo>
                      <a:pt x="49468" y="31873"/>
                    </a:lnTo>
                    <a:lnTo>
                      <a:pt x="49529" y="31781"/>
                    </a:lnTo>
                    <a:lnTo>
                      <a:pt x="49498" y="31628"/>
                    </a:lnTo>
                    <a:lnTo>
                      <a:pt x="49560" y="31658"/>
                    </a:lnTo>
                    <a:lnTo>
                      <a:pt x="49652" y="31720"/>
                    </a:lnTo>
                    <a:lnTo>
                      <a:pt x="49621" y="31843"/>
                    </a:lnTo>
                    <a:lnTo>
                      <a:pt x="49590" y="31935"/>
                    </a:lnTo>
                    <a:lnTo>
                      <a:pt x="49468" y="31935"/>
                    </a:lnTo>
                    <a:close/>
                    <a:moveTo>
                      <a:pt x="49314" y="32457"/>
                    </a:moveTo>
                    <a:lnTo>
                      <a:pt x="49253" y="32273"/>
                    </a:lnTo>
                    <a:lnTo>
                      <a:pt x="49314" y="32119"/>
                    </a:lnTo>
                    <a:lnTo>
                      <a:pt x="49376" y="32180"/>
                    </a:lnTo>
                    <a:lnTo>
                      <a:pt x="49498" y="32180"/>
                    </a:lnTo>
                    <a:lnTo>
                      <a:pt x="49498" y="32273"/>
                    </a:lnTo>
                    <a:lnTo>
                      <a:pt x="49376" y="32303"/>
                    </a:lnTo>
                    <a:lnTo>
                      <a:pt x="49376" y="32395"/>
                    </a:lnTo>
                    <a:lnTo>
                      <a:pt x="49345" y="32457"/>
                    </a:lnTo>
                    <a:close/>
                    <a:moveTo>
                      <a:pt x="48178" y="29970"/>
                    </a:moveTo>
                    <a:lnTo>
                      <a:pt x="48117" y="29877"/>
                    </a:lnTo>
                    <a:lnTo>
                      <a:pt x="48178" y="29877"/>
                    </a:lnTo>
                    <a:lnTo>
                      <a:pt x="48178" y="29939"/>
                    </a:lnTo>
                    <a:close/>
                    <a:moveTo>
                      <a:pt x="47932" y="29970"/>
                    </a:moveTo>
                    <a:lnTo>
                      <a:pt x="47840" y="29847"/>
                    </a:lnTo>
                    <a:lnTo>
                      <a:pt x="47932" y="29877"/>
                    </a:lnTo>
                    <a:lnTo>
                      <a:pt x="47932" y="29939"/>
                    </a:lnTo>
                    <a:lnTo>
                      <a:pt x="47902" y="29970"/>
                    </a:lnTo>
                    <a:close/>
                    <a:moveTo>
                      <a:pt x="47994" y="30092"/>
                    </a:moveTo>
                    <a:lnTo>
                      <a:pt x="48024" y="30185"/>
                    </a:lnTo>
                    <a:lnTo>
                      <a:pt x="48117" y="30185"/>
                    </a:lnTo>
                    <a:lnTo>
                      <a:pt x="48239" y="30215"/>
                    </a:lnTo>
                    <a:lnTo>
                      <a:pt x="48239" y="30123"/>
                    </a:lnTo>
                    <a:lnTo>
                      <a:pt x="48147" y="30062"/>
                    </a:lnTo>
                    <a:lnTo>
                      <a:pt x="47994" y="30062"/>
                    </a:lnTo>
                    <a:lnTo>
                      <a:pt x="47963" y="30092"/>
                    </a:lnTo>
                    <a:close/>
                    <a:moveTo>
                      <a:pt x="49038" y="29663"/>
                    </a:moveTo>
                    <a:lnTo>
                      <a:pt x="49161" y="29693"/>
                    </a:lnTo>
                    <a:lnTo>
                      <a:pt x="49191" y="29755"/>
                    </a:lnTo>
                    <a:lnTo>
                      <a:pt x="49253" y="29816"/>
                    </a:lnTo>
                    <a:lnTo>
                      <a:pt x="49222" y="29908"/>
                    </a:lnTo>
                    <a:lnTo>
                      <a:pt x="49253" y="29970"/>
                    </a:lnTo>
                    <a:lnTo>
                      <a:pt x="49345" y="29939"/>
                    </a:lnTo>
                    <a:lnTo>
                      <a:pt x="49345" y="29816"/>
                    </a:lnTo>
                    <a:lnTo>
                      <a:pt x="49468" y="29877"/>
                    </a:lnTo>
                    <a:lnTo>
                      <a:pt x="49590" y="29847"/>
                    </a:lnTo>
                    <a:lnTo>
                      <a:pt x="49652" y="29847"/>
                    </a:lnTo>
                    <a:lnTo>
                      <a:pt x="49713" y="29755"/>
                    </a:lnTo>
                    <a:lnTo>
                      <a:pt x="49652" y="29632"/>
                    </a:lnTo>
                    <a:lnTo>
                      <a:pt x="49437" y="29601"/>
                    </a:lnTo>
                    <a:lnTo>
                      <a:pt x="49314" y="29478"/>
                    </a:lnTo>
                    <a:lnTo>
                      <a:pt x="49191" y="29478"/>
                    </a:lnTo>
                    <a:lnTo>
                      <a:pt x="49191" y="29540"/>
                    </a:lnTo>
                    <a:cubicBezTo>
                      <a:pt x="49130" y="29570"/>
                      <a:pt x="49099" y="29601"/>
                      <a:pt x="49038" y="29632"/>
                    </a:cubicBezTo>
                    <a:close/>
                    <a:moveTo>
                      <a:pt x="50911" y="29540"/>
                    </a:moveTo>
                    <a:lnTo>
                      <a:pt x="50942" y="29417"/>
                    </a:lnTo>
                    <a:lnTo>
                      <a:pt x="51003" y="29386"/>
                    </a:lnTo>
                    <a:lnTo>
                      <a:pt x="50972" y="29509"/>
                    </a:lnTo>
                    <a:lnTo>
                      <a:pt x="50911" y="29509"/>
                    </a:lnTo>
                    <a:close/>
                    <a:moveTo>
                      <a:pt x="50266" y="30307"/>
                    </a:moveTo>
                    <a:lnTo>
                      <a:pt x="50358" y="30185"/>
                    </a:lnTo>
                    <a:lnTo>
                      <a:pt x="50450" y="30062"/>
                    </a:lnTo>
                    <a:lnTo>
                      <a:pt x="50573" y="30062"/>
                    </a:lnTo>
                    <a:lnTo>
                      <a:pt x="50634" y="29939"/>
                    </a:lnTo>
                    <a:lnTo>
                      <a:pt x="50696" y="29939"/>
                    </a:lnTo>
                    <a:lnTo>
                      <a:pt x="50757" y="30031"/>
                    </a:lnTo>
                    <a:lnTo>
                      <a:pt x="50757" y="30092"/>
                    </a:lnTo>
                    <a:lnTo>
                      <a:pt x="50604" y="30185"/>
                    </a:lnTo>
                    <a:lnTo>
                      <a:pt x="50481" y="30277"/>
                    </a:lnTo>
                    <a:lnTo>
                      <a:pt x="50358" y="30277"/>
                    </a:lnTo>
                    <a:lnTo>
                      <a:pt x="50266" y="30307"/>
                    </a:lnTo>
                    <a:close/>
                    <a:moveTo>
                      <a:pt x="49652" y="31321"/>
                    </a:moveTo>
                    <a:lnTo>
                      <a:pt x="49959" y="31044"/>
                    </a:lnTo>
                    <a:lnTo>
                      <a:pt x="50020" y="30952"/>
                    </a:lnTo>
                    <a:lnTo>
                      <a:pt x="50112" y="30952"/>
                    </a:lnTo>
                    <a:lnTo>
                      <a:pt x="50266" y="30829"/>
                    </a:lnTo>
                    <a:lnTo>
                      <a:pt x="50389" y="30707"/>
                    </a:lnTo>
                    <a:lnTo>
                      <a:pt x="50389" y="30553"/>
                    </a:lnTo>
                    <a:lnTo>
                      <a:pt x="50327" y="30522"/>
                    </a:lnTo>
                    <a:lnTo>
                      <a:pt x="50205" y="30553"/>
                    </a:lnTo>
                    <a:lnTo>
                      <a:pt x="50174" y="30676"/>
                    </a:lnTo>
                    <a:lnTo>
                      <a:pt x="50082" y="30676"/>
                    </a:lnTo>
                    <a:lnTo>
                      <a:pt x="49928" y="30829"/>
                    </a:lnTo>
                    <a:lnTo>
                      <a:pt x="49805" y="30891"/>
                    </a:lnTo>
                    <a:lnTo>
                      <a:pt x="49590" y="30891"/>
                    </a:lnTo>
                    <a:lnTo>
                      <a:pt x="49468" y="30952"/>
                    </a:lnTo>
                    <a:lnTo>
                      <a:pt x="49406" y="31075"/>
                    </a:lnTo>
                    <a:lnTo>
                      <a:pt x="49314" y="31167"/>
                    </a:lnTo>
                    <a:lnTo>
                      <a:pt x="49345" y="31351"/>
                    </a:lnTo>
                    <a:lnTo>
                      <a:pt x="49406" y="31321"/>
                    </a:lnTo>
                    <a:lnTo>
                      <a:pt x="49560" y="31351"/>
                    </a:lnTo>
                    <a:close/>
                    <a:moveTo>
                      <a:pt x="50972" y="31167"/>
                    </a:moveTo>
                    <a:lnTo>
                      <a:pt x="50942" y="30921"/>
                    </a:lnTo>
                    <a:lnTo>
                      <a:pt x="51003" y="30860"/>
                    </a:lnTo>
                    <a:lnTo>
                      <a:pt x="51095" y="30676"/>
                    </a:lnTo>
                    <a:lnTo>
                      <a:pt x="51187" y="30676"/>
                    </a:lnTo>
                    <a:lnTo>
                      <a:pt x="51371" y="30676"/>
                    </a:lnTo>
                    <a:lnTo>
                      <a:pt x="51371" y="30860"/>
                    </a:lnTo>
                    <a:lnTo>
                      <a:pt x="51310" y="30983"/>
                    </a:lnTo>
                    <a:lnTo>
                      <a:pt x="51218" y="30983"/>
                    </a:lnTo>
                    <a:lnTo>
                      <a:pt x="51126" y="31136"/>
                    </a:lnTo>
                    <a:lnTo>
                      <a:pt x="50972" y="31106"/>
                    </a:lnTo>
                    <a:close/>
                    <a:moveTo>
                      <a:pt x="52047" y="32518"/>
                    </a:moveTo>
                    <a:lnTo>
                      <a:pt x="52016" y="32273"/>
                    </a:lnTo>
                    <a:lnTo>
                      <a:pt x="52047" y="32058"/>
                    </a:lnTo>
                    <a:lnTo>
                      <a:pt x="51986" y="31904"/>
                    </a:lnTo>
                    <a:lnTo>
                      <a:pt x="51893" y="31935"/>
                    </a:lnTo>
                    <a:lnTo>
                      <a:pt x="51893" y="32088"/>
                    </a:lnTo>
                    <a:lnTo>
                      <a:pt x="51801" y="32242"/>
                    </a:lnTo>
                    <a:lnTo>
                      <a:pt x="51832" y="32395"/>
                    </a:lnTo>
                    <a:lnTo>
                      <a:pt x="51893" y="32487"/>
                    </a:lnTo>
                    <a:lnTo>
                      <a:pt x="51924" y="32610"/>
                    </a:lnTo>
                    <a:lnTo>
                      <a:pt x="52016" y="32549"/>
                    </a:lnTo>
                    <a:lnTo>
                      <a:pt x="52078" y="32518"/>
                    </a:lnTo>
                    <a:close/>
                    <a:moveTo>
                      <a:pt x="52201" y="32395"/>
                    </a:moveTo>
                    <a:lnTo>
                      <a:pt x="52139" y="32273"/>
                    </a:lnTo>
                    <a:lnTo>
                      <a:pt x="52201" y="32058"/>
                    </a:lnTo>
                    <a:lnTo>
                      <a:pt x="52231" y="32242"/>
                    </a:lnTo>
                    <a:lnTo>
                      <a:pt x="52293" y="32334"/>
                    </a:lnTo>
                    <a:lnTo>
                      <a:pt x="52231" y="32395"/>
                    </a:lnTo>
                    <a:lnTo>
                      <a:pt x="52201" y="32395"/>
                    </a:lnTo>
                    <a:close/>
                    <a:moveTo>
                      <a:pt x="52415" y="32733"/>
                    </a:moveTo>
                    <a:lnTo>
                      <a:pt x="52354" y="32641"/>
                    </a:lnTo>
                    <a:lnTo>
                      <a:pt x="52415" y="32518"/>
                    </a:lnTo>
                    <a:lnTo>
                      <a:pt x="52446" y="32549"/>
                    </a:lnTo>
                    <a:lnTo>
                      <a:pt x="52446" y="32672"/>
                    </a:lnTo>
                    <a:lnTo>
                      <a:pt x="52415" y="32733"/>
                    </a:lnTo>
                    <a:close/>
                    <a:moveTo>
                      <a:pt x="51863" y="33071"/>
                    </a:moveTo>
                    <a:lnTo>
                      <a:pt x="51832" y="33132"/>
                    </a:lnTo>
                    <a:lnTo>
                      <a:pt x="51893" y="33286"/>
                    </a:lnTo>
                    <a:lnTo>
                      <a:pt x="51924" y="33470"/>
                    </a:lnTo>
                    <a:lnTo>
                      <a:pt x="51986" y="33531"/>
                    </a:lnTo>
                    <a:lnTo>
                      <a:pt x="52078" y="33470"/>
                    </a:lnTo>
                    <a:lnTo>
                      <a:pt x="52231" y="33531"/>
                    </a:lnTo>
                    <a:lnTo>
                      <a:pt x="52293" y="33562"/>
                    </a:lnTo>
                    <a:lnTo>
                      <a:pt x="52446" y="33531"/>
                    </a:lnTo>
                    <a:lnTo>
                      <a:pt x="52600" y="33593"/>
                    </a:lnTo>
                    <a:lnTo>
                      <a:pt x="52630" y="33470"/>
                    </a:lnTo>
                    <a:lnTo>
                      <a:pt x="52600" y="33378"/>
                    </a:lnTo>
                    <a:lnTo>
                      <a:pt x="52600" y="33224"/>
                    </a:lnTo>
                    <a:lnTo>
                      <a:pt x="52446" y="33224"/>
                    </a:lnTo>
                    <a:lnTo>
                      <a:pt x="52354" y="33102"/>
                    </a:lnTo>
                    <a:lnTo>
                      <a:pt x="52231" y="33102"/>
                    </a:lnTo>
                    <a:lnTo>
                      <a:pt x="52170" y="33132"/>
                    </a:lnTo>
                    <a:lnTo>
                      <a:pt x="52170" y="33040"/>
                    </a:lnTo>
                    <a:lnTo>
                      <a:pt x="52170" y="32948"/>
                    </a:lnTo>
                    <a:lnTo>
                      <a:pt x="52108" y="32979"/>
                    </a:lnTo>
                    <a:lnTo>
                      <a:pt x="52047" y="33071"/>
                    </a:lnTo>
                    <a:lnTo>
                      <a:pt x="51986" y="33071"/>
                    </a:lnTo>
                    <a:close/>
                    <a:moveTo>
                      <a:pt x="47533" y="39151"/>
                    </a:moveTo>
                    <a:lnTo>
                      <a:pt x="47717" y="39151"/>
                    </a:lnTo>
                    <a:lnTo>
                      <a:pt x="47779" y="39120"/>
                    </a:lnTo>
                    <a:lnTo>
                      <a:pt x="47687" y="39059"/>
                    </a:lnTo>
                    <a:lnTo>
                      <a:pt x="47595" y="39059"/>
                    </a:lnTo>
                    <a:lnTo>
                      <a:pt x="47533" y="39120"/>
                    </a:lnTo>
                    <a:close/>
                    <a:moveTo>
                      <a:pt x="45107" y="35128"/>
                    </a:moveTo>
                    <a:lnTo>
                      <a:pt x="45230" y="35220"/>
                    </a:lnTo>
                    <a:lnTo>
                      <a:pt x="45322" y="35251"/>
                    </a:lnTo>
                    <a:lnTo>
                      <a:pt x="45322" y="35190"/>
                    </a:lnTo>
                    <a:lnTo>
                      <a:pt x="45230" y="35097"/>
                    </a:lnTo>
                    <a:lnTo>
                      <a:pt x="45138" y="35097"/>
                    </a:lnTo>
                    <a:lnTo>
                      <a:pt x="45107" y="35128"/>
                    </a:lnTo>
                    <a:close/>
                    <a:moveTo>
                      <a:pt x="44585" y="36049"/>
                    </a:moveTo>
                    <a:lnTo>
                      <a:pt x="44585" y="35927"/>
                    </a:lnTo>
                    <a:lnTo>
                      <a:pt x="44493" y="35834"/>
                    </a:lnTo>
                    <a:lnTo>
                      <a:pt x="44340" y="35742"/>
                    </a:lnTo>
                    <a:lnTo>
                      <a:pt x="44340" y="35650"/>
                    </a:lnTo>
                    <a:lnTo>
                      <a:pt x="44309" y="35497"/>
                    </a:lnTo>
                    <a:lnTo>
                      <a:pt x="44217" y="35435"/>
                    </a:lnTo>
                    <a:lnTo>
                      <a:pt x="44217" y="35220"/>
                    </a:lnTo>
                    <a:lnTo>
                      <a:pt x="44248" y="35159"/>
                    </a:lnTo>
                    <a:lnTo>
                      <a:pt x="44309" y="35312"/>
                    </a:lnTo>
                    <a:lnTo>
                      <a:pt x="44463" y="35374"/>
                    </a:lnTo>
                    <a:lnTo>
                      <a:pt x="44493" y="35466"/>
                    </a:lnTo>
                    <a:lnTo>
                      <a:pt x="44585" y="35558"/>
                    </a:lnTo>
                    <a:lnTo>
                      <a:pt x="44585" y="35804"/>
                    </a:lnTo>
                    <a:lnTo>
                      <a:pt x="44739" y="35865"/>
                    </a:lnTo>
                    <a:lnTo>
                      <a:pt x="44862" y="35865"/>
                    </a:lnTo>
                    <a:lnTo>
                      <a:pt x="44831" y="36049"/>
                    </a:lnTo>
                    <a:lnTo>
                      <a:pt x="44678" y="36019"/>
                    </a:lnTo>
                    <a:lnTo>
                      <a:pt x="44555" y="36049"/>
                    </a:lnTo>
                    <a:close/>
                    <a:moveTo>
                      <a:pt x="43603" y="35988"/>
                    </a:moveTo>
                    <a:lnTo>
                      <a:pt x="43603" y="35834"/>
                    </a:lnTo>
                    <a:lnTo>
                      <a:pt x="43572" y="35773"/>
                    </a:lnTo>
                    <a:lnTo>
                      <a:pt x="43603" y="35650"/>
                    </a:lnTo>
                    <a:lnTo>
                      <a:pt x="43603" y="35435"/>
                    </a:lnTo>
                    <a:lnTo>
                      <a:pt x="43664" y="35312"/>
                    </a:lnTo>
                    <a:lnTo>
                      <a:pt x="43756" y="35312"/>
                    </a:lnTo>
                    <a:lnTo>
                      <a:pt x="43787" y="35435"/>
                    </a:lnTo>
                    <a:lnTo>
                      <a:pt x="43726" y="35497"/>
                    </a:lnTo>
                    <a:lnTo>
                      <a:pt x="43726" y="35589"/>
                    </a:lnTo>
                    <a:lnTo>
                      <a:pt x="43787" y="35712"/>
                    </a:lnTo>
                    <a:lnTo>
                      <a:pt x="43695" y="35957"/>
                    </a:lnTo>
                    <a:lnTo>
                      <a:pt x="43603" y="35988"/>
                    </a:lnTo>
                    <a:close/>
                    <a:moveTo>
                      <a:pt x="43541" y="32088"/>
                    </a:moveTo>
                    <a:lnTo>
                      <a:pt x="43541" y="32242"/>
                    </a:lnTo>
                    <a:lnTo>
                      <a:pt x="43603" y="32273"/>
                    </a:lnTo>
                    <a:lnTo>
                      <a:pt x="43726" y="32273"/>
                    </a:lnTo>
                    <a:lnTo>
                      <a:pt x="43818" y="32180"/>
                    </a:lnTo>
                    <a:lnTo>
                      <a:pt x="43818" y="32088"/>
                    </a:lnTo>
                    <a:lnTo>
                      <a:pt x="43664" y="32088"/>
                    </a:lnTo>
                    <a:close/>
                    <a:moveTo>
                      <a:pt x="43572" y="32027"/>
                    </a:moveTo>
                    <a:lnTo>
                      <a:pt x="43664" y="31873"/>
                    </a:lnTo>
                    <a:lnTo>
                      <a:pt x="43664" y="31720"/>
                    </a:lnTo>
                    <a:lnTo>
                      <a:pt x="43848" y="31536"/>
                    </a:lnTo>
                    <a:lnTo>
                      <a:pt x="43941" y="31443"/>
                    </a:lnTo>
                    <a:lnTo>
                      <a:pt x="43971" y="31505"/>
                    </a:lnTo>
                    <a:lnTo>
                      <a:pt x="43971" y="31658"/>
                    </a:lnTo>
                    <a:lnTo>
                      <a:pt x="43941" y="31843"/>
                    </a:lnTo>
                    <a:lnTo>
                      <a:pt x="43941" y="31996"/>
                    </a:lnTo>
                    <a:lnTo>
                      <a:pt x="43787" y="32027"/>
                    </a:lnTo>
                    <a:lnTo>
                      <a:pt x="43572" y="32027"/>
                    </a:lnTo>
                    <a:close/>
                    <a:moveTo>
                      <a:pt x="35650" y="30369"/>
                    </a:moveTo>
                    <a:lnTo>
                      <a:pt x="35742" y="30307"/>
                    </a:lnTo>
                    <a:lnTo>
                      <a:pt x="35742" y="30185"/>
                    </a:lnTo>
                    <a:lnTo>
                      <a:pt x="35589" y="30185"/>
                    </a:lnTo>
                    <a:lnTo>
                      <a:pt x="35589" y="30307"/>
                    </a:lnTo>
                    <a:lnTo>
                      <a:pt x="35619" y="30369"/>
                    </a:lnTo>
                    <a:close/>
                    <a:moveTo>
                      <a:pt x="28864" y="28496"/>
                    </a:moveTo>
                    <a:lnTo>
                      <a:pt x="28956" y="28404"/>
                    </a:lnTo>
                    <a:lnTo>
                      <a:pt x="29079" y="28404"/>
                    </a:lnTo>
                    <a:lnTo>
                      <a:pt x="28987" y="28465"/>
                    </a:lnTo>
                    <a:lnTo>
                      <a:pt x="28864" y="28465"/>
                    </a:lnTo>
                    <a:close/>
                    <a:moveTo>
                      <a:pt x="28342" y="28711"/>
                    </a:moveTo>
                    <a:lnTo>
                      <a:pt x="28495" y="28711"/>
                    </a:lnTo>
                    <a:lnTo>
                      <a:pt x="28495" y="28649"/>
                    </a:lnTo>
                    <a:lnTo>
                      <a:pt x="28373" y="28619"/>
                    </a:lnTo>
                    <a:lnTo>
                      <a:pt x="28342" y="28711"/>
                    </a:lnTo>
                    <a:close/>
                    <a:moveTo>
                      <a:pt x="28557" y="29325"/>
                    </a:moveTo>
                    <a:lnTo>
                      <a:pt x="28557" y="29202"/>
                    </a:lnTo>
                    <a:lnTo>
                      <a:pt x="28618" y="29171"/>
                    </a:lnTo>
                    <a:lnTo>
                      <a:pt x="28649" y="29325"/>
                    </a:lnTo>
                    <a:lnTo>
                      <a:pt x="28588" y="29325"/>
                    </a:lnTo>
                    <a:close/>
                    <a:moveTo>
                      <a:pt x="28557" y="29386"/>
                    </a:moveTo>
                    <a:lnTo>
                      <a:pt x="28465" y="29171"/>
                    </a:lnTo>
                    <a:lnTo>
                      <a:pt x="28434" y="29263"/>
                    </a:lnTo>
                    <a:lnTo>
                      <a:pt x="28495" y="29325"/>
                    </a:lnTo>
                    <a:close/>
                    <a:moveTo>
                      <a:pt x="28833" y="29755"/>
                    </a:moveTo>
                    <a:lnTo>
                      <a:pt x="28895" y="29970"/>
                    </a:lnTo>
                    <a:lnTo>
                      <a:pt x="28956" y="30000"/>
                    </a:lnTo>
                    <a:lnTo>
                      <a:pt x="29079" y="29847"/>
                    </a:lnTo>
                    <a:lnTo>
                      <a:pt x="29048" y="29785"/>
                    </a:lnTo>
                    <a:lnTo>
                      <a:pt x="29110" y="29693"/>
                    </a:lnTo>
                    <a:lnTo>
                      <a:pt x="29017" y="29693"/>
                    </a:lnTo>
                    <a:lnTo>
                      <a:pt x="28956" y="29816"/>
                    </a:lnTo>
                    <a:lnTo>
                      <a:pt x="28925" y="29755"/>
                    </a:lnTo>
                    <a:close/>
                    <a:moveTo>
                      <a:pt x="28618" y="30768"/>
                    </a:moveTo>
                    <a:lnTo>
                      <a:pt x="28557" y="30492"/>
                    </a:lnTo>
                    <a:lnTo>
                      <a:pt x="28618" y="30399"/>
                    </a:lnTo>
                    <a:lnTo>
                      <a:pt x="28618" y="30277"/>
                    </a:lnTo>
                    <a:lnTo>
                      <a:pt x="28741" y="30092"/>
                    </a:lnTo>
                    <a:lnTo>
                      <a:pt x="28803" y="30185"/>
                    </a:lnTo>
                    <a:lnTo>
                      <a:pt x="28741" y="30307"/>
                    </a:lnTo>
                    <a:lnTo>
                      <a:pt x="28803" y="30369"/>
                    </a:lnTo>
                    <a:lnTo>
                      <a:pt x="28772" y="30461"/>
                    </a:lnTo>
                    <a:lnTo>
                      <a:pt x="28803" y="30553"/>
                    </a:lnTo>
                    <a:lnTo>
                      <a:pt x="28710" y="30614"/>
                    </a:lnTo>
                    <a:lnTo>
                      <a:pt x="28680" y="30707"/>
                    </a:lnTo>
                    <a:lnTo>
                      <a:pt x="28588" y="30768"/>
                    </a:lnTo>
                    <a:close/>
                    <a:moveTo>
                      <a:pt x="34759" y="26991"/>
                    </a:moveTo>
                    <a:lnTo>
                      <a:pt x="34759" y="26930"/>
                    </a:lnTo>
                    <a:lnTo>
                      <a:pt x="34790" y="26868"/>
                    </a:lnTo>
                    <a:lnTo>
                      <a:pt x="34821" y="26930"/>
                    </a:lnTo>
                    <a:lnTo>
                      <a:pt x="34790" y="27022"/>
                    </a:lnTo>
                    <a:lnTo>
                      <a:pt x="34759" y="26991"/>
                    </a:lnTo>
                    <a:close/>
                    <a:moveTo>
                      <a:pt x="36786" y="25763"/>
                    </a:moveTo>
                    <a:lnTo>
                      <a:pt x="36755" y="25548"/>
                    </a:lnTo>
                    <a:lnTo>
                      <a:pt x="36725" y="25487"/>
                    </a:lnTo>
                    <a:lnTo>
                      <a:pt x="36755" y="25272"/>
                    </a:lnTo>
                    <a:lnTo>
                      <a:pt x="36848" y="25241"/>
                    </a:lnTo>
                    <a:lnTo>
                      <a:pt x="36909" y="25302"/>
                    </a:lnTo>
                    <a:lnTo>
                      <a:pt x="36909" y="25394"/>
                    </a:lnTo>
                    <a:lnTo>
                      <a:pt x="36970" y="25487"/>
                    </a:lnTo>
                    <a:lnTo>
                      <a:pt x="36909" y="25579"/>
                    </a:lnTo>
                    <a:lnTo>
                      <a:pt x="36909" y="25732"/>
                    </a:lnTo>
                    <a:lnTo>
                      <a:pt x="36817" y="25732"/>
                    </a:lnTo>
                    <a:close/>
                    <a:moveTo>
                      <a:pt x="34483" y="28250"/>
                    </a:moveTo>
                    <a:lnTo>
                      <a:pt x="34483" y="28189"/>
                    </a:lnTo>
                    <a:lnTo>
                      <a:pt x="34452" y="28097"/>
                    </a:lnTo>
                    <a:lnTo>
                      <a:pt x="34575" y="27974"/>
                    </a:lnTo>
                    <a:lnTo>
                      <a:pt x="34575" y="27912"/>
                    </a:lnTo>
                    <a:lnTo>
                      <a:pt x="34637" y="27820"/>
                    </a:lnTo>
                    <a:lnTo>
                      <a:pt x="34637" y="27697"/>
                    </a:lnTo>
                    <a:lnTo>
                      <a:pt x="34514" y="27697"/>
                    </a:lnTo>
                    <a:lnTo>
                      <a:pt x="34483" y="27575"/>
                    </a:lnTo>
                    <a:lnTo>
                      <a:pt x="34545" y="27452"/>
                    </a:lnTo>
                    <a:lnTo>
                      <a:pt x="34667" y="27421"/>
                    </a:lnTo>
                    <a:lnTo>
                      <a:pt x="34667" y="27267"/>
                    </a:lnTo>
                    <a:lnTo>
                      <a:pt x="34514" y="27175"/>
                    </a:lnTo>
                    <a:lnTo>
                      <a:pt x="34391" y="27206"/>
                    </a:lnTo>
                    <a:lnTo>
                      <a:pt x="34391" y="27329"/>
                    </a:lnTo>
                    <a:lnTo>
                      <a:pt x="34330" y="27390"/>
                    </a:lnTo>
                    <a:lnTo>
                      <a:pt x="34237" y="27329"/>
                    </a:lnTo>
                    <a:lnTo>
                      <a:pt x="34053" y="27329"/>
                    </a:lnTo>
                    <a:lnTo>
                      <a:pt x="33838" y="27513"/>
                    </a:lnTo>
                    <a:lnTo>
                      <a:pt x="33685" y="27636"/>
                    </a:lnTo>
                    <a:lnTo>
                      <a:pt x="33685" y="27544"/>
                    </a:lnTo>
                    <a:lnTo>
                      <a:pt x="33869" y="27452"/>
                    </a:lnTo>
                    <a:lnTo>
                      <a:pt x="33961" y="27329"/>
                    </a:lnTo>
                    <a:lnTo>
                      <a:pt x="33961" y="27145"/>
                    </a:lnTo>
                    <a:lnTo>
                      <a:pt x="33900" y="27237"/>
                    </a:lnTo>
                    <a:lnTo>
                      <a:pt x="33838" y="27206"/>
                    </a:lnTo>
                    <a:lnTo>
                      <a:pt x="33838" y="27083"/>
                    </a:lnTo>
                    <a:lnTo>
                      <a:pt x="33961" y="26991"/>
                    </a:lnTo>
                    <a:lnTo>
                      <a:pt x="33869" y="26776"/>
                    </a:lnTo>
                    <a:lnTo>
                      <a:pt x="33961" y="26653"/>
                    </a:lnTo>
                    <a:lnTo>
                      <a:pt x="34053" y="26653"/>
                    </a:lnTo>
                    <a:lnTo>
                      <a:pt x="34053" y="26745"/>
                    </a:lnTo>
                    <a:lnTo>
                      <a:pt x="34115" y="26960"/>
                    </a:lnTo>
                    <a:lnTo>
                      <a:pt x="34207" y="27083"/>
                    </a:lnTo>
                    <a:lnTo>
                      <a:pt x="34299" y="27053"/>
                    </a:lnTo>
                    <a:lnTo>
                      <a:pt x="34452" y="27053"/>
                    </a:lnTo>
                    <a:lnTo>
                      <a:pt x="34545" y="26838"/>
                    </a:lnTo>
                    <a:lnTo>
                      <a:pt x="34452" y="26776"/>
                    </a:lnTo>
                    <a:lnTo>
                      <a:pt x="34452" y="26715"/>
                    </a:lnTo>
                    <a:lnTo>
                      <a:pt x="34575" y="26715"/>
                    </a:lnTo>
                    <a:lnTo>
                      <a:pt x="34606" y="26776"/>
                    </a:lnTo>
                    <a:lnTo>
                      <a:pt x="34698" y="26745"/>
                    </a:lnTo>
                    <a:lnTo>
                      <a:pt x="34821" y="26623"/>
                    </a:lnTo>
                    <a:lnTo>
                      <a:pt x="34882" y="26438"/>
                    </a:lnTo>
                    <a:lnTo>
                      <a:pt x="34913" y="26592"/>
                    </a:lnTo>
                    <a:lnTo>
                      <a:pt x="34974" y="26592"/>
                    </a:lnTo>
                    <a:lnTo>
                      <a:pt x="35128" y="26469"/>
                    </a:lnTo>
                    <a:lnTo>
                      <a:pt x="35005" y="26715"/>
                    </a:lnTo>
                    <a:lnTo>
                      <a:pt x="35005" y="26930"/>
                    </a:lnTo>
                    <a:lnTo>
                      <a:pt x="35067" y="26899"/>
                    </a:lnTo>
                    <a:lnTo>
                      <a:pt x="35128" y="26930"/>
                    </a:lnTo>
                    <a:lnTo>
                      <a:pt x="35067" y="27083"/>
                    </a:lnTo>
                    <a:lnTo>
                      <a:pt x="35159" y="27083"/>
                    </a:lnTo>
                    <a:lnTo>
                      <a:pt x="35220" y="26899"/>
                    </a:lnTo>
                    <a:lnTo>
                      <a:pt x="35312" y="26838"/>
                    </a:lnTo>
                    <a:lnTo>
                      <a:pt x="35435" y="26592"/>
                    </a:lnTo>
                    <a:lnTo>
                      <a:pt x="35558" y="26561"/>
                    </a:lnTo>
                    <a:lnTo>
                      <a:pt x="35496" y="26715"/>
                    </a:lnTo>
                    <a:lnTo>
                      <a:pt x="35374" y="26868"/>
                    </a:lnTo>
                    <a:lnTo>
                      <a:pt x="35404" y="27145"/>
                    </a:lnTo>
                    <a:lnTo>
                      <a:pt x="35527" y="27145"/>
                    </a:lnTo>
                    <a:lnTo>
                      <a:pt x="35619" y="27206"/>
                    </a:lnTo>
                    <a:lnTo>
                      <a:pt x="35711" y="27083"/>
                    </a:lnTo>
                    <a:lnTo>
                      <a:pt x="35896" y="26930"/>
                    </a:lnTo>
                    <a:lnTo>
                      <a:pt x="35957" y="26684"/>
                    </a:lnTo>
                    <a:lnTo>
                      <a:pt x="36018" y="26531"/>
                    </a:lnTo>
                    <a:lnTo>
                      <a:pt x="35988" y="26346"/>
                    </a:lnTo>
                    <a:lnTo>
                      <a:pt x="36049" y="26254"/>
                    </a:lnTo>
                    <a:lnTo>
                      <a:pt x="36018" y="26193"/>
                    </a:lnTo>
                    <a:lnTo>
                      <a:pt x="35926" y="26193"/>
                    </a:lnTo>
                    <a:lnTo>
                      <a:pt x="35834" y="26131"/>
                    </a:lnTo>
                    <a:lnTo>
                      <a:pt x="35742" y="26223"/>
                    </a:lnTo>
                    <a:lnTo>
                      <a:pt x="35742" y="26039"/>
                    </a:lnTo>
                    <a:lnTo>
                      <a:pt x="35804" y="25978"/>
                    </a:lnTo>
                    <a:lnTo>
                      <a:pt x="35773" y="25916"/>
                    </a:lnTo>
                    <a:lnTo>
                      <a:pt x="35619" y="25916"/>
                    </a:lnTo>
                    <a:lnTo>
                      <a:pt x="35589" y="25824"/>
                    </a:lnTo>
                    <a:lnTo>
                      <a:pt x="35435" y="25701"/>
                    </a:lnTo>
                    <a:lnTo>
                      <a:pt x="35435" y="25579"/>
                    </a:lnTo>
                    <a:lnTo>
                      <a:pt x="35312" y="25333"/>
                    </a:lnTo>
                    <a:lnTo>
                      <a:pt x="35312" y="25118"/>
                    </a:lnTo>
                    <a:lnTo>
                      <a:pt x="35374" y="24965"/>
                    </a:lnTo>
                    <a:lnTo>
                      <a:pt x="35312" y="24719"/>
                    </a:lnTo>
                    <a:lnTo>
                      <a:pt x="35220" y="24903"/>
                    </a:lnTo>
                    <a:lnTo>
                      <a:pt x="35220" y="25057"/>
                    </a:lnTo>
                    <a:lnTo>
                      <a:pt x="35097" y="24903"/>
                    </a:lnTo>
                    <a:lnTo>
                      <a:pt x="34913" y="24811"/>
                    </a:lnTo>
                    <a:lnTo>
                      <a:pt x="34852" y="24473"/>
                    </a:lnTo>
                    <a:lnTo>
                      <a:pt x="34759" y="24412"/>
                    </a:lnTo>
                    <a:lnTo>
                      <a:pt x="34729" y="24135"/>
                    </a:lnTo>
                    <a:lnTo>
                      <a:pt x="34606" y="23982"/>
                    </a:lnTo>
                    <a:lnTo>
                      <a:pt x="34606" y="23828"/>
                    </a:lnTo>
                    <a:lnTo>
                      <a:pt x="34575" y="23706"/>
                    </a:lnTo>
                    <a:lnTo>
                      <a:pt x="34575" y="23613"/>
                    </a:lnTo>
                    <a:lnTo>
                      <a:pt x="34729" y="23613"/>
                    </a:lnTo>
                    <a:lnTo>
                      <a:pt x="34790" y="23429"/>
                    </a:lnTo>
                    <a:lnTo>
                      <a:pt x="34913" y="23429"/>
                    </a:lnTo>
                    <a:lnTo>
                      <a:pt x="34944" y="23491"/>
                    </a:lnTo>
                    <a:lnTo>
                      <a:pt x="35036" y="23399"/>
                    </a:lnTo>
                    <a:lnTo>
                      <a:pt x="35036" y="23276"/>
                    </a:lnTo>
                    <a:lnTo>
                      <a:pt x="35189" y="22938"/>
                    </a:lnTo>
                    <a:lnTo>
                      <a:pt x="35189" y="22723"/>
                    </a:lnTo>
                    <a:lnTo>
                      <a:pt x="35220" y="22631"/>
                    </a:lnTo>
                    <a:lnTo>
                      <a:pt x="35097" y="22355"/>
                    </a:lnTo>
                    <a:lnTo>
                      <a:pt x="35159" y="22170"/>
                    </a:lnTo>
                    <a:lnTo>
                      <a:pt x="35251" y="22170"/>
                    </a:lnTo>
                    <a:lnTo>
                      <a:pt x="35251" y="21955"/>
                    </a:lnTo>
                    <a:lnTo>
                      <a:pt x="35435" y="21710"/>
                    </a:lnTo>
                    <a:lnTo>
                      <a:pt x="35435" y="21587"/>
                    </a:lnTo>
                    <a:lnTo>
                      <a:pt x="35527" y="21464"/>
                    </a:lnTo>
                    <a:lnTo>
                      <a:pt x="35527" y="21157"/>
                    </a:lnTo>
                    <a:lnTo>
                      <a:pt x="35619" y="21126"/>
                    </a:lnTo>
                    <a:lnTo>
                      <a:pt x="35619" y="20973"/>
                    </a:lnTo>
                    <a:lnTo>
                      <a:pt x="35804" y="20758"/>
                    </a:lnTo>
                    <a:lnTo>
                      <a:pt x="35804" y="20574"/>
                    </a:lnTo>
                    <a:lnTo>
                      <a:pt x="35804" y="20481"/>
                    </a:lnTo>
                    <a:lnTo>
                      <a:pt x="35926" y="20451"/>
                    </a:lnTo>
                    <a:lnTo>
                      <a:pt x="35926" y="20267"/>
                    </a:lnTo>
                    <a:lnTo>
                      <a:pt x="35834" y="20113"/>
                    </a:lnTo>
                    <a:lnTo>
                      <a:pt x="35865" y="19990"/>
                    </a:lnTo>
                    <a:lnTo>
                      <a:pt x="35865" y="19867"/>
                    </a:lnTo>
                    <a:lnTo>
                      <a:pt x="35711" y="19806"/>
                    </a:lnTo>
                    <a:lnTo>
                      <a:pt x="35650" y="19560"/>
                    </a:lnTo>
                    <a:lnTo>
                      <a:pt x="35681" y="19499"/>
                    </a:lnTo>
                    <a:lnTo>
                      <a:pt x="35589" y="19192"/>
                    </a:lnTo>
                    <a:lnTo>
                      <a:pt x="35435" y="19161"/>
                    </a:lnTo>
                    <a:lnTo>
                      <a:pt x="35374" y="19100"/>
                    </a:lnTo>
                    <a:lnTo>
                      <a:pt x="35312" y="19100"/>
                    </a:lnTo>
                    <a:lnTo>
                      <a:pt x="35281" y="19315"/>
                    </a:lnTo>
                    <a:lnTo>
                      <a:pt x="35189" y="19315"/>
                    </a:lnTo>
                    <a:lnTo>
                      <a:pt x="35036" y="19008"/>
                    </a:lnTo>
                    <a:lnTo>
                      <a:pt x="34913" y="18977"/>
                    </a:lnTo>
                    <a:lnTo>
                      <a:pt x="34790" y="18854"/>
                    </a:lnTo>
                    <a:lnTo>
                      <a:pt x="34698" y="18915"/>
                    </a:lnTo>
                    <a:lnTo>
                      <a:pt x="34729" y="19130"/>
                    </a:lnTo>
                    <a:lnTo>
                      <a:pt x="34667" y="19161"/>
                    </a:lnTo>
                    <a:lnTo>
                      <a:pt x="34545" y="19130"/>
                    </a:lnTo>
                    <a:lnTo>
                      <a:pt x="34514" y="19315"/>
                    </a:lnTo>
                    <a:lnTo>
                      <a:pt x="34514" y="19407"/>
                    </a:lnTo>
                    <a:lnTo>
                      <a:pt x="34422" y="19468"/>
                    </a:lnTo>
                    <a:lnTo>
                      <a:pt x="34268" y="19867"/>
                    </a:lnTo>
                    <a:lnTo>
                      <a:pt x="34268" y="20021"/>
                    </a:lnTo>
                    <a:lnTo>
                      <a:pt x="34207" y="20174"/>
                    </a:lnTo>
                    <a:lnTo>
                      <a:pt x="34207" y="20359"/>
                    </a:lnTo>
                    <a:lnTo>
                      <a:pt x="34145" y="20389"/>
                    </a:lnTo>
                    <a:lnTo>
                      <a:pt x="34145" y="20543"/>
                    </a:lnTo>
                    <a:lnTo>
                      <a:pt x="34023" y="20604"/>
                    </a:lnTo>
                    <a:lnTo>
                      <a:pt x="34023" y="20942"/>
                    </a:lnTo>
                    <a:lnTo>
                      <a:pt x="33900" y="21034"/>
                    </a:lnTo>
                    <a:lnTo>
                      <a:pt x="33838" y="21003"/>
                    </a:lnTo>
                    <a:lnTo>
                      <a:pt x="33715" y="21280"/>
                    </a:lnTo>
                    <a:lnTo>
                      <a:pt x="33777" y="21372"/>
                    </a:lnTo>
                    <a:lnTo>
                      <a:pt x="33715" y="21525"/>
                    </a:lnTo>
                    <a:lnTo>
                      <a:pt x="33715" y="21679"/>
                    </a:lnTo>
                    <a:lnTo>
                      <a:pt x="33593" y="21833"/>
                    </a:lnTo>
                    <a:lnTo>
                      <a:pt x="33685" y="21955"/>
                    </a:lnTo>
                    <a:lnTo>
                      <a:pt x="33654" y="22078"/>
                    </a:lnTo>
                    <a:lnTo>
                      <a:pt x="33501" y="22078"/>
                    </a:lnTo>
                    <a:lnTo>
                      <a:pt x="33562" y="22170"/>
                    </a:lnTo>
                    <a:lnTo>
                      <a:pt x="33685" y="22232"/>
                    </a:lnTo>
                    <a:lnTo>
                      <a:pt x="33685" y="22385"/>
                    </a:lnTo>
                    <a:lnTo>
                      <a:pt x="33593" y="22324"/>
                    </a:lnTo>
                    <a:lnTo>
                      <a:pt x="33501" y="22355"/>
                    </a:lnTo>
                    <a:lnTo>
                      <a:pt x="33347" y="22447"/>
                    </a:lnTo>
                    <a:lnTo>
                      <a:pt x="33255" y="22416"/>
                    </a:lnTo>
                    <a:lnTo>
                      <a:pt x="33193" y="22508"/>
                    </a:lnTo>
                    <a:lnTo>
                      <a:pt x="33193" y="22662"/>
                    </a:lnTo>
                    <a:lnTo>
                      <a:pt x="33101" y="22723"/>
                    </a:lnTo>
                    <a:lnTo>
                      <a:pt x="33009" y="22662"/>
                    </a:lnTo>
                    <a:lnTo>
                      <a:pt x="32979" y="22508"/>
                    </a:lnTo>
                    <a:lnTo>
                      <a:pt x="32979" y="22385"/>
                    </a:lnTo>
                    <a:lnTo>
                      <a:pt x="32886" y="22293"/>
                    </a:lnTo>
                    <a:lnTo>
                      <a:pt x="32886" y="22047"/>
                    </a:lnTo>
                    <a:lnTo>
                      <a:pt x="33009" y="21802"/>
                    </a:lnTo>
                    <a:lnTo>
                      <a:pt x="33040" y="21587"/>
                    </a:lnTo>
                    <a:lnTo>
                      <a:pt x="33163" y="21495"/>
                    </a:lnTo>
                    <a:lnTo>
                      <a:pt x="33163" y="21372"/>
                    </a:lnTo>
                    <a:lnTo>
                      <a:pt x="33193" y="21218"/>
                    </a:lnTo>
                    <a:lnTo>
                      <a:pt x="33286" y="20881"/>
                    </a:lnTo>
                    <a:lnTo>
                      <a:pt x="33470" y="20789"/>
                    </a:lnTo>
                    <a:lnTo>
                      <a:pt x="33470" y="20574"/>
                    </a:lnTo>
                    <a:lnTo>
                      <a:pt x="33378" y="20574"/>
                    </a:lnTo>
                    <a:lnTo>
                      <a:pt x="33316" y="20574"/>
                    </a:lnTo>
                    <a:lnTo>
                      <a:pt x="33316" y="20451"/>
                    </a:lnTo>
                    <a:lnTo>
                      <a:pt x="33408" y="20328"/>
                    </a:lnTo>
                    <a:lnTo>
                      <a:pt x="33408" y="20021"/>
                    </a:lnTo>
                    <a:lnTo>
                      <a:pt x="33316" y="19959"/>
                    </a:lnTo>
                    <a:lnTo>
                      <a:pt x="33255" y="19745"/>
                    </a:lnTo>
                    <a:lnTo>
                      <a:pt x="33316" y="19683"/>
                    </a:lnTo>
                    <a:lnTo>
                      <a:pt x="33316" y="19499"/>
                    </a:lnTo>
                    <a:lnTo>
                      <a:pt x="33193" y="19499"/>
                    </a:lnTo>
                    <a:lnTo>
                      <a:pt x="33040" y="19284"/>
                    </a:lnTo>
                    <a:lnTo>
                      <a:pt x="32825" y="19376"/>
                    </a:lnTo>
                    <a:lnTo>
                      <a:pt x="32764" y="19530"/>
                    </a:lnTo>
                    <a:lnTo>
                      <a:pt x="32917" y="19652"/>
                    </a:lnTo>
                    <a:lnTo>
                      <a:pt x="32917" y="19806"/>
                    </a:lnTo>
                    <a:lnTo>
                      <a:pt x="33009" y="19898"/>
                    </a:lnTo>
                    <a:lnTo>
                      <a:pt x="33009" y="20021"/>
                    </a:lnTo>
                    <a:lnTo>
                      <a:pt x="32886" y="20021"/>
                    </a:lnTo>
                    <a:lnTo>
                      <a:pt x="32856" y="19867"/>
                    </a:lnTo>
                    <a:lnTo>
                      <a:pt x="32733" y="19867"/>
                    </a:lnTo>
                    <a:lnTo>
                      <a:pt x="32671" y="20052"/>
                    </a:lnTo>
                    <a:lnTo>
                      <a:pt x="32733" y="20113"/>
                    </a:lnTo>
                    <a:lnTo>
                      <a:pt x="32794" y="20236"/>
                    </a:lnTo>
                    <a:lnTo>
                      <a:pt x="32856" y="20451"/>
                    </a:lnTo>
                    <a:lnTo>
                      <a:pt x="32764" y="20512"/>
                    </a:lnTo>
                    <a:lnTo>
                      <a:pt x="32733" y="20420"/>
                    </a:lnTo>
                    <a:lnTo>
                      <a:pt x="32671" y="20359"/>
                    </a:lnTo>
                    <a:lnTo>
                      <a:pt x="32610" y="20543"/>
                    </a:lnTo>
                    <a:lnTo>
                      <a:pt x="32487" y="20451"/>
                    </a:lnTo>
                    <a:lnTo>
                      <a:pt x="32487" y="20297"/>
                    </a:lnTo>
                    <a:lnTo>
                      <a:pt x="32395" y="20297"/>
                    </a:lnTo>
                    <a:lnTo>
                      <a:pt x="32303" y="20481"/>
                    </a:lnTo>
                    <a:lnTo>
                      <a:pt x="32242" y="20451"/>
                    </a:lnTo>
                    <a:lnTo>
                      <a:pt x="32242" y="20267"/>
                    </a:lnTo>
                    <a:lnTo>
                      <a:pt x="32334" y="20174"/>
                    </a:lnTo>
                    <a:lnTo>
                      <a:pt x="32272" y="20144"/>
                    </a:lnTo>
                    <a:lnTo>
                      <a:pt x="32057" y="20205"/>
                    </a:lnTo>
                    <a:lnTo>
                      <a:pt x="31873" y="20389"/>
                    </a:lnTo>
                    <a:lnTo>
                      <a:pt x="31781" y="20205"/>
                    </a:lnTo>
                    <a:lnTo>
                      <a:pt x="31658" y="20205"/>
                    </a:lnTo>
                    <a:lnTo>
                      <a:pt x="31566" y="20297"/>
                    </a:lnTo>
                    <a:lnTo>
                      <a:pt x="31382" y="20297"/>
                    </a:lnTo>
                    <a:lnTo>
                      <a:pt x="31351" y="20205"/>
                    </a:lnTo>
                    <a:lnTo>
                      <a:pt x="31167" y="20236"/>
                    </a:lnTo>
                    <a:lnTo>
                      <a:pt x="31075" y="20174"/>
                    </a:lnTo>
                    <a:lnTo>
                      <a:pt x="31198" y="20052"/>
                    </a:lnTo>
                    <a:lnTo>
                      <a:pt x="31413" y="20021"/>
                    </a:lnTo>
                    <a:lnTo>
                      <a:pt x="31535" y="20052"/>
                    </a:lnTo>
                    <a:lnTo>
                      <a:pt x="31720" y="20021"/>
                    </a:lnTo>
                    <a:lnTo>
                      <a:pt x="31720" y="19898"/>
                    </a:lnTo>
                    <a:lnTo>
                      <a:pt x="31812" y="19867"/>
                    </a:lnTo>
                    <a:lnTo>
                      <a:pt x="31935" y="19898"/>
                    </a:lnTo>
                    <a:lnTo>
                      <a:pt x="32088" y="19775"/>
                    </a:lnTo>
                    <a:lnTo>
                      <a:pt x="32088" y="19622"/>
                    </a:lnTo>
                    <a:lnTo>
                      <a:pt x="32119" y="19530"/>
                    </a:lnTo>
                    <a:lnTo>
                      <a:pt x="32027" y="19437"/>
                    </a:lnTo>
                    <a:lnTo>
                      <a:pt x="31873" y="19161"/>
                    </a:lnTo>
                    <a:lnTo>
                      <a:pt x="31689" y="19100"/>
                    </a:lnTo>
                    <a:lnTo>
                      <a:pt x="31658" y="18977"/>
                    </a:lnTo>
                    <a:lnTo>
                      <a:pt x="31413" y="18762"/>
                    </a:lnTo>
                    <a:lnTo>
                      <a:pt x="31382" y="18670"/>
                    </a:lnTo>
                    <a:lnTo>
                      <a:pt x="31259" y="18670"/>
                    </a:lnTo>
                    <a:lnTo>
                      <a:pt x="31075" y="18793"/>
                    </a:lnTo>
                    <a:lnTo>
                      <a:pt x="30952" y="18793"/>
                    </a:lnTo>
                    <a:lnTo>
                      <a:pt x="30706" y="19069"/>
                    </a:lnTo>
                    <a:lnTo>
                      <a:pt x="30768" y="19130"/>
                    </a:lnTo>
                    <a:lnTo>
                      <a:pt x="30768" y="19223"/>
                    </a:lnTo>
                    <a:lnTo>
                      <a:pt x="30676" y="19284"/>
                    </a:lnTo>
                    <a:lnTo>
                      <a:pt x="30553" y="19315"/>
                    </a:lnTo>
                    <a:lnTo>
                      <a:pt x="30553" y="19253"/>
                    </a:lnTo>
                    <a:lnTo>
                      <a:pt x="30430" y="19284"/>
                    </a:lnTo>
                    <a:lnTo>
                      <a:pt x="30307" y="19192"/>
                    </a:lnTo>
                    <a:lnTo>
                      <a:pt x="30154" y="19192"/>
                    </a:lnTo>
                    <a:lnTo>
                      <a:pt x="30061" y="19253"/>
                    </a:lnTo>
                    <a:lnTo>
                      <a:pt x="29908" y="19253"/>
                    </a:lnTo>
                    <a:lnTo>
                      <a:pt x="29847" y="19192"/>
                    </a:lnTo>
                    <a:lnTo>
                      <a:pt x="29908" y="19130"/>
                    </a:lnTo>
                    <a:lnTo>
                      <a:pt x="30154" y="19100"/>
                    </a:lnTo>
                    <a:lnTo>
                      <a:pt x="30215" y="18946"/>
                    </a:lnTo>
                    <a:lnTo>
                      <a:pt x="30338" y="18885"/>
                    </a:lnTo>
                    <a:lnTo>
                      <a:pt x="30430" y="18915"/>
                    </a:lnTo>
                    <a:lnTo>
                      <a:pt x="30553" y="18762"/>
                    </a:lnTo>
                    <a:lnTo>
                      <a:pt x="30553" y="18547"/>
                    </a:lnTo>
                    <a:lnTo>
                      <a:pt x="30614" y="18486"/>
                    </a:lnTo>
                    <a:lnTo>
                      <a:pt x="30768" y="18486"/>
                    </a:lnTo>
                    <a:lnTo>
                      <a:pt x="30860" y="18240"/>
                    </a:lnTo>
                    <a:lnTo>
                      <a:pt x="30860" y="17994"/>
                    </a:lnTo>
                    <a:lnTo>
                      <a:pt x="30891" y="17871"/>
                    </a:lnTo>
                    <a:lnTo>
                      <a:pt x="30860" y="17718"/>
                    </a:lnTo>
                    <a:lnTo>
                      <a:pt x="30706" y="17718"/>
                    </a:lnTo>
                    <a:lnTo>
                      <a:pt x="30461" y="17779"/>
                    </a:lnTo>
                    <a:lnTo>
                      <a:pt x="30154" y="17871"/>
                    </a:lnTo>
                    <a:lnTo>
                      <a:pt x="29847" y="17994"/>
                    </a:lnTo>
                    <a:lnTo>
                      <a:pt x="29232" y="18086"/>
                    </a:lnTo>
                    <a:lnTo>
                      <a:pt x="28495" y="18363"/>
                    </a:lnTo>
                    <a:lnTo>
                      <a:pt x="28311" y="18547"/>
                    </a:lnTo>
                    <a:lnTo>
                      <a:pt x="27851" y="18639"/>
                    </a:lnTo>
                    <a:lnTo>
                      <a:pt x="27267" y="18915"/>
                    </a:lnTo>
                    <a:lnTo>
                      <a:pt x="27052" y="19100"/>
                    </a:lnTo>
                    <a:lnTo>
                      <a:pt x="27052" y="19223"/>
                    </a:lnTo>
                    <a:lnTo>
                      <a:pt x="27175" y="19223"/>
                    </a:lnTo>
                    <a:lnTo>
                      <a:pt x="27267" y="19315"/>
                    </a:lnTo>
                    <a:lnTo>
                      <a:pt x="27114" y="19407"/>
                    </a:lnTo>
                    <a:lnTo>
                      <a:pt x="26960" y="19407"/>
                    </a:lnTo>
                    <a:lnTo>
                      <a:pt x="26684" y="19652"/>
                    </a:lnTo>
                    <a:lnTo>
                      <a:pt x="26469" y="19652"/>
                    </a:lnTo>
                    <a:lnTo>
                      <a:pt x="26346" y="19745"/>
                    </a:lnTo>
                    <a:lnTo>
                      <a:pt x="26315" y="19898"/>
                    </a:lnTo>
                    <a:lnTo>
                      <a:pt x="26100" y="20082"/>
                    </a:lnTo>
                    <a:lnTo>
                      <a:pt x="25978" y="20205"/>
                    </a:lnTo>
                    <a:lnTo>
                      <a:pt x="25978" y="20389"/>
                    </a:lnTo>
                    <a:lnTo>
                      <a:pt x="26100" y="20328"/>
                    </a:lnTo>
                    <a:lnTo>
                      <a:pt x="26223" y="20451"/>
                    </a:lnTo>
                    <a:lnTo>
                      <a:pt x="26162" y="20543"/>
                    </a:lnTo>
                    <a:lnTo>
                      <a:pt x="26193" y="20574"/>
                    </a:lnTo>
                    <a:lnTo>
                      <a:pt x="26315" y="20574"/>
                    </a:lnTo>
                    <a:lnTo>
                      <a:pt x="26438" y="20481"/>
                    </a:lnTo>
                    <a:lnTo>
                      <a:pt x="26592" y="20481"/>
                    </a:lnTo>
                    <a:lnTo>
                      <a:pt x="26715" y="20543"/>
                    </a:lnTo>
                    <a:lnTo>
                      <a:pt x="26684" y="20696"/>
                    </a:lnTo>
                    <a:lnTo>
                      <a:pt x="26500" y="20758"/>
                    </a:lnTo>
                    <a:lnTo>
                      <a:pt x="26315" y="20666"/>
                    </a:lnTo>
                    <a:lnTo>
                      <a:pt x="26193" y="20727"/>
                    </a:lnTo>
                    <a:lnTo>
                      <a:pt x="26223" y="20881"/>
                    </a:lnTo>
                    <a:lnTo>
                      <a:pt x="26500" y="21034"/>
                    </a:lnTo>
                    <a:lnTo>
                      <a:pt x="26592" y="20973"/>
                    </a:lnTo>
                    <a:lnTo>
                      <a:pt x="26622" y="20850"/>
                    </a:lnTo>
                    <a:lnTo>
                      <a:pt x="26715" y="20850"/>
                    </a:lnTo>
                    <a:lnTo>
                      <a:pt x="26776" y="20911"/>
                    </a:lnTo>
                    <a:lnTo>
                      <a:pt x="26715" y="21034"/>
                    </a:lnTo>
                    <a:lnTo>
                      <a:pt x="26837" y="21034"/>
                    </a:lnTo>
                    <a:lnTo>
                      <a:pt x="27114" y="21096"/>
                    </a:lnTo>
                    <a:lnTo>
                      <a:pt x="27390" y="21003"/>
                    </a:lnTo>
                    <a:lnTo>
                      <a:pt x="27544" y="21003"/>
                    </a:lnTo>
                    <a:lnTo>
                      <a:pt x="27759" y="21126"/>
                    </a:lnTo>
                    <a:lnTo>
                      <a:pt x="27943" y="21065"/>
                    </a:lnTo>
                    <a:lnTo>
                      <a:pt x="28096" y="21157"/>
                    </a:lnTo>
                    <a:lnTo>
                      <a:pt x="28188" y="21280"/>
                    </a:lnTo>
                    <a:lnTo>
                      <a:pt x="28311" y="21280"/>
                    </a:lnTo>
                    <a:lnTo>
                      <a:pt x="28281" y="21372"/>
                    </a:lnTo>
                    <a:lnTo>
                      <a:pt x="28158" y="21372"/>
                    </a:lnTo>
                    <a:lnTo>
                      <a:pt x="27912" y="21218"/>
                    </a:lnTo>
                    <a:lnTo>
                      <a:pt x="27605" y="21218"/>
                    </a:lnTo>
                    <a:lnTo>
                      <a:pt x="27544" y="21280"/>
                    </a:lnTo>
                    <a:lnTo>
                      <a:pt x="27759" y="21341"/>
                    </a:lnTo>
                    <a:lnTo>
                      <a:pt x="27789" y="21433"/>
                    </a:lnTo>
                    <a:lnTo>
                      <a:pt x="27544" y="21433"/>
                    </a:lnTo>
                    <a:lnTo>
                      <a:pt x="27421" y="21341"/>
                    </a:lnTo>
                    <a:lnTo>
                      <a:pt x="27052" y="21372"/>
                    </a:lnTo>
                    <a:lnTo>
                      <a:pt x="26960" y="21464"/>
                    </a:lnTo>
                    <a:lnTo>
                      <a:pt x="26837" y="21403"/>
                    </a:lnTo>
                    <a:lnTo>
                      <a:pt x="26745" y="21403"/>
                    </a:lnTo>
                    <a:lnTo>
                      <a:pt x="26622" y="21433"/>
                    </a:lnTo>
                    <a:lnTo>
                      <a:pt x="26500" y="21433"/>
                    </a:lnTo>
                    <a:lnTo>
                      <a:pt x="26131" y="21464"/>
                    </a:lnTo>
                    <a:lnTo>
                      <a:pt x="26039" y="21525"/>
                    </a:lnTo>
                    <a:lnTo>
                      <a:pt x="25732" y="21587"/>
                    </a:lnTo>
                    <a:lnTo>
                      <a:pt x="25701" y="21740"/>
                    </a:lnTo>
                    <a:lnTo>
                      <a:pt x="25732" y="22201"/>
                    </a:lnTo>
                    <a:lnTo>
                      <a:pt x="25763" y="22293"/>
                    </a:lnTo>
                    <a:lnTo>
                      <a:pt x="25763" y="22477"/>
                    </a:lnTo>
                    <a:lnTo>
                      <a:pt x="25701" y="22508"/>
                    </a:lnTo>
                    <a:lnTo>
                      <a:pt x="25701" y="22631"/>
                    </a:lnTo>
                    <a:lnTo>
                      <a:pt x="25793" y="22692"/>
                    </a:lnTo>
                    <a:lnTo>
                      <a:pt x="25916" y="22662"/>
                    </a:lnTo>
                    <a:lnTo>
                      <a:pt x="26008" y="22662"/>
                    </a:lnTo>
                    <a:lnTo>
                      <a:pt x="26100" y="22754"/>
                    </a:lnTo>
                    <a:lnTo>
                      <a:pt x="26254" y="22754"/>
                    </a:lnTo>
                    <a:lnTo>
                      <a:pt x="26285" y="22662"/>
                    </a:lnTo>
                    <a:lnTo>
                      <a:pt x="26315" y="22662"/>
                    </a:lnTo>
                    <a:lnTo>
                      <a:pt x="26438" y="22723"/>
                    </a:lnTo>
                    <a:lnTo>
                      <a:pt x="26500" y="22784"/>
                    </a:lnTo>
                    <a:lnTo>
                      <a:pt x="26592" y="22754"/>
                    </a:lnTo>
                    <a:lnTo>
                      <a:pt x="26684" y="22846"/>
                    </a:lnTo>
                    <a:lnTo>
                      <a:pt x="26684" y="22938"/>
                    </a:lnTo>
                    <a:lnTo>
                      <a:pt x="26776" y="22969"/>
                    </a:lnTo>
                    <a:lnTo>
                      <a:pt x="26899" y="22938"/>
                    </a:lnTo>
                    <a:lnTo>
                      <a:pt x="26991" y="22938"/>
                    </a:lnTo>
                    <a:lnTo>
                      <a:pt x="27052" y="22999"/>
                    </a:lnTo>
                    <a:lnTo>
                      <a:pt x="27237" y="22999"/>
                    </a:lnTo>
                    <a:lnTo>
                      <a:pt x="27359" y="22999"/>
                    </a:lnTo>
                    <a:lnTo>
                      <a:pt x="27513" y="23061"/>
                    </a:lnTo>
                    <a:lnTo>
                      <a:pt x="27636" y="22999"/>
                    </a:lnTo>
                    <a:lnTo>
                      <a:pt x="27728" y="23030"/>
                    </a:lnTo>
                    <a:lnTo>
                      <a:pt x="27943" y="23030"/>
                    </a:lnTo>
                    <a:lnTo>
                      <a:pt x="28096" y="22999"/>
                    </a:lnTo>
                    <a:lnTo>
                      <a:pt x="28250" y="23030"/>
                    </a:lnTo>
                    <a:lnTo>
                      <a:pt x="28281" y="23153"/>
                    </a:lnTo>
                    <a:lnTo>
                      <a:pt x="28403" y="23091"/>
                    </a:lnTo>
                    <a:lnTo>
                      <a:pt x="28403" y="23245"/>
                    </a:lnTo>
                    <a:lnTo>
                      <a:pt x="28557" y="23337"/>
                    </a:lnTo>
                    <a:lnTo>
                      <a:pt x="28557" y="23399"/>
                    </a:lnTo>
                    <a:lnTo>
                      <a:pt x="28618" y="23491"/>
                    </a:lnTo>
                    <a:lnTo>
                      <a:pt x="28772" y="23491"/>
                    </a:lnTo>
                    <a:lnTo>
                      <a:pt x="28864" y="23521"/>
                    </a:lnTo>
                    <a:lnTo>
                      <a:pt x="28895" y="23644"/>
                    </a:lnTo>
                    <a:lnTo>
                      <a:pt x="28987" y="23675"/>
                    </a:lnTo>
                    <a:lnTo>
                      <a:pt x="29079" y="23767"/>
                    </a:lnTo>
                    <a:lnTo>
                      <a:pt x="29048" y="23828"/>
                    </a:lnTo>
                    <a:lnTo>
                      <a:pt x="29048" y="23951"/>
                    </a:lnTo>
                    <a:lnTo>
                      <a:pt x="29202" y="24105"/>
                    </a:lnTo>
                    <a:lnTo>
                      <a:pt x="29417" y="24228"/>
                    </a:lnTo>
                    <a:lnTo>
                      <a:pt x="29417" y="24320"/>
                    </a:lnTo>
                    <a:lnTo>
                      <a:pt x="29355" y="24381"/>
                    </a:lnTo>
                    <a:lnTo>
                      <a:pt x="29417" y="24473"/>
                    </a:lnTo>
                    <a:lnTo>
                      <a:pt x="29325" y="24412"/>
                    </a:lnTo>
                    <a:lnTo>
                      <a:pt x="29048" y="24350"/>
                    </a:lnTo>
                    <a:lnTo>
                      <a:pt x="28803" y="24289"/>
                    </a:lnTo>
                    <a:lnTo>
                      <a:pt x="28680" y="24320"/>
                    </a:lnTo>
                    <a:lnTo>
                      <a:pt x="28557" y="24289"/>
                    </a:lnTo>
                    <a:lnTo>
                      <a:pt x="28526" y="24320"/>
                    </a:lnTo>
                    <a:lnTo>
                      <a:pt x="28403" y="24320"/>
                    </a:lnTo>
                    <a:lnTo>
                      <a:pt x="28281" y="24197"/>
                    </a:lnTo>
                    <a:lnTo>
                      <a:pt x="28188" y="24197"/>
                    </a:lnTo>
                    <a:lnTo>
                      <a:pt x="28096" y="24043"/>
                    </a:lnTo>
                    <a:lnTo>
                      <a:pt x="28004" y="24013"/>
                    </a:lnTo>
                    <a:lnTo>
                      <a:pt x="27851" y="24043"/>
                    </a:lnTo>
                    <a:lnTo>
                      <a:pt x="27759" y="24013"/>
                    </a:lnTo>
                    <a:lnTo>
                      <a:pt x="27666" y="23951"/>
                    </a:lnTo>
                    <a:lnTo>
                      <a:pt x="27482" y="23890"/>
                    </a:lnTo>
                    <a:lnTo>
                      <a:pt x="27451" y="23767"/>
                    </a:lnTo>
                    <a:lnTo>
                      <a:pt x="27390" y="23767"/>
                    </a:lnTo>
                    <a:lnTo>
                      <a:pt x="27298" y="23706"/>
                    </a:lnTo>
                    <a:lnTo>
                      <a:pt x="27144" y="23706"/>
                    </a:lnTo>
                    <a:lnTo>
                      <a:pt x="27052" y="23675"/>
                    </a:lnTo>
                    <a:lnTo>
                      <a:pt x="26684" y="23675"/>
                    </a:lnTo>
                    <a:lnTo>
                      <a:pt x="26469" y="23644"/>
                    </a:lnTo>
                    <a:lnTo>
                      <a:pt x="26315" y="23613"/>
                    </a:lnTo>
                    <a:lnTo>
                      <a:pt x="25671" y="23613"/>
                    </a:lnTo>
                    <a:lnTo>
                      <a:pt x="25548" y="23644"/>
                    </a:lnTo>
                    <a:lnTo>
                      <a:pt x="25363" y="23706"/>
                    </a:lnTo>
                    <a:lnTo>
                      <a:pt x="25271" y="23828"/>
                    </a:lnTo>
                    <a:lnTo>
                      <a:pt x="25271" y="24074"/>
                    </a:lnTo>
                    <a:lnTo>
                      <a:pt x="25149" y="24289"/>
                    </a:lnTo>
                    <a:lnTo>
                      <a:pt x="25179" y="24565"/>
                    </a:lnTo>
                    <a:lnTo>
                      <a:pt x="25118" y="24657"/>
                    </a:lnTo>
                    <a:lnTo>
                      <a:pt x="25179" y="24750"/>
                    </a:lnTo>
                    <a:lnTo>
                      <a:pt x="25271" y="24780"/>
                    </a:lnTo>
                    <a:lnTo>
                      <a:pt x="25241" y="24872"/>
                    </a:lnTo>
                    <a:lnTo>
                      <a:pt x="25179" y="24934"/>
                    </a:lnTo>
                    <a:lnTo>
                      <a:pt x="25302" y="25272"/>
                    </a:lnTo>
                    <a:lnTo>
                      <a:pt x="25425" y="25364"/>
                    </a:lnTo>
                    <a:lnTo>
                      <a:pt x="25456" y="25456"/>
                    </a:lnTo>
                    <a:lnTo>
                      <a:pt x="25701" y="25579"/>
                    </a:lnTo>
                    <a:lnTo>
                      <a:pt x="25763" y="25671"/>
                    </a:lnTo>
                    <a:lnTo>
                      <a:pt x="25916" y="25640"/>
                    </a:lnTo>
                    <a:lnTo>
                      <a:pt x="25978" y="25732"/>
                    </a:lnTo>
                    <a:lnTo>
                      <a:pt x="26100" y="25732"/>
                    </a:lnTo>
                    <a:lnTo>
                      <a:pt x="26254" y="25671"/>
                    </a:lnTo>
                    <a:lnTo>
                      <a:pt x="26377" y="25671"/>
                    </a:lnTo>
                    <a:lnTo>
                      <a:pt x="26500" y="25794"/>
                    </a:lnTo>
                    <a:lnTo>
                      <a:pt x="26653" y="25794"/>
                    </a:lnTo>
                    <a:lnTo>
                      <a:pt x="26776" y="25978"/>
                    </a:lnTo>
                    <a:lnTo>
                      <a:pt x="26868" y="26009"/>
                    </a:lnTo>
                    <a:lnTo>
                      <a:pt x="26899" y="26101"/>
                    </a:lnTo>
                    <a:lnTo>
                      <a:pt x="26715" y="26162"/>
                    </a:lnTo>
                    <a:lnTo>
                      <a:pt x="26745" y="26254"/>
                    </a:lnTo>
                    <a:lnTo>
                      <a:pt x="26653" y="26346"/>
                    </a:lnTo>
                    <a:lnTo>
                      <a:pt x="26653" y="26408"/>
                    </a:lnTo>
                    <a:lnTo>
                      <a:pt x="26592" y="26531"/>
                    </a:lnTo>
                    <a:lnTo>
                      <a:pt x="26407" y="26623"/>
                    </a:lnTo>
                    <a:lnTo>
                      <a:pt x="26407" y="26715"/>
                    </a:lnTo>
                    <a:lnTo>
                      <a:pt x="26346" y="26807"/>
                    </a:lnTo>
                    <a:lnTo>
                      <a:pt x="26469" y="26899"/>
                    </a:lnTo>
                    <a:lnTo>
                      <a:pt x="26469" y="27114"/>
                    </a:lnTo>
                    <a:lnTo>
                      <a:pt x="26561" y="27298"/>
                    </a:lnTo>
                    <a:lnTo>
                      <a:pt x="26561" y="27390"/>
                    </a:lnTo>
                    <a:lnTo>
                      <a:pt x="26377" y="27421"/>
                    </a:lnTo>
                    <a:lnTo>
                      <a:pt x="26407" y="27513"/>
                    </a:lnTo>
                    <a:lnTo>
                      <a:pt x="26684" y="27544"/>
                    </a:lnTo>
                    <a:lnTo>
                      <a:pt x="26807" y="27513"/>
                    </a:lnTo>
                    <a:lnTo>
                      <a:pt x="26868" y="27513"/>
                    </a:lnTo>
                    <a:lnTo>
                      <a:pt x="26929" y="27575"/>
                    </a:lnTo>
                    <a:lnTo>
                      <a:pt x="26991" y="27482"/>
                    </a:lnTo>
                    <a:lnTo>
                      <a:pt x="27083" y="27482"/>
                    </a:lnTo>
                    <a:lnTo>
                      <a:pt x="27175" y="27513"/>
                    </a:lnTo>
                    <a:lnTo>
                      <a:pt x="27359" y="27513"/>
                    </a:lnTo>
                    <a:lnTo>
                      <a:pt x="27636" y="27636"/>
                    </a:lnTo>
                    <a:lnTo>
                      <a:pt x="27728" y="27513"/>
                    </a:lnTo>
                    <a:lnTo>
                      <a:pt x="27943" y="27513"/>
                    </a:lnTo>
                    <a:lnTo>
                      <a:pt x="27973" y="27605"/>
                    </a:lnTo>
                    <a:lnTo>
                      <a:pt x="28035" y="27605"/>
                    </a:lnTo>
                    <a:lnTo>
                      <a:pt x="28096" y="27575"/>
                    </a:lnTo>
                    <a:lnTo>
                      <a:pt x="28219" y="27544"/>
                    </a:lnTo>
                    <a:lnTo>
                      <a:pt x="28281" y="27575"/>
                    </a:lnTo>
                    <a:lnTo>
                      <a:pt x="28311" y="27667"/>
                    </a:lnTo>
                    <a:lnTo>
                      <a:pt x="28403" y="27667"/>
                    </a:lnTo>
                    <a:lnTo>
                      <a:pt x="28465" y="27605"/>
                    </a:lnTo>
                    <a:lnTo>
                      <a:pt x="28526" y="27667"/>
                    </a:lnTo>
                    <a:lnTo>
                      <a:pt x="28557" y="27789"/>
                    </a:lnTo>
                    <a:lnTo>
                      <a:pt x="28649" y="27789"/>
                    </a:lnTo>
                    <a:lnTo>
                      <a:pt x="28710" y="27728"/>
                    </a:lnTo>
                    <a:lnTo>
                      <a:pt x="28925" y="27728"/>
                    </a:lnTo>
                    <a:lnTo>
                      <a:pt x="29017" y="27605"/>
                    </a:lnTo>
                    <a:lnTo>
                      <a:pt x="29140" y="27575"/>
                    </a:lnTo>
                    <a:lnTo>
                      <a:pt x="29263" y="27575"/>
                    </a:lnTo>
                    <a:lnTo>
                      <a:pt x="29417" y="27390"/>
                    </a:lnTo>
                    <a:lnTo>
                      <a:pt x="29632" y="27329"/>
                    </a:lnTo>
                    <a:lnTo>
                      <a:pt x="29754" y="27298"/>
                    </a:lnTo>
                    <a:lnTo>
                      <a:pt x="29816" y="27206"/>
                    </a:lnTo>
                    <a:lnTo>
                      <a:pt x="29908" y="27206"/>
                    </a:lnTo>
                    <a:lnTo>
                      <a:pt x="30092" y="27237"/>
                    </a:lnTo>
                    <a:lnTo>
                      <a:pt x="30184" y="27237"/>
                    </a:lnTo>
                    <a:lnTo>
                      <a:pt x="30307" y="27298"/>
                    </a:lnTo>
                    <a:lnTo>
                      <a:pt x="30614" y="27298"/>
                    </a:lnTo>
                    <a:lnTo>
                      <a:pt x="30952" y="27083"/>
                    </a:lnTo>
                    <a:lnTo>
                      <a:pt x="31013" y="26991"/>
                    </a:lnTo>
                    <a:lnTo>
                      <a:pt x="31044" y="26991"/>
                    </a:lnTo>
                    <a:lnTo>
                      <a:pt x="31105" y="27053"/>
                    </a:lnTo>
                    <a:lnTo>
                      <a:pt x="31167" y="26960"/>
                    </a:lnTo>
                    <a:lnTo>
                      <a:pt x="31290" y="26868"/>
                    </a:lnTo>
                    <a:lnTo>
                      <a:pt x="31290" y="26776"/>
                    </a:lnTo>
                    <a:lnTo>
                      <a:pt x="31320" y="26715"/>
                    </a:lnTo>
                    <a:lnTo>
                      <a:pt x="31413" y="26745"/>
                    </a:lnTo>
                    <a:lnTo>
                      <a:pt x="31505" y="26745"/>
                    </a:lnTo>
                    <a:lnTo>
                      <a:pt x="31566" y="26653"/>
                    </a:lnTo>
                    <a:lnTo>
                      <a:pt x="31566" y="26561"/>
                    </a:lnTo>
                    <a:lnTo>
                      <a:pt x="31627" y="26592"/>
                    </a:lnTo>
                    <a:lnTo>
                      <a:pt x="31689" y="26592"/>
                    </a:lnTo>
                    <a:lnTo>
                      <a:pt x="31750" y="26684"/>
                    </a:lnTo>
                    <a:lnTo>
                      <a:pt x="31750" y="26776"/>
                    </a:lnTo>
                    <a:lnTo>
                      <a:pt x="31812" y="26868"/>
                    </a:lnTo>
                    <a:lnTo>
                      <a:pt x="31689" y="26930"/>
                    </a:lnTo>
                    <a:lnTo>
                      <a:pt x="31689" y="27053"/>
                    </a:lnTo>
                    <a:lnTo>
                      <a:pt x="31627" y="27145"/>
                    </a:lnTo>
                    <a:lnTo>
                      <a:pt x="31535" y="27206"/>
                    </a:lnTo>
                    <a:lnTo>
                      <a:pt x="31535" y="27267"/>
                    </a:lnTo>
                    <a:lnTo>
                      <a:pt x="31658" y="27267"/>
                    </a:lnTo>
                    <a:lnTo>
                      <a:pt x="31781" y="27360"/>
                    </a:lnTo>
                    <a:lnTo>
                      <a:pt x="31842" y="27329"/>
                    </a:lnTo>
                    <a:lnTo>
                      <a:pt x="31935" y="27329"/>
                    </a:lnTo>
                    <a:lnTo>
                      <a:pt x="32057" y="27390"/>
                    </a:lnTo>
                    <a:lnTo>
                      <a:pt x="32119" y="27544"/>
                    </a:lnTo>
                    <a:lnTo>
                      <a:pt x="32180" y="27605"/>
                    </a:lnTo>
                    <a:lnTo>
                      <a:pt x="32180" y="27513"/>
                    </a:lnTo>
                    <a:lnTo>
                      <a:pt x="32242" y="27482"/>
                    </a:lnTo>
                    <a:lnTo>
                      <a:pt x="32334" y="27513"/>
                    </a:lnTo>
                    <a:lnTo>
                      <a:pt x="32334" y="27636"/>
                    </a:lnTo>
                    <a:lnTo>
                      <a:pt x="32211" y="27728"/>
                    </a:lnTo>
                    <a:lnTo>
                      <a:pt x="32088" y="27728"/>
                    </a:lnTo>
                    <a:lnTo>
                      <a:pt x="32027" y="27820"/>
                    </a:lnTo>
                    <a:lnTo>
                      <a:pt x="32027" y="27912"/>
                    </a:lnTo>
                    <a:lnTo>
                      <a:pt x="32119" y="27912"/>
                    </a:lnTo>
                    <a:lnTo>
                      <a:pt x="32211" y="27943"/>
                    </a:lnTo>
                    <a:lnTo>
                      <a:pt x="32334" y="28035"/>
                    </a:lnTo>
                    <a:lnTo>
                      <a:pt x="32457" y="28004"/>
                    </a:lnTo>
                    <a:lnTo>
                      <a:pt x="32579" y="27851"/>
                    </a:lnTo>
                    <a:lnTo>
                      <a:pt x="32610" y="27851"/>
                    </a:lnTo>
                    <a:lnTo>
                      <a:pt x="32610" y="27974"/>
                    </a:lnTo>
                    <a:lnTo>
                      <a:pt x="32702" y="28127"/>
                    </a:lnTo>
                    <a:lnTo>
                      <a:pt x="32825" y="28158"/>
                    </a:lnTo>
                    <a:lnTo>
                      <a:pt x="32917" y="28097"/>
                    </a:lnTo>
                    <a:lnTo>
                      <a:pt x="33040" y="28127"/>
                    </a:lnTo>
                    <a:lnTo>
                      <a:pt x="33101" y="28250"/>
                    </a:lnTo>
                    <a:lnTo>
                      <a:pt x="33224" y="28250"/>
                    </a:lnTo>
                    <a:lnTo>
                      <a:pt x="33286" y="28342"/>
                    </a:lnTo>
                    <a:lnTo>
                      <a:pt x="33378" y="28342"/>
                    </a:lnTo>
                    <a:lnTo>
                      <a:pt x="33378" y="28189"/>
                    </a:lnTo>
                    <a:lnTo>
                      <a:pt x="33439" y="28189"/>
                    </a:lnTo>
                    <a:lnTo>
                      <a:pt x="33562" y="28158"/>
                    </a:lnTo>
                    <a:lnTo>
                      <a:pt x="33623" y="28219"/>
                    </a:lnTo>
                    <a:lnTo>
                      <a:pt x="33623" y="28311"/>
                    </a:lnTo>
                    <a:lnTo>
                      <a:pt x="33685" y="28373"/>
                    </a:lnTo>
                    <a:lnTo>
                      <a:pt x="33808" y="28311"/>
                    </a:lnTo>
                    <a:lnTo>
                      <a:pt x="33900" y="28189"/>
                    </a:lnTo>
                    <a:lnTo>
                      <a:pt x="33961" y="28250"/>
                    </a:lnTo>
                    <a:lnTo>
                      <a:pt x="33992" y="28342"/>
                    </a:lnTo>
                    <a:lnTo>
                      <a:pt x="34053" y="28342"/>
                    </a:lnTo>
                    <a:lnTo>
                      <a:pt x="34084" y="28281"/>
                    </a:lnTo>
                    <a:lnTo>
                      <a:pt x="34145" y="28250"/>
                    </a:lnTo>
                    <a:lnTo>
                      <a:pt x="34237" y="28158"/>
                    </a:lnTo>
                    <a:lnTo>
                      <a:pt x="34330" y="28158"/>
                    </a:lnTo>
                    <a:lnTo>
                      <a:pt x="34360" y="28219"/>
                    </a:lnTo>
                    <a:lnTo>
                      <a:pt x="34422" y="28250"/>
                    </a:lnTo>
                    <a:lnTo>
                      <a:pt x="34514" y="28219"/>
                    </a:lnTo>
                    <a:close/>
                    <a:moveTo>
                      <a:pt x="49928" y="34053"/>
                    </a:moveTo>
                    <a:lnTo>
                      <a:pt x="49959" y="33869"/>
                    </a:lnTo>
                    <a:lnTo>
                      <a:pt x="49928" y="33808"/>
                    </a:lnTo>
                    <a:lnTo>
                      <a:pt x="49928" y="33624"/>
                    </a:lnTo>
                    <a:lnTo>
                      <a:pt x="49959" y="33439"/>
                    </a:lnTo>
                    <a:lnTo>
                      <a:pt x="50174" y="33224"/>
                    </a:lnTo>
                    <a:lnTo>
                      <a:pt x="50235" y="33040"/>
                    </a:lnTo>
                    <a:lnTo>
                      <a:pt x="50389" y="32948"/>
                    </a:lnTo>
                    <a:lnTo>
                      <a:pt x="50604" y="32610"/>
                    </a:lnTo>
                    <a:lnTo>
                      <a:pt x="50757" y="32518"/>
                    </a:lnTo>
                    <a:lnTo>
                      <a:pt x="50849" y="32518"/>
                    </a:lnTo>
                    <a:lnTo>
                      <a:pt x="50911" y="32457"/>
                    </a:lnTo>
                    <a:lnTo>
                      <a:pt x="51003" y="32487"/>
                    </a:lnTo>
                    <a:lnTo>
                      <a:pt x="51156" y="32395"/>
                    </a:lnTo>
                    <a:lnTo>
                      <a:pt x="51341" y="32457"/>
                    </a:lnTo>
                    <a:lnTo>
                      <a:pt x="51433" y="32580"/>
                    </a:lnTo>
                    <a:lnTo>
                      <a:pt x="51494" y="32580"/>
                    </a:lnTo>
                    <a:lnTo>
                      <a:pt x="51617" y="32702"/>
                    </a:lnTo>
                    <a:lnTo>
                      <a:pt x="51679" y="32856"/>
                    </a:lnTo>
                    <a:lnTo>
                      <a:pt x="51679" y="32979"/>
                    </a:lnTo>
                    <a:lnTo>
                      <a:pt x="51525" y="33102"/>
                    </a:lnTo>
                    <a:lnTo>
                      <a:pt x="51464" y="33255"/>
                    </a:lnTo>
                    <a:lnTo>
                      <a:pt x="51464" y="33439"/>
                    </a:lnTo>
                    <a:lnTo>
                      <a:pt x="51249" y="33746"/>
                    </a:lnTo>
                    <a:lnTo>
                      <a:pt x="51187" y="33900"/>
                    </a:lnTo>
                    <a:lnTo>
                      <a:pt x="51064" y="33931"/>
                    </a:lnTo>
                    <a:lnTo>
                      <a:pt x="50849" y="34023"/>
                    </a:lnTo>
                    <a:lnTo>
                      <a:pt x="50788" y="34084"/>
                    </a:lnTo>
                    <a:lnTo>
                      <a:pt x="50696" y="34084"/>
                    </a:lnTo>
                    <a:lnTo>
                      <a:pt x="50512" y="34146"/>
                    </a:lnTo>
                    <a:lnTo>
                      <a:pt x="50420" y="34084"/>
                    </a:lnTo>
                    <a:lnTo>
                      <a:pt x="50174" y="34146"/>
                    </a:lnTo>
                    <a:lnTo>
                      <a:pt x="50051" y="34084"/>
                    </a:lnTo>
                    <a:lnTo>
                      <a:pt x="49928" y="34084"/>
                    </a:lnTo>
                    <a:lnTo>
                      <a:pt x="49928" y="34053"/>
                    </a:lnTo>
                    <a:close/>
                    <a:moveTo>
                      <a:pt x="35281" y="27728"/>
                    </a:moveTo>
                    <a:lnTo>
                      <a:pt x="35251" y="27636"/>
                    </a:lnTo>
                    <a:lnTo>
                      <a:pt x="35281" y="27544"/>
                    </a:lnTo>
                    <a:lnTo>
                      <a:pt x="35404" y="27513"/>
                    </a:lnTo>
                    <a:lnTo>
                      <a:pt x="35281" y="27390"/>
                    </a:lnTo>
                    <a:lnTo>
                      <a:pt x="35343" y="27267"/>
                    </a:lnTo>
                    <a:lnTo>
                      <a:pt x="35404" y="27267"/>
                    </a:lnTo>
                    <a:lnTo>
                      <a:pt x="35404" y="27390"/>
                    </a:lnTo>
                    <a:lnTo>
                      <a:pt x="35496" y="27452"/>
                    </a:lnTo>
                    <a:lnTo>
                      <a:pt x="35496" y="27544"/>
                    </a:lnTo>
                    <a:lnTo>
                      <a:pt x="35435" y="27636"/>
                    </a:lnTo>
                    <a:lnTo>
                      <a:pt x="35374" y="27636"/>
                    </a:lnTo>
                    <a:lnTo>
                      <a:pt x="35312" y="27728"/>
                    </a:lnTo>
                    <a:lnTo>
                      <a:pt x="35251" y="27728"/>
                    </a:lnTo>
                    <a:close/>
                    <a:moveTo>
                      <a:pt x="33900" y="28987"/>
                    </a:moveTo>
                    <a:lnTo>
                      <a:pt x="34023" y="28926"/>
                    </a:lnTo>
                    <a:lnTo>
                      <a:pt x="34053" y="28833"/>
                    </a:lnTo>
                    <a:lnTo>
                      <a:pt x="34053" y="28741"/>
                    </a:lnTo>
                    <a:lnTo>
                      <a:pt x="34084" y="28649"/>
                    </a:lnTo>
                    <a:lnTo>
                      <a:pt x="34053" y="28619"/>
                    </a:lnTo>
                    <a:lnTo>
                      <a:pt x="33930" y="28680"/>
                    </a:lnTo>
                    <a:lnTo>
                      <a:pt x="33900" y="28741"/>
                    </a:lnTo>
                    <a:lnTo>
                      <a:pt x="33746" y="28741"/>
                    </a:lnTo>
                    <a:lnTo>
                      <a:pt x="33715" y="28803"/>
                    </a:lnTo>
                    <a:lnTo>
                      <a:pt x="33808" y="28956"/>
                    </a:lnTo>
                    <a:lnTo>
                      <a:pt x="33900" y="29018"/>
                    </a:lnTo>
                    <a:close/>
                    <a:moveTo>
                      <a:pt x="35527" y="28711"/>
                    </a:moveTo>
                    <a:lnTo>
                      <a:pt x="35374" y="28803"/>
                    </a:lnTo>
                    <a:lnTo>
                      <a:pt x="35374" y="28895"/>
                    </a:lnTo>
                    <a:lnTo>
                      <a:pt x="35312" y="28987"/>
                    </a:lnTo>
                    <a:lnTo>
                      <a:pt x="35189" y="28833"/>
                    </a:lnTo>
                    <a:lnTo>
                      <a:pt x="35189" y="28741"/>
                    </a:lnTo>
                    <a:lnTo>
                      <a:pt x="35343" y="28496"/>
                    </a:lnTo>
                    <a:lnTo>
                      <a:pt x="35343" y="28373"/>
                    </a:lnTo>
                    <a:lnTo>
                      <a:pt x="35435" y="28281"/>
                    </a:lnTo>
                    <a:lnTo>
                      <a:pt x="35527" y="28311"/>
                    </a:lnTo>
                    <a:lnTo>
                      <a:pt x="35527" y="28404"/>
                    </a:lnTo>
                    <a:lnTo>
                      <a:pt x="35650" y="28526"/>
                    </a:lnTo>
                    <a:lnTo>
                      <a:pt x="35558" y="28711"/>
                    </a:lnTo>
                    <a:close/>
                    <a:moveTo>
                      <a:pt x="35742" y="28496"/>
                    </a:moveTo>
                    <a:lnTo>
                      <a:pt x="35711" y="28404"/>
                    </a:lnTo>
                    <a:lnTo>
                      <a:pt x="35650" y="28342"/>
                    </a:lnTo>
                    <a:lnTo>
                      <a:pt x="35773" y="28097"/>
                    </a:lnTo>
                    <a:lnTo>
                      <a:pt x="35834" y="28097"/>
                    </a:lnTo>
                    <a:lnTo>
                      <a:pt x="35926" y="28219"/>
                    </a:lnTo>
                    <a:lnTo>
                      <a:pt x="35834" y="28342"/>
                    </a:lnTo>
                    <a:lnTo>
                      <a:pt x="35804" y="28465"/>
                    </a:lnTo>
                    <a:close/>
                    <a:moveTo>
                      <a:pt x="38782" y="28526"/>
                    </a:moveTo>
                    <a:lnTo>
                      <a:pt x="38843" y="28281"/>
                    </a:lnTo>
                    <a:lnTo>
                      <a:pt x="39028" y="28097"/>
                    </a:lnTo>
                    <a:lnTo>
                      <a:pt x="39212" y="28189"/>
                    </a:lnTo>
                    <a:lnTo>
                      <a:pt x="39212" y="28311"/>
                    </a:lnTo>
                    <a:lnTo>
                      <a:pt x="39058" y="28588"/>
                    </a:lnTo>
                    <a:lnTo>
                      <a:pt x="38936" y="28649"/>
                    </a:lnTo>
                    <a:lnTo>
                      <a:pt x="38966" y="28526"/>
                    </a:lnTo>
                    <a:lnTo>
                      <a:pt x="38966" y="28373"/>
                    </a:lnTo>
                    <a:lnTo>
                      <a:pt x="38905" y="28465"/>
                    </a:lnTo>
                    <a:lnTo>
                      <a:pt x="38905" y="28557"/>
                    </a:lnTo>
                    <a:cubicBezTo>
                      <a:pt x="38843" y="28557"/>
                      <a:pt x="38813" y="28557"/>
                      <a:pt x="38782" y="28557"/>
                    </a:cubicBezTo>
                    <a:close/>
                    <a:moveTo>
                      <a:pt x="38659" y="28342"/>
                    </a:moveTo>
                    <a:lnTo>
                      <a:pt x="38721" y="28373"/>
                    </a:lnTo>
                    <a:lnTo>
                      <a:pt x="38813" y="28189"/>
                    </a:lnTo>
                    <a:lnTo>
                      <a:pt x="38721" y="28004"/>
                    </a:lnTo>
                    <a:lnTo>
                      <a:pt x="38659" y="28097"/>
                    </a:lnTo>
                    <a:lnTo>
                      <a:pt x="38659" y="28342"/>
                    </a:lnTo>
                    <a:close/>
                    <a:moveTo>
                      <a:pt x="38536" y="29755"/>
                    </a:moveTo>
                    <a:lnTo>
                      <a:pt x="38628" y="29693"/>
                    </a:lnTo>
                    <a:lnTo>
                      <a:pt x="38843" y="29540"/>
                    </a:lnTo>
                    <a:lnTo>
                      <a:pt x="38843" y="29417"/>
                    </a:lnTo>
                    <a:lnTo>
                      <a:pt x="38659" y="29478"/>
                    </a:lnTo>
                    <a:lnTo>
                      <a:pt x="38567" y="29355"/>
                    </a:lnTo>
                    <a:lnTo>
                      <a:pt x="38751" y="29018"/>
                    </a:lnTo>
                    <a:lnTo>
                      <a:pt x="38782" y="28864"/>
                    </a:lnTo>
                    <a:lnTo>
                      <a:pt x="38598" y="28956"/>
                    </a:lnTo>
                    <a:lnTo>
                      <a:pt x="38475" y="29202"/>
                    </a:lnTo>
                    <a:lnTo>
                      <a:pt x="38475" y="29048"/>
                    </a:lnTo>
                    <a:lnTo>
                      <a:pt x="38598" y="28649"/>
                    </a:lnTo>
                    <a:lnTo>
                      <a:pt x="38536" y="28097"/>
                    </a:lnTo>
                    <a:lnTo>
                      <a:pt x="38291" y="27943"/>
                    </a:lnTo>
                    <a:lnTo>
                      <a:pt x="38291" y="27789"/>
                    </a:lnTo>
                    <a:lnTo>
                      <a:pt x="38168" y="27789"/>
                    </a:lnTo>
                    <a:lnTo>
                      <a:pt x="38045" y="27943"/>
                    </a:lnTo>
                    <a:lnTo>
                      <a:pt x="38045" y="27759"/>
                    </a:lnTo>
                    <a:lnTo>
                      <a:pt x="38168" y="27667"/>
                    </a:lnTo>
                    <a:lnTo>
                      <a:pt x="38076" y="27482"/>
                    </a:lnTo>
                    <a:lnTo>
                      <a:pt x="38106" y="27360"/>
                    </a:lnTo>
                    <a:lnTo>
                      <a:pt x="38106" y="27175"/>
                    </a:lnTo>
                    <a:lnTo>
                      <a:pt x="37861" y="27237"/>
                    </a:lnTo>
                    <a:lnTo>
                      <a:pt x="37615" y="27452"/>
                    </a:lnTo>
                    <a:lnTo>
                      <a:pt x="37523" y="27728"/>
                    </a:lnTo>
                    <a:lnTo>
                      <a:pt x="37584" y="28004"/>
                    </a:lnTo>
                    <a:lnTo>
                      <a:pt x="37462" y="27943"/>
                    </a:lnTo>
                    <a:lnTo>
                      <a:pt x="37400" y="27728"/>
                    </a:lnTo>
                    <a:lnTo>
                      <a:pt x="37308" y="27728"/>
                    </a:lnTo>
                    <a:lnTo>
                      <a:pt x="37277" y="27912"/>
                    </a:lnTo>
                    <a:lnTo>
                      <a:pt x="37185" y="27912"/>
                    </a:lnTo>
                    <a:lnTo>
                      <a:pt x="37247" y="28066"/>
                    </a:lnTo>
                    <a:lnTo>
                      <a:pt x="37155" y="28219"/>
                    </a:lnTo>
                    <a:lnTo>
                      <a:pt x="37032" y="28219"/>
                    </a:lnTo>
                    <a:lnTo>
                      <a:pt x="36940" y="28373"/>
                    </a:lnTo>
                    <a:lnTo>
                      <a:pt x="36663" y="28342"/>
                    </a:lnTo>
                    <a:lnTo>
                      <a:pt x="36571" y="28373"/>
                    </a:lnTo>
                    <a:lnTo>
                      <a:pt x="36448" y="28373"/>
                    </a:lnTo>
                    <a:lnTo>
                      <a:pt x="36080" y="28588"/>
                    </a:lnTo>
                    <a:lnTo>
                      <a:pt x="36111" y="28772"/>
                    </a:lnTo>
                    <a:lnTo>
                      <a:pt x="36264" y="28987"/>
                    </a:lnTo>
                    <a:lnTo>
                      <a:pt x="36418" y="28895"/>
                    </a:lnTo>
                    <a:lnTo>
                      <a:pt x="36387" y="28803"/>
                    </a:lnTo>
                    <a:lnTo>
                      <a:pt x="36448" y="28680"/>
                    </a:lnTo>
                    <a:lnTo>
                      <a:pt x="36602" y="28803"/>
                    </a:lnTo>
                    <a:lnTo>
                      <a:pt x="36540" y="29018"/>
                    </a:lnTo>
                    <a:lnTo>
                      <a:pt x="36694" y="29171"/>
                    </a:lnTo>
                    <a:lnTo>
                      <a:pt x="36817" y="29018"/>
                    </a:lnTo>
                    <a:lnTo>
                      <a:pt x="36878" y="29110"/>
                    </a:lnTo>
                    <a:lnTo>
                      <a:pt x="36817" y="29263"/>
                    </a:lnTo>
                    <a:lnTo>
                      <a:pt x="37001" y="29478"/>
                    </a:lnTo>
                    <a:lnTo>
                      <a:pt x="37155" y="29509"/>
                    </a:lnTo>
                    <a:lnTo>
                      <a:pt x="37247" y="29755"/>
                    </a:lnTo>
                    <a:lnTo>
                      <a:pt x="37339" y="29877"/>
                    </a:lnTo>
                    <a:lnTo>
                      <a:pt x="37462" y="29663"/>
                    </a:lnTo>
                    <a:lnTo>
                      <a:pt x="37462" y="29816"/>
                    </a:lnTo>
                    <a:lnTo>
                      <a:pt x="37677" y="30000"/>
                    </a:lnTo>
                    <a:lnTo>
                      <a:pt x="37799" y="30000"/>
                    </a:lnTo>
                    <a:lnTo>
                      <a:pt x="37984" y="30000"/>
                    </a:lnTo>
                    <a:lnTo>
                      <a:pt x="38137" y="29816"/>
                    </a:lnTo>
                    <a:lnTo>
                      <a:pt x="38260" y="29816"/>
                    </a:lnTo>
                    <a:lnTo>
                      <a:pt x="38444" y="29663"/>
                    </a:lnTo>
                    <a:lnTo>
                      <a:pt x="38536" y="29785"/>
                    </a:lnTo>
                    <a:close/>
                    <a:moveTo>
                      <a:pt x="55425" y="28619"/>
                    </a:moveTo>
                    <a:lnTo>
                      <a:pt x="55425" y="28496"/>
                    </a:lnTo>
                    <a:lnTo>
                      <a:pt x="55394" y="28404"/>
                    </a:lnTo>
                    <a:lnTo>
                      <a:pt x="55455" y="28281"/>
                    </a:lnTo>
                    <a:lnTo>
                      <a:pt x="55609" y="28189"/>
                    </a:lnTo>
                    <a:lnTo>
                      <a:pt x="55732" y="28219"/>
                    </a:lnTo>
                    <a:lnTo>
                      <a:pt x="55762" y="28342"/>
                    </a:lnTo>
                    <a:lnTo>
                      <a:pt x="55855" y="28342"/>
                    </a:lnTo>
                    <a:lnTo>
                      <a:pt x="55947" y="28404"/>
                    </a:lnTo>
                    <a:lnTo>
                      <a:pt x="55855" y="28526"/>
                    </a:lnTo>
                    <a:lnTo>
                      <a:pt x="55701" y="28557"/>
                    </a:lnTo>
                    <a:lnTo>
                      <a:pt x="55640" y="28526"/>
                    </a:lnTo>
                    <a:lnTo>
                      <a:pt x="55517" y="28588"/>
                    </a:lnTo>
                    <a:lnTo>
                      <a:pt x="55486" y="28649"/>
                    </a:lnTo>
                    <a:lnTo>
                      <a:pt x="55425" y="28619"/>
                    </a:lnTo>
                    <a:close/>
                    <a:moveTo>
                      <a:pt x="55056" y="43112"/>
                    </a:moveTo>
                    <a:lnTo>
                      <a:pt x="54903" y="43112"/>
                    </a:lnTo>
                    <a:lnTo>
                      <a:pt x="54749" y="43020"/>
                    </a:lnTo>
                    <a:lnTo>
                      <a:pt x="54503" y="42927"/>
                    </a:lnTo>
                    <a:lnTo>
                      <a:pt x="54381" y="42835"/>
                    </a:lnTo>
                    <a:lnTo>
                      <a:pt x="54289" y="42835"/>
                    </a:lnTo>
                    <a:lnTo>
                      <a:pt x="54043" y="42651"/>
                    </a:lnTo>
                    <a:lnTo>
                      <a:pt x="54012" y="42559"/>
                    </a:lnTo>
                    <a:lnTo>
                      <a:pt x="53889" y="42498"/>
                    </a:lnTo>
                    <a:lnTo>
                      <a:pt x="53797" y="42498"/>
                    </a:lnTo>
                    <a:lnTo>
                      <a:pt x="53705" y="42436"/>
                    </a:lnTo>
                    <a:lnTo>
                      <a:pt x="53644" y="42498"/>
                    </a:lnTo>
                    <a:lnTo>
                      <a:pt x="53398" y="42405"/>
                    </a:lnTo>
                    <a:lnTo>
                      <a:pt x="53367" y="42313"/>
                    </a:lnTo>
                    <a:lnTo>
                      <a:pt x="53275" y="42221"/>
                    </a:lnTo>
                    <a:lnTo>
                      <a:pt x="53152" y="42221"/>
                    </a:lnTo>
                    <a:lnTo>
                      <a:pt x="52999" y="42037"/>
                    </a:lnTo>
                    <a:lnTo>
                      <a:pt x="52999" y="41914"/>
                    </a:lnTo>
                    <a:lnTo>
                      <a:pt x="52907" y="41914"/>
                    </a:lnTo>
                    <a:lnTo>
                      <a:pt x="52815" y="41853"/>
                    </a:lnTo>
                    <a:lnTo>
                      <a:pt x="52753" y="41699"/>
                    </a:lnTo>
                    <a:lnTo>
                      <a:pt x="52815" y="41638"/>
                    </a:lnTo>
                    <a:lnTo>
                      <a:pt x="52907" y="41576"/>
                    </a:lnTo>
                    <a:lnTo>
                      <a:pt x="52753" y="41515"/>
                    </a:lnTo>
                    <a:lnTo>
                      <a:pt x="52692" y="41576"/>
                    </a:lnTo>
                    <a:lnTo>
                      <a:pt x="52661" y="41638"/>
                    </a:lnTo>
                    <a:lnTo>
                      <a:pt x="52569" y="41576"/>
                    </a:lnTo>
                    <a:lnTo>
                      <a:pt x="52569" y="41515"/>
                    </a:lnTo>
                    <a:lnTo>
                      <a:pt x="52415" y="41515"/>
                    </a:lnTo>
                    <a:lnTo>
                      <a:pt x="52170" y="41331"/>
                    </a:lnTo>
                    <a:lnTo>
                      <a:pt x="52078" y="41331"/>
                    </a:lnTo>
                    <a:lnTo>
                      <a:pt x="51986" y="41269"/>
                    </a:lnTo>
                    <a:lnTo>
                      <a:pt x="51832" y="41147"/>
                    </a:lnTo>
                    <a:lnTo>
                      <a:pt x="51832" y="41054"/>
                    </a:lnTo>
                    <a:lnTo>
                      <a:pt x="51709" y="41054"/>
                    </a:lnTo>
                    <a:lnTo>
                      <a:pt x="51617" y="40932"/>
                    </a:lnTo>
                    <a:lnTo>
                      <a:pt x="51525" y="40778"/>
                    </a:lnTo>
                    <a:lnTo>
                      <a:pt x="51525" y="40594"/>
                    </a:lnTo>
                    <a:lnTo>
                      <a:pt x="51371" y="40532"/>
                    </a:lnTo>
                    <a:lnTo>
                      <a:pt x="51433" y="40440"/>
                    </a:lnTo>
                    <a:lnTo>
                      <a:pt x="51648" y="40440"/>
                    </a:lnTo>
                    <a:lnTo>
                      <a:pt x="51955" y="40256"/>
                    </a:lnTo>
                    <a:lnTo>
                      <a:pt x="52016" y="40164"/>
                    </a:lnTo>
                    <a:lnTo>
                      <a:pt x="51771" y="40195"/>
                    </a:lnTo>
                    <a:lnTo>
                      <a:pt x="51648" y="40010"/>
                    </a:lnTo>
                    <a:lnTo>
                      <a:pt x="51617" y="39857"/>
                    </a:lnTo>
                    <a:lnTo>
                      <a:pt x="51648" y="39765"/>
                    </a:lnTo>
                    <a:lnTo>
                      <a:pt x="51556" y="39826"/>
                    </a:lnTo>
                    <a:lnTo>
                      <a:pt x="51464" y="39980"/>
                    </a:lnTo>
                    <a:lnTo>
                      <a:pt x="51464" y="40103"/>
                    </a:lnTo>
                    <a:lnTo>
                      <a:pt x="51341" y="39949"/>
                    </a:lnTo>
                    <a:lnTo>
                      <a:pt x="51433" y="39826"/>
                    </a:lnTo>
                    <a:lnTo>
                      <a:pt x="51464" y="39581"/>
                    </a:lnTo>
                    <a:lnTo>
                      <a:pt x="51341" y="39765"/>
                    </a:lnTo>
                    <a:lnTo>
                      <a:pt x="51279" y="39703"/>
                    </a:lnTo>
                    <a:lnTo>
                      <a:pt x="51279" y="39519"/>
                    </a:lnTo>
                    <a:lnTo>
                      <a:pt x="51156" y="39550"/>
                    </a:lnTo>
                    <a:lnTo>
                      <a:pt x="51126" y="39396"/>
                    </a:lnTo>
                    <a:lnTo>
                      <a:pt x="51126" y="39243"/>
                    </a:lnTo>
                    <a:lnTo>
                      <a:pt x="51034" y="39028"/>
                    </a:lnTo>
                    <a:lnTo>
                      <a:pt x="50911" y="38966"/>
                    </a:lnTo>
                    <a:lnTo>
                      <a:pt x="50911" y="38844"/>
                    </a:lnTo>
                    <a:lnTo>
                      <a:pt x="51095" y="38659"/>
                    </a:lnTo>
                    <a:lnTo>
                      <a:pt x="51034" y="38598"/>
                    </a:lnTo>
                    <a:lnTo>
                      <a:pt x="50757" y="38813"/>
                    </a:lnTo>
                    <a:lnTo>
                      <a:pt x="50757" y="38966"/>
                    </a:lnTo>
                    <a:lnTo>
                      <a:pt x="50727" y="38844"/>
                    </a:lnTo>
                    <a:lnTo>
                      <a:pt x="50819" y="38659"/>
                    </a:lnTo>
                    <a:lnTo>
                      <a:pt x="50696" y="38629"/>
                    </a:lnTo>
                    <a:lnTo>
                      <a:pt x="50604" y="38659"/>
                    </a:lnTo>
                    <a:lnTo>
                      <a:pt x="50573" y="38629"/>
                    </a:lnTo>
                    <a:lnTo>
                      <a:pt x="50481" y="38905"/>
                    </a:lnTo>
                    <a:lnTo>
                      <a:pt x="50327" y="38997"/>
                    </a:lnTo>
                    <a:lnTo>
                      <a:pt x="50327" y="38813"/>
                    </a:lnTo>
                    <a:lnTo>
                      <a:pt x="50450" y="38690"/>
                    </a:lnTo>
                    <a:lnTo>
                      <a:pt x="50450" y="38506"/>
                    </a:lnTo>
                    <a:lnTo>
                      <a:pt x="50481" y="38414"/>
                    </a:lnTo>
                    <a:lnTo>
                      <a:pt x="50358" y="38475"/>
                    </a:lnTo>
                    <a:lnTo>
                      <a:pt x="50235" y="38598"/>
                    </a:lnTo>
                    <a:lnTo>
                      <a:pt x="50143" y="38598"/>
                    </a:lnTo>
                    <a:lnTo>
                      <a:pt x="50051" y="38721"/>
                    </a:lnTo>
                    <a:lnTo>
                      <a:pt x="49990" y="38813"/>
                    </a:lnTo>
                    <a:lnTo>
                      <a:pt x="49805" y="38782"/>
                    </a:lnTo>
                    <a:lnTo>
                      <a:pt x="49713" y="38659"/>
                    </a:lnTo>
                    <a:lnTo>
                      <a:pt x="49590" y="38659"/>
                    </a:lnTo>
                    <a:lnTo>
                      <a:pt x="49406" y="38383"/>
                    </a:lnTo>
                    <a:lnTo>
                      <a:pt x="49345" y="38383"/>
                    </a:lnTo>
                    <a:lnTo>
                      <a:pt x="49314" y="38506"/>
                    </a:lnTo>
                    <a:lnTo>
                      <a:pt x="49314" y="38659"/>
                    </a:lnTo>
                    <a:lnTo>
                      <a:pt x="49222" y="38751"/>
                    </a:lnTo>
                    <a:lnTo>
                      <a:pt x="49099" y="38690"/>
                    </a:lnTo>
                    <a:lnTo>
                      <a:pt x="49007" y="38751"/>
                    </a:lnTo>
                    <a:lnTo>
                      <a:pt x="48823" y="38751"/>
                    </a:lnTo>
                    <a:lnTo>
                      <a:pt x="48761" y="38813"/>
                    </a:lnTo>
                    <a:lnTo>
                      <a:pt x="48608" y="38813"/>
                    </a:lnTo>
                    <a:lnTo>
                      <a:pt x="48546" y="38905"/>
                    </a:lnTo>
                    <a:lnTo>
                      <a:pt x="48393" y="38844"/>
                    </a:lnTo>
                    <a:lnTo>
                      <a:pt x="48147" y="38813"/>
                    </a:lnTo>
                    <a:lnTo>
                      <a:pt x="48178" y="38721"/>
                    </a:lnTo>
                    <a:lnTo>
                      <a:pt x="47994" y="38537"/>
                    </a:lnTo>
                    <a:lnTo>
                      <a:pt x="47932" y="38598"/>
                    </a:lnTo>
                    <a:lnTo>
                      <a:pt x="47779" y="38444"/>
                    </a:lnTo>
                    <a:lnTo>
                      <a:pt x="47687" y="38137"/>
                    </a:lnTo>
                    <a:lnTo>
                      <a:pt x="47748" y="37953"/>
                    </a:lnTo>
                    <a:lnTo>
                      <a:pt x="47871" y="37861"/>
                    </a:lnTo>
                    <a:lnTo>
                      <a:pt x="47871" y="37707"/>
                    </a:lnTo>
                    <a:lnTo>
                      <a:pt x="47994" y="37585"/>
                    </a:lnTo>
                    <a:lnTo>
                      <a:pt x="48147" y="37585"/>
                    </a:lnTo>
                    <a:lnTo>
                      <a:pt x="48239" y="37493"/>
                    </a:lnTo>
                    <a:lnTo>
                      <a:pt x="48424" y="37462"/>
                    </a:lnTo>
                    <a:lnTo>
                      <a:pt x="48485" y="37462"/>
                    </a:lnTo>
                    <a:lnTo>
                      <a:pt x="48516" y="37308"/>
                    </a:lnTo>
                    <a:lnTo>
                      <a:pt x="48424" y="37216"/>
                    </a:lnTo>
                    <a:lnTo>
                      <a:pt x="48424" y="37124"/>
                    </a:lnTo>
                    <a:lnTo>
                      <a:pt x="48485" y="37093"/>
                    </a:lnTo>
                    <a:lnTo>
                      <a:pt x="48577" y="37093"/>
                    </a:lnTo>
                    <a:lnTo>
                      <a:pt x="48608" y="37032"/>
                    </a:lnTo>
                    <a:lnTo>
                      <a:pt x="48577" y="36940"/>
                    </a:lnTo>
                    <a:lnTo>
                      <a:pt x="48639" y="36878"/>
                    </a:lnTo>
                    <a:lnTo>
                      <a:pt x="48792" y="37124"/>
                    </a:lnTo>
                    <a:lnTo>
                      <a:pt x="48976" y="37155"/>
                    </a:lnTo>
                    <a:lnTo>
                      <a:pt x="49161" y="37278"/>
                    </a:lnTo>
                    <a:lnTo>
                      <a:pt x="49253" y="37431"/>
                    </a:lnTo>
                    <a:lnTo>
                      <a:pt x="49345" y="37431"/>
                    </a:lnTo>
                    <a:lnTo>
                      <a:pt x="49529" y="37523"/>
                    </a:lnTo>
                    <a:lnTo>
                      <a:pt x="49621" y="37431"/>
                    </a:lnTo>
                    <a:lnTo>
                      <a:pt x="49744" y="37431"/>
                    </a:lnTo>
                    <a:lnTo>
                      <a:pt x="49805" y="37523"/>
                    </a:lnTo>
                    <a:lnTo>
                      <a:pt x="49928" y="37523"/>
                    </a:lnTo>
                    <a:lnTo>
                      <a:pt x="50112" y="37554"/>
                    </a:lnTo>
                    <a:lnTo>
                      <a:pt x="50235" y="37431"/>
                    </a:lnTo>
                    <a:lnTo>
                      <a:pt x="50297" y="37278"/>
                    </a:lnTo>
                    <a:lnTo>
                      <a:pt x="50512" y="37278"/>
                    </a:lnTo>
                    <a:lnTo>
                      <a:pt x="50512" y="37370"/>
                    </a:lnTo>
                    <a:lnTo>
                      <a:pt x="50450" y="37431"/>
                    </a:lnTo>
                    <a:lnTo>
                      <a:pt x="50573" y="37493"/>
                    </a:lnTo>
                    <a:lnTo>
                      <a:pt x="50727" y="37339"/>
                    </a:lnTo>
                    <a:lnTo>
                      <a:pt x="50788" y="37216"/>
                    </a:lnTo>
                    <a:lnTo>
                      <a:pt x="50942" y="37124"/>
                    </a:lnTo>
                    <a:lnTo>
                      <a:pt x="51003" y="37216"/>
                    </a:lnTo>
                    <a:lnTo>
                      <a:pt x="51003" y="37431"/>
                    </a:lnTo>
                    <a:lnTo>
                      <a:pt x="51064" y="37585"/>
                    </a:lnTo>
                    <a:lnTo>
                      <a:pt x="51095" y="37400"/>
                    </a:lnTo>
                    <a:lnTo>
                      <a:pt x="51187" y="37339"/>
                    </a:lnTo>
                    <a:lnTo>
                      <a:pt x="51249" y="37370"/>
                    </a:lnTo>
                    <a:lnTo>
                      <a:pt x="51341" y="37308"/>
                    </a:lnTo>
                    <a:lnTo>
                      <a:pt x="51310" y="36878"/>
                    </a:lnTo>
                    <a:lnTo>
                      <a:pt x="51156" y="36663"/>
                    </a:lnTo>
                    <a:lnTo>
                      <a:pt x="51126" y="36541"/>
                    </a:lnTo>
                    <a:lnTo>
                      <a:pt x="51034" y="36387"/>
                    </a:lnTo>
                    <a:lnTo>
                      <a:pt x="51095" y="36203"/>
                    </a:lnTo>
                    <a:lnTo>
                      <a:pt x="51156" y="36111"/>
                    </a:lnTo>
                    <a:lnTo>
                      <a:pt x="51249" y="36111"/>
                    </a:lnTo>
                    <a:lnTo>
                      <a:pt x="51494" y="35927"/>
                    </a:lnTo>
                    <a:lnTo>
                      <a:pt x="51771" y="35773"/>
                    </a:lnTo>
                    <a:lnTo>
                      <a:pt x="51893" y="35712"/>
                    </a:lnTo>
                    <a:lnTo>
                      <a:pt x="52078" y="35497"/>
                    </a:lnTo>
                    <a:lnTo>
                      <a:pt x="52170" y="35497"/>
                    </a:lnTo>
                    <a:lnTo>
                      <a:pt x="52262" y="35558"/>
                    </a:lnTo>
                    <a:lnTo>
                      <a:pt x="52385" y="35527"/>
                    </a:lnTo>
                    <a:lnTo>
                      <a:pt x="52446" y="35527"/>
                    </a:lnTo>
                    <a:lnTo>
                      <a:pt x="52231" y="35405"/>
                    </a:lnTo>
                    <a:lnTo>
                      <a:pt x="52231" y="35282"/>
                    </a:lnTo>
                    <a:lnTo>
                      <a:pt x="52538" y="35036"/>
                    </a:lnTo>
                    <a:lnTo>
                      <a:pt x="52569" y="34944"/>
                    </a:lnTo>
                    <a:lnTo>
                      <a:pt x="52661" y="34883"/>
                    </a:lnTo>
                    <a:lnTo>
                      <a:pt x="52907" y="34944"/>
                    </a:lnTo>
                    <a:lnTo>
                      <a:pt x="53152" y="34852"/>
                    </a:lnTo>
                    <a:lnTo>
                      <a:pt x="53183" y="34729"/>
                    </a:lnTo>
                    <a:lnTo>
                      <a:pt x="53091" y="34575"/>
                    </a:lnTo>
                    <a:lnTo>
                      <a:pt x="53183" y="34453"/>
                    </a:lnTo>
                    <a:lnTo>
                      <a:pt x="53214" y="34176"/>
                    </a:lnTo>
                    <a:lnTo>
                      <a:pt x="53214" y="34115"/>
                    </a:lnTo>
                    <a:lnTo>
                      <a:pt x="53183" y="34053"/>
                    </a:lnTo>
                    <a:lnTo>
                      <a:pt x="53183" y="33900"/>
                    </a:lnTo>
                    <a:lnTo>
                      <a:pt x="53245" y="33746"/>
                    </a:lnTo>
                    <a:lnTo>
                      <a:pt x="53245" y="33593"/>
                    </a:lnTo>
                    <a:lnTo>
                      <a:pt x="53152" y="33562"/>
                    </a:lnTo>
                    <a:lnTo>
                      <a:pt x="53152" y="33531"/>
                    </a:lnTo>
                    <a:lnTo>
                      <a:pt x="53214" y="33286"/>
                    </a:lnTo>
                    <a:lnTo>
                      <a:pt x="53337" y="33255"/>
                    </a:lnTo>
                    <a:lnTo>
                      <a:pt x="53337" y="33163"/>
                    </a:lnTo>
                    <a:lnTo>
                      <a:pt x="53398" y="33009"/>
                    </a:lnTo>
                    <a:lnTo>
                      <a:pt x="53398" y="32917"/>
                    </a:lnTo>
                    <a:lnTo>
                      <a:pt x="53306" y="32917"/>
                    </a:lnTo>
                    <a:lnTo>
                      <a:pt x="53245" y="33009"/>
                    </a:lnTo>
                    <a:lnTo>
                      <a:pt x="53245" y="33132"/>
                    </a:lnTo>
                    <a:lnTo>
                      <a:pt x="53152" y="33163"/>
                    </a:lnTo>
                    <a:lnTo>
                      <a:pt x="53152" y="33040"/>
                    </a:lnTo>
                    <a:lnTo>
                      <a:pt x="53152" y="32917"/>
                    </a:lnTo>
                    <a:lnTo>
                      <a:pt x="53091" y="32856"/>
                    </a:lnTo>
                    <a:lnTo>
                      <a:pt x="52784" y="32856"/>
                    </a:lnTo>
                    <a:lnTo>
                      <a:pt x="52661" y="32764"/>
                    </a:lnTo>
                    <a:lnTo>
                      <a:pt x="52692" y="32702"/>
                    </a:lnTo>
                    <a:lnTo>
                      <a:pt x="52937" y="32580"/>
                    </a:lnTo>
                    <a:lnTo>
                      <a:pt x="52907" y="32518"/>
                    </a:lnTo>
                    <a:lnTo>
                      <a:pt x="52784" y="32457"/>
                    </a:lnTo>
                    <a:lnTo>
                      <a:pt x="52876" y="32303"/>
                    </a:lnTo>
                    <a:lnTo>
                      <a:pt x="52876" y="32180"/>
                    </a:lnTo>
                    <a:lnTo>
                      <a:pt x="52692" y="32058"/>
                    </a:lnTo>
                    <a:lnTo>
                      <a:pt x="52630" y="32088"/>
                    </a:lnTo>
                    <a:lnTo>
                      <a:pt x="52630" y="32180"/>
                    </a:lnTo>
                    <a:lnTo>
                      <a:pt x="52692" y="32273"/>
                    </a:lnTo>
                    <a:lnTo>
                      <a:pt x="52630" y="32365"/>
                    </a:lnTo>
                    <a:lnTo>
                      <a:pt x="52446" y="32426"/>
                    </a:lnTo>
                    <a:lnTo>
                      <a:pt x="52385" y="32273"/>
                    </a:lnTo>
                    <a:lnTo>
                      <a:pt x="52323" y="32242"/>
                    </a:lnTo>
                    <a:lnTo>
                      <a:pt x="52293" y="32058"/>
                    </a:lnTo>
                    <a:lnTo>
                      <a:pt x="52415" y="31935"/>
                    </a:lnTo>
                    <a:lnTo>
                      <a:pt x="52385" y="31812"/>
                    </a:lnTo>
                    <a:lnTo>
                      <a:pt x="52170" y="31843"/>
                    </a:lnTo>
                    <a:lnTo>
                      <a:pt x="52170" y="31812"/>
                    </a:lnTo>
                    <a:lnTo>
                      <a:pt x="52354" y="31751"/>
                    </a:lnTo>
                    <a:lnTo>
                      <a:pt x="52354" y="31689"/>
                    </a:lnTo>
                    <a:lnTo>
                      <a:pt x="52262" y="31628"/>
                    </a:lnTo>
                    <a:lnTo>
                      <a:pt x="52354" y="31566"/>
                    </a:lnTo>
                    <a:lnTo>
                      <a:pt x="52446" y="31536"/>
                    </a:lnTo>
                    <a:lnTo>
                      <a:pt x="52446" y="31443"/>
                    </a:lnTo>
                    <a:lnTo>
                      <a:pt x="52354" y="31382"/>
                    </a:lnTo>
                    <a:lnTo>
                      <a:pt x="52231" y="31474"/>
                    </a:lnTo>
                    <a:lnTo>
                      <a:pt x="52108" y="31658"/>
                    </a:lnTo>
                    <a:lnTo>
                      <a:pt x="52016" y="31720"/>
                    </a:lnTo>
                    <a:lnTo>
                      <a:pt x="51955" y="31689"/>
                    </a:lnTo>
                    <a:lnTo>
                      <a:pt x="51955" y="31505"/>
                    </a:lnTo>
                    <a:lnTo>
                      <a:pt x="51863" y="31536"/>
                    </a:lnTo>
                    <a:lnTo>
                      <a:pt x="51801" y="31689"/>
                    </a:lnTo>
                    <a:lnTo>
                      <a:pt x="51679" y="31689"/>
                    </a:lnTo>
                    <a:lnTo>
                      <a:pt x="51556" y="31751"/>
                    </a:lnTo>
                    <a:lnTo>
                      <a:pt x="51402" y="31751"/>
                    </a:lnTo>
                    <a:lnTo>
                      <a:pt x="51310" y="31812"/>
                    </a:lnTo>
                    <a:lnTo>
                      <a:pt x="51279" y="31843"/>
                    </a:lnTo>
                    <a:lnTo>
                      <a:pt x="51187" y="31843"/>
                    </a:lnTo>
                    <a:lnTo>
                      <a:pt x="51156" y="31781"/>
                    </a:lnTo>
                    <a:lnTo>
                      <a:pt x="51249" y="31658"/>
                    </a:lnTo>
                    <a:lnTo>
                      <a:pt x="51249" y="31597"/>
                    </a:lnTo>
                    <a:lnTo>
                      <a:pt x="51187" y="31536"/>
                    </a:lnTo>
                    <a:lnTo>
                      <a:pt x="51310" y="31382"/>
                    </a:lnTo>
                    <a:lnTo>
                      <a:pt x="51371" y="31351"/>
                    </a:lnTo>
                    <a:lnTo>
                      <a:pt x="51494" y="31413"/>
                    </a:lnTo>
                    <a:lnTo>
                      <a:pt x="51586" y="31443"/>
                    </a:lnTo>
                    <a:lnTo>
                      <a:pt x="51648" y="31413"/>
                    </a:lnTo>
                    <a:lnTo>
                      <a:pt x="51771" y="31413"/>
                    </a:lnTo>
                    <a:lnTo>
                      <a:pt x="51893" y="31290"/>
                    </a:lnTo>
                    <a:lnTo>
                      <a:pt x="51924" y="31136"/>
                    </a:lnTo>
                    <a:lnTo>
                      <a:pt x="51893" y="31044"/>
                    </a:lnTo>
                    <a:lnTo>
                      <a:pt x="51771" y="30952"/>
                    </a:lnTo>
                    <a:lnTo>
                      <a:pt x="51617" y="30921"/>
                    </a:lnTo>
                    <a:lnTo>
                      <a:pt x="51556" y="30799"/>
                    </a:lnTo>
                    <a:lnTo>
                      <a:pt x="51556" y="30676"/>
                    </a:lnTo>
                    <a:lnTo>
                      <a:pt x="51494" y="30614"/>
                    </a:lnTo>
                    <a:lnTo>
                      <a:pt x="51494" y="30522"/>
                    </a:lnTo>
                    <a:lnTo>
                      <a:pt x="51341" y="30522"/>
                    </a:lnTo>
                    <a:lnTo>
                      <a:pt x="51341" y="30461"/>
                    </a:lnTo>
                    <a:lnTo>
                      <a:pt x="51249" y="30399"/>
                    </a:lnTo>
                    <a:lnTo>
                      <a:pt x="51218" y="30307"/>
                    </a:lnTo>
                    <a:lnTo>
                      <a:pt x="51341" y="30246"/>
                    </a:lnTo>
                    <a:lnTo>
                      <a:pt x="51402" y="30338"/>
                    </a:lnTo>
                    <a:lnTo>
                      <a:pt x="51464" y="30307"/>
                    </a:lnTo>
                    <a:lnTo>
                      <a:pt x="51464" y="30215"/>
                    </a:lnTo>
                    <a:lnTo>
                      <a:pt x="51617" y="30123"/>
                    </a:lnTo>
                    <a:lnTo>
                      <a:pt x="51402" y="30092"/>
                    </a:lnTo>
                    <a:lnTo>
                      <a:pt x="51310" y="30000"/>
                    </a:lnTo>
                    <a:lnTo>
                      <a:pt x="51218" y="30000"/>
                    </a:lnTo>
                    <a:lnTo>
                      <a:pt x="51218" y="29939"/>
                    </a:lnTo>
                    <a:lnTo>
                      <a:pt x="51095" y="29908"/>
                    </a:lnTo>
                    <a:lnTo>
                      <a:pt x="51034" y="30062"/>
                    </a:lnTo>
                    <a:lnTo>
                      <a:pt x="50972" y="30062"/>
                    </a:lnTo>
                    <a:lnTo>
                      <a:pt x="50972" y="29970"/>
                    </a:lnTo>
                    <a:lnTo>
                      <a:pt x="51095" y="29693"/>
                    </a:lnTo>
                    <a:lnTo>
                      <a:pt x="51218" y="29478"/>
                    </a:lnTo>
                    <a:lnTo>
                      <a:pt x="51218" y="29417"/>
                    </a:lnTo>
                    <a:lnTo>
                      <a:pt x="51310" y="29202"/>
                    </a:lnTo>
                    <a:lnTo>
                      <a:pt x="51310" y="29048"/>
                    </a:lnTo>
                    <a:lnTo>
                      <a:pt x="51371" y="28956"/>
                    </a:lnTo>
                    <a:lnTo>
                      <a:pt x="51310" y="28864"/>
                    </a:lnTo>
                    <a:lnTo>
                      <a:pt x="51156" y="28956"/>
                    </a:lnTo>
                    <a:lnTo>
                      <a:pt x="51064" y="28864"/>
                    </a:lnTo>
                    <a:lnTo>
                      <a:pt x="51003" y="28926"/>
                    </a:lnTo>
                    <a:lnTo>
                      <a:pt x="51003" y="29018"/>
                    </a:lnTo>
                    <a:lnTo>
                      <a:pt x="50942" y="28987"/>
                    </a:lnTo>
                    <a:lnTo>
                      <a:pt x="50727" y="28772"/>
                    </a:lnTo>
                    <a:lnTo>
                      <a:pt x="50727" y="28649"/>
                    </a:lnTo>
                    <a:lnTo>
                      <a:pt x="50634" y="28557"/>
                    </a:lnTo>
                    <a:lnTo>
                      <a:pt x="50573" y="28526"/>
                    </a:lnTo>
                    <a:lnTo>
                      <a:pt x="50604" y="28342"/>
                    </a:lnTo>
                    <a:lnTo>
                      <a:pt x="50757" y="28281"/>
                    </a:lnTo>
                    <a:lnTo>
                      <a:pt x="50788" y="28189"/>
                    </a:lnTo>
                    <a:lnTo>
                      <a:pt x="50727" y="28097"/>
                    </a:lnTo>
                    <a:lnTo>
                      <a:pt x="50727" y="27943"/>
                    </a:lnTo>
                    <a:lnTo>
                      <a:pt x="50634" y="27943"/>
                    </a:lnTo>
                    <a:lnTo>
                      <a:pt x="50573" y="28066"/>
                    </a:lnTo>
                    <a:lnTo>
                      <a:pt x="50573" y="28281"/>
                    </a:lnTo>
                    <a:lnTo>
                      <a:pt x="50481" y="28404"/>
                    </a:lnTo>
                    <a:lnTo>
                      <a:pt x="50420" y="28281"/>
                    </a:lnTo>
                    <a:lnTo>
                      <a:pt x="50358" y="28219"/>
                    </a:lnTo>
                    <a:lnTo>
                      <a:pt x="50327" y="28250"/>
                    </a:lnTo>
                    <a:lnTo>
                      <a:pt x="50327" y="28342"/>
                    </a:lnTo>
                    <a:lnTo>
                      <a:pt x="50235" y="28373"/>
                    </a:lnTo>
                    <a:lnTo>
                      <a:pt x="50205" y="28557"/>
                    </a:lnTo>
                    <a:lnTo>
                      <a:pt x="50327" y="28741"/>
                    </a:lnTo>
                    <a:lnTo>
                      <a:pt x="50420" y="28711"/>
                    </a:lnTo>
                    <a:lnTo>
                      <a:pt x="50573" y="29018"/>
                    </a:lnTo>
                    <a:lnTo>
                      <a:pt x="50634" y="29110"/>
                    </a:lnTo>
                    <a:lnTo>
                      <a:pt x="50604" y="29263"/>
                    </a:lnTo>
                    <a:lnTo>
                      <a:pt x="50604" y="29386"/>
                    </a:lnTo>
                    <a:lnTo>
                      <a:pt x="50481" y="29540"/>
                    </a:lnTo>
                    <a:lnTo>
                      <a:pt x="50358" y="29632"/>
                    </a:lnTo>
                    <a:lnTo>
                      <a:pt x="50020" y="29632"/>
                    </a:lnTo>
                    <a:lnTo>
                      <a:pt x="49959" y="29570"/>
                    </a:lnTo>
                    <a:lnTo>
                      <a:pt x="49805" y="29570"/>
                    </a:lnTo>
                    <a:lnTo>
                      <a:pt x="49652" y="29478"/>
                    </a:lnTo>
                    <a:lnTo>
                      <a:pt x="49683" y="29417"/>
                    </a:lnTo>
                    <a:lnTo>
                      <a:pt x="49683" y="29263"/>
                    </a:lnTo>
                    <a:lnTo>
                      <a:pt x="49437" y="29263"/>
                    </a:lnTo>
                    <a:lnTo>
                      <a:pt x="49161" y="29141"/>
                    </a:lnTo>
                    <a:lnTo>
                      <a:pt x="48946" y="29110"/>
                    </a:lnTo>
                    <a:lnTo>
                      <a:pt x="49038" y="29417"/>
                    </a:lnTo>
                    <a:lnTo>
                      <a:pt x="49130" y="29601"/>
                    </a:lnTo>
                    <a:lnTo>
                      <a:pt x="49068" y="29632"/>
                    </a:lnTo>
                    <a:lnTo>
                      <a:pt x="48946" y="29632"/>
                    </a:lnTo>
                    <a:lnTo>
                      <a:pt x="48884" y="29448"/>
                    </a:lnTo>
                    <a:lnTo>
                      <a:pt x="48731" y="29325"/>
                    </a:lnTo>
                    <a:lnTo>
                      <a:pt x="48669" y="29294"/>
                    </a:lnTo>
                    <a:lnTo>
                      <a:pt x="48639" y="29171"/>
                    </a:lnTo>
                    <a:lnTo>
                      <a:pt x="48485" y="29018"/>
                    </a:lnTo>
                    <a:lnTo>
                      <a:pt x="48362" y="28864"/>
                    </a:lnTo>
                    <a:lnTo>
                      <a:pt x="48332" y="28772"/>
                    </a:lnTo>
                    <a:lnTo>
                      <a:pt x="48239" y="28741"/>
                    </a:lnTo>
                    <a:lnTo>
                      <a:pt x="48086" y="28588"/>
                    </a:lnTo>
                    <a:lnTo>
                      <a:pt x="47994" y="28526"/>
                    </a:lnTo>
                    <a:lnTo>
                      <a:pt x="47932" y="28465"/>
                    </a:lnTo>
                    <a:lnTo>
                      <a:pt x="47810" y="28404"/>
                    </a:lnTo>
                    <a:lnTo>
                      <a:pt x="47840" y="28526"/>
                    </a:lnTo>
                    <a:lnTo>
                      <a:pt x="48147" y="28772"/>
                    </a:lnTo>
                    <a:lnTo>
                      <a:pt x="48239" y="28895"/>
                    </a:lnTo>
                    <a:lnTo>
                      <a:pt x="48332" y="29048"/>
                    </a:lnTo>
                    <a:lnTo>
                      <a:pt x="48454" y="29110"/>
                    </a:lnTo>
                    <a:lnTo>
                      <a:pt x="48516" y="29233"/>
                    </a:lnTo>
                    <a:lnTo>
                      <a:pt x="48332" y="29294"/>
                    </a:lnTo>
                    <a:lnTo>
                      <a:pt x="48270" y="29233"/>
                    </a:lnTo>
                    <a:lnTo>
                      <a:pt x="48209" y="29325"/>
                    </a:lnTo>
                    <a:lnTo>
                      <a:pt x="47963" y="29171"/>
                    </a:lnTo>
                    <a:lnTo>
                      <a:pt x="47871" y="29202"/>
                    </a:lnTo>
                    <a:lnTo>
                      <a:pt x="47810" y="29079"/>
                    </a:lnTo>
                    <a:lnTo>
                      <a:pt x="47656" y="29018"/>
                    </a:lnTo>
                    <a:lnTo>
                      <a:pt x="47595" y="28895"/>
                    </a:lnTo>
                    <a:lnTo>
                      <a:pt x="47318" y="28926"/>
                    </a:lnTo>
                    <a:lnTo>
                      <a:pt x="47195" y="28987"/>
                    </a:lnTo>
                    <a:lnTo>
                      <a:pt x="47073" y="28895"/>
                    </a:lnTo>
                    <a:lnTo>
                      <a:pt x="46888" y="28864"/>
                    </a:lnTo>
                    <a:lnTo>
                      <a:pt x="46735" y="28864"/>
                    </a:lnTo>
                    <a:lnTo>
                      <a:pt x="46643" y="28741"/>
                    </a:lnTo>
                    <a:lnTo>
                      <a:pt x="46458" y="28619"/>
                    </a:lnTo>
                    <a:lnTo>
                      <a:pt x="46458" y="28526"/>
                    </a:lnTo>
                    <a:lnTo>
                      <a:pt x="46704" y="28311"/>
                    </a:lnTo>
                    <a:lnTo>
                      <a:pt x="46796" y="28250"/>
                    </a:lnTo>
                    <a:lnTo>
                      <a:pt x="46796" y="28189"/>
                    </a:lnTo>
                    <a:lnTo>
                      <a:pt x="46673" y="28189"/>
                    </a:lnTo>
                    <a:lnTo>
                      <a:pt x="46551" y="28342"/>
                    </a:lnTo>
                    <a:lnTo>
                      <a:pt x="46428" y="28465"/>
                    </a:lnTo>
                    <a:lnTo>
                      <a:pt x="46336" y="28496"/>
                    </a:lnTo>
                    <a:lnTo>
                      <a:pt x="46213" y="28404"/>
                    </a:lnTo>
                    <a:lnTo>
                      <a:pt x="46059" y="28373"/>
                    </a:lnTo>
                    <a:lnTo>
                      <a:pt x="45998" y="28404"/>
                    </a:lnTo>
                    <a:lnTo>
                      <a:pt x="46121" y="28496"/>
                    </a:lnTo>
                    <a:lnTo>
                      <a:pt x="46059" y="28557"/>
                    </a:lnTo>
                    <a:lnTo>
                      <a:pt x="45844" y="28557"/>
                    </a:lnTo>
                    <a:lnTo>
                      <a:pt x="45629" y="28373"/>
                    </a:lnTo>
                    <a:lnTo>
                      <a:pt x="45599" y="28158"/>
                    </a:lnTo>
                    <a:lnTo>
                      <a:pt x="45445" y="28035"/>
                    </a:lnTo>
                    <a:lnTo>
                      <a:pt x="45476" y="27912"/>
                    </a:lnTo>
                    <a:lnTo>
                      <a:pt x="45752" y="27759"/>
                    </a:lnTo>
                    <a:lnTo>
                      <a:pt x="45814" y="27667"/>
                    </a:lnTo>
                    <a:lnTo>
                      <a:pt x="45783" y="27636"/>
                    </a:lnTo>
                    <a:lnTo>
                      <a:pt x="45660" y="27759"/>
                    </a:lnTo>
                    <a:lnTo>
                      <a:pt x="45445" y="27789"/>
                    </a:lnTo>
                    <a:lnTo>
                      <a:pt x="45384" y="27943"/>
                    </a:lnTo>
                    <a:lnTo>
                      <a:pt x="45292" y="27943"/>
                    </a:lnTo>
                    <a:lnTo>
                      <a:pt x="45261" y="27851"/>
                    </a:lnTo>
                    <a:lnTo>
                      <a:pt x="45292" y="27697"/>
                    </a:lnTo>
                    <a:lnTo>
                      <a:pt x="45230" y="27636"/>
                    </a:lnTo>
                    <a:lnTo>
                      <a:pt x="45169" y="27667"/>
                    </a:lnTo>
                    <a:lnTo>
                      <a:pt x="45138" y="27759"/>
                    </a:lnTo>
                    <a:lnTo>
                      <a:pt x="45138" y="27851"/>
                    </a:lnTo>
                    <a:lnTo>
                      <a:pt x="45107" y="27943"/>
                    </a:lnTo>
                    <a:lnTo>
                      <a:pt x="44985" y="27912"/>
                    </a:lnTo>
                    <a:lnTo>
                      <a:pt x="44892" y="27789"/>
                    </a:lnTo>
                    <a:lnTo>
                      <a:pt x="44770" y="27759"/>
                    </a:lnTo>
                    <a:lnTo>
                      <a:pt x="44647" y="27789"/>
                    </a:lnTo>
                    <a:lnTo>
                      <a:pt x="44647" y="27912"/>
                    </a:lnTo>
                    <a:lnTo>
                      <a:pt x="44555" y="27912"/>
                    </a:lnTo>
                    <a:lnTo>
                      <a:pt x="44463" y="27759"/>
                    </a:lnTo>
                    <a:lnTo>
                      <a:pt x="44401" y="27636"/>
                    </a:lnTo>
                    <a:lnTo>
                      <a:pt x="44463" y="27636"/>
                    </a:lnTo>
                    <a:lnTo>
                      <a:pt x="44555" y="27697"/>
                    </a:lnTo>
                    <a:lnTo>
                      <a:pt x="44555" y="27636"/>
                    </a:lnTo>
                    <a:lnTo>
                      <a:pt x="44370" y="27482"/>
                    </a:lnTo>
                    <a:lnTo>
                      <a:pt x="44186" y="27390"/>
                    </a:lnTo>
                    <a:lnTo>
                      <a:pt x="44156" y="27237"/>
                    </a:lnTo>
                    <a:lnTo>
                      <a:pt x="44186" y="27053"/>
                    </a:lnTo>
                    <a:lnTo>
                      <a:pt x="44156" y="26868"/>
                    </a:lnTo>
                    <a:lnTo>
                      <a:pt x="44094" y="26623"/>
                    </a:lnTo>
                    <a:lnTo>
                      <a:pt x="44156" y="26500"/>
                    </a:lnTo>
                    <a:lnTo>
                      <a:pt x="44248" y="26500"/>
                    </a:lnTo>
                    <a:lnTo>
                      <a:pt x="44248" y="26408"/>
                    </a:lnTo>
                    <a:lnTo>
                      <a:pt x="44186" y="26193"/>
                    </a:lnTo>
                    <a:lnTo>
                      <a:pt x="44217" y="26131"/>
                    </a:lnTo>
                    <a:lnTo>
                      <a:pt x="44370" y="26193"/>
                    </a:lnTo>
                    <a:lnTo>
                      <a:pt x="44432" y="26254"/>
                    </a:lnTo>
                    <a:lnTo>
                      <a:pt x="44708" y="26254"/>
                    </a:lnTo>
                    <a:lnTo>
                      <a:pt x="44831" y="26377"/>
                    </a:lnTo>
                    <a:lnTo>
                      <a:pt x="44892" y="26531"/>
                    </a:lnTo>
                    <a:lnTo>
                      <a:pt x="45169" y="26653"/>
                    </a:lnTo>
                    <a:lnTo>
                      <a:pt x="45445" y="26653"/>
                    </a:lnTo>
                    <a:lnTo>
                      <a:pt x="45507" y="26592"/>
                    </a:lnTo>
                    <a:lnTo>
                      <a:pt x="45752" y="26592"/>
                    </a:lnTo>
                    <a:lnTo>
                      <a:pt x="45660" y="26531"/>
                    </a:lnTo>
                    <a:lnTo>
                      <a:pt x="45629" y="26408"/>
                    </a:lnTo>
                    <a:lnTo>
                      <a:pt x="45414" y="26285"/>
                    </a:lnTo>
                    <a:lnTo>
                      <a:pt x="45384" y="26070"/>
                    </a:lnTo>
                    <a:lnTo>
                      <a:pt x="45169" y="26070"/>
                    </a:lnTo>
                    <a:lnTo>
                      <a:pt x="44985" y="25947"/>
                    </a:lnTo>
                    <a:lnTo>
                      <a:pt x="44862" y="25947"/>
                    </a:lnTo>
                    <a:lnTo>
                      <a:pt x="44678" y="25824"/>
                    </a:lnTo>
                    <a:lnTo>
                      <a:pt x="44524" y="25824"/>
                    </a:lnTo>
                    <a:lnTo>
                      <a:pt x="44217" y="25671"/>
                    </a:lnTo>
                    <a:lnTo>
                      <a:pt x="44125" y="25517"/>
                    </a:lnTo>
                    <a:lnTo>
                      <a:pt x="44186" y="25241"/>
                    </a:lnTo>
                    <a:lnTo>
                      <a:pt x="44340" y="25149"/>
                    </a:lnTo>
                    <a:lnTo>
                      <a:pt x="44340" y="25057"/>
                    </a:lnTo>
                    <a:lnTo>
                      <a:pt x="44401" y="24872"/>
                    </a:lnTo>
                    <a:lnTo>
                      <a:pt x="44493" y="24872"/>
                    </a:lnTo>
                    <a:lnTo>
                      <a:pt x="44585" y="24688"/>
                    </a:lnTo>
                    <a:lnTo>
                      <a:pt x="44585" y="24412"/>
                    </a:lnTo>
                    <a:lnTo>
                      <a:pt x="44647" y="24289"/>
                    </a:lnTo>
                    <a:lnTo>
                      <a:pt x="44739" y="24258"/>
                    </a:lnTo>
                    <a:lnTo>
                      <a:pt x="44800" y="24105"/>
                    </a:lnTo>
                    <a:lnTo>
                      <a:pt x="45015" y="23982"/>
                    </a:lnTo>
                    <a:lnTo>
                      <a:pt x="45138" y="23982"/>
                    </a:lnTo>
                    <a:lnTo>
                      <a:pt x="45169" y="23890"/>
                    </a:lnTo>
                    <a:lnTo>
                      <a:pt x="45138" y="23890"/>
                    </a:lnTo>
                    <a:lnTo>
                      <a:pt x="45046" y="23921"/>
                    </a:lnTo>
                    <a:lnTo>
                      <a:pt x="45046" y="23767"/>
                    </a:lnTo>
                    <a:lnTo>
                      <a:pt x="45230" y="23521"/>
                    </a:lnTo>
                    <a:lnTo>
                      <a:pt x="45353" y="23276"/>
                    </a:lnTo>
                    <a:lnTo>
                      <a:pt x="45414" y="23214"/>
                    </a:lnTo>
                    <a:lnTo>
                      <a:pt x="45537" y="23061"/>
                    </a:lnTo>
                    <a:lnTo>
                      <a:pt x="45660" y="23061"/>
                    </a:lnTo>
                    <a:lnTo>
                      <a:pt x="45722" y="23061"/>
                    </a:lnTo>
                    <a:lnTo>
                      <a:pt x="45783" y="22815"/>
                    </a:lnTo>
                    <a:lnTo>
                      <a:pt x="45844" y="22815"/>
                    </a:lnTo>
                    <a:lnTo>
                      <a:pt x="45906" y="22938"/>
                    </a:lnTo>
                    <a:lnTo>
                      <a:pt x="45998" y="22815"/>
                    </a:lnTo>
                    <a:lnTo>
                      <a:pt x="45936" y="22723"/>
                    </a:lnTo>
                    <a:lnTo>
                      <a:pt x="46121" y="22416"/>
                    </a:lnTo>
                    <a:lnTo>
                      <a:pt x="46274" y="22416"/>
                    </a:lnTo>
                    <a:lnTo>
                      <a:pt x="46274" y="22262"/>
                    </a:lnTo>
                    <a:lnTo>
                      <a:pt x="46397" y="22078"/>
                    </a:lnTo>
                    <a:lnTo>
                      <a:pt x="46581" y="22078"/>
                    </a:lnTo>
                    <a:lnTo>
                      <a:pt x="46673" y="21925"/>
                    </a:lnTo>
                    <a:lnTo>
                      <a:pt x="46796" y="21925"/>
                    </a:lnTo>
                    <a:lnTo>
                      <a:pt x="46888" y="21986"/>
                    </a:lnTo>
                    <a:lnTo>
                      <a:pt x="46858" y="21833"/>
                    </a:lnTo>
                    <a:lnTo>
                      <a:pt x="46888" y="21679"/>
                    </a:lnTo>
                    <a:lnTo>
                      <a:pt x="47165" y="21556"/>
                    </a:lnTo>
                    <a:lnTo>
                      <a:pt x="47472" y="21311"/>
                    </a:lnTo>
                    <a:lnTo>
                      <a:pt x="47902" y="21157"/>
                    </a:lnTo>
                    <a:lnTo>
                      <a:pt x="48209" y="21157"/>
                    </a:lnTo>
                    <a:lnTo>
                      <a:pt x="48332" y="21126"/>
                    </a:lnTo>
                    <a:lnTo>
                      <a:pt x="48546" y="21157"/>
                    </a:lnTo>
                    <a:lnTo>
                      <a:pt x="48669" y="21126"/>
                    </a:lnTo>
                    <a:lnTo>
                      <a:pt x="48761" y="21157"/>
                    </a:lnTo>
                    <a:lnTo>
                      <a:pt x="49007" y="21157"/>
                    </a:lnTo>
                    <a:lnTo>
                      <a:pt x="49191" y="21280"/>
                    </a:lnTo>
                    <a:lnTo>
                      <a:pt x="49529" y="21433"/>
                    </a:lnTo>
                    <a:lnTo>
                      <a:pt x="49560" y="21525"/>
                    </a:lnTo>
                    <a:lnTo>
                      <a:pt x="49529" y="21679"/>
                    </a:lnTo>
                    <a:lnTo>
                      <a:pt x="49314" y="21771"/>
                    </a:lnTo>
                    <a:lnTo>
                      <a:pt x="49038" y="21863"/>
                    </a:lnTo>
                    <a:lnTo>
                      <a:pt x="48884" y="21863"/>
                    </a:lnTo>
                    <a:lnTo>
                      <a:pt x="48792" y="21986"/>
                    </a:lnTo>
                    <a:lnTo>
                      <a:pt x="48669" y="22170"/>
                    </a:lnTo>
                    <a:lnTo>
                      <a:pt x="48485" y="22201"/>
                    </a:lnTo>
                    <a:lnTo>
                      <a:pt x="48178" y="22508"/>
                    </a:lnTo>
                    <a:lnTo>
                      <a:pt x="47902" y="22877"/>
                    </a:lnTo>
                    <a:lnTo>
                      <a:pt x="47656" y="23061"/>
                    </a:lnTo>
                    <a:lnTo>
                      <a:pt x="47564" y="23091"/>
                    </a:lnTo>
                    <a:lnTo>
                      <a:pt x="47410" y="23399"/>
                    </a:lnTo>
                    <a:lnTo>
                      <a:pt x="47380" y="23613"/>
                    </a:lnTo>
                    <a:lnTo>
                      <a:pt x="47441" y="23767"/>
                    </a:lnTo>
                    <a:lnTo>
                      <a:pt x="47533" y="23890"/>
                    </a:lnTo>
                    <a:lnTo>
                      <a:pt x="47533" y="24013"/>
                    </a:lnTo>
                    <a:lnTo>
                      <a:pt x="47380" y="24074"/>
                    </a:lnTo>
                    <a:lnTo>
                      <a:pt x="47288" y="24258"/>
                    </a:lnTo>
                    <a:lnTo>
                      <a:pt x="47134" y="24412"/>
                    </a:lnTo>
                    <a:lnTo>
                      <a:pt x="47134" y="24596"/>
                    </a:lnTo>
                    <a:lnTo>
                      <a:pt x="47011" y="24780"/>
                    </a:lnTo>
                    <a:lnTo>
                      <a:pt x="46950" y="24842"/>
                    </a:lnTo>
                    <a:lnTo>
                      <a:pt x="46950" y="24995"/>
                    </a:lnTo>
                    <a:lnTo>
                      <a:pt x="47011" y="25118"/>
                    </a:lnTo>
                    <a:lnTo>
                      <a:pt x="47042" y="25364"/>
                    </a:lnTo>
                    <a:lnTo>
                      <a:pt x="47103" y="25456"/>
                    </a:lnTo>
                    <a:lnTo>
                      <a:pt x="47103" y="25671"/>
                    </a:lnTo>
                    <a:lnTo>
                      <a:pt x="47257" y="25855"/>
                    </a:lnTo>
                    <a:lnTo>
                      <a:pt x="47288" y="25947"/>
                    </a:lnTo>
                    <a:lnTo>
                      <a:pt x="47441" y="26039"/>
                    </a:lnTo>
                    <a:lnTo>
                      <a:pt x="47441" y="26223"/>
                    </a:lnTo>
                    <a:lnTo>
                      <a:pt x="47380" y="26377"/>
                    </a:lnTo>
                    <a:lnTo>
                      <a:pt x="47318" y="26223"/>
                    </a:lnTo>
                    <a:lnTo>
                      <a:pt x="47195" y="26223"/>
                    </a:lnTo>
                    <a:lnTo>
                      <a:pt x="47195" y="26316"/>
                    </a:lnTo>
                    <a:lnTo>
                      <a:pt x="47073" y="26316"/>
                    </a:lnTo>
                    <a:lnTo>
                      <a:pt x="46980" y="26346"/>
                    </a:lnTo>
                    <a:lnTo>
                      <a:pt x="46888" y="26377"/>
                    </a:lnTo>
                    <a:lnTo>
                      <a:pt x="46950" y="26438"/>
                    </a:lnTo>
                    <a:lnTo>
                      <a:pt x="47073" y="26561"/>
                    </a:lnTo>
                    <a:lnTo>
                      <a:pt x="47165" y="26561"/>
                    </a:lnTo>
                    <a:lnTo>
                      <a:pt x="47195" y="26531"/>
                    </a:lnTo>
                    <a:lnTo>
                      <a:pt x="47257" y="26561"/>
                    </a:lnTo>
                    <a:lnTo>
                      <a:pt x="47134" y="26684"/>
                    </a:lnTo>
                    <a:lnTo>
                      <a:pt x="47073" y="26930"/>
                    </a:lnTo>
                    <a:lnTo>
                      <a:pt x="47073" y="27083"/>
                    </a:lnTo>
                    <a:lnTo>
                      <a:pt x="47042" y="27175"/>
                    </a:lnTo>
                    <a:lnTo>
                      <a:pt x="47226" y="26991"/>
                    </a:lnTo>
                    <a:lnTo>
                      <a:pt x="47226" y="26868"/>
                    </a:lnTo>
                    <a:lnTo>
                      <a:pt x="47410" y="26561"/>
                    </a:lnTo>
                    <a:lnTo>
                      <a:pt x="47502" y="26500"/>
                    </a:lnTo>
                    <a:lnTo>
                      <a:pt x="47533" y="26193"/>
                    </a:lnTo>
                    <a:lnTo>
                      <a:pt x="47595" y="26101"/>
                    </a:lnTo>
                    <a:lnTo>
                      <a:pt x="47748" y="25978"/>
                    </a:lnTo>
                    <a:lnTo>
                      <a:pt x="47748" y="25855"/>
                    </a:lnTo>
                    <a:lnTo>
                      <a:pt x="47687" y="25732"/>
                    </a:lnTo>
                    <a:lnTo>
                      <a:pt x="47717" y="25640"/>
                    </a:lnTo>
                    <a:lnTo>
                      <a:pt x="47625" y="25548"/>
                    </a:lnTo>
                    <a:lnTo>
                      <a:pt x="47533" y="25548"/>
                    </a:lnTo>
                    <a:lnTo>
                      <a:pt x="47533" y="25364"/>
                    </a:lnTo>
                    <a:lnTo>
                      <a:pt x="47502" y="25302"/>
                    </a:lnTo>
                    <a:lnTo>
                      <a:pt x="47502" y="25087"/>
                    </a:lnTo>
                    <a:lnTo>
                      <a:pt x="47410" y="24934"/>
                    </a:lnTo>
                    <a:lnTo>
                      <a:pt x="47380" y="24780"/>
                    </a:lnTo>
                    <a:lnTo>
                      <a:pt x="47441" y="24719"/>
                    </a:lnTo>
                    <a:lnTo>
                      <a:pt x="47502" y="24842"/>
                    </a:lnTo>
                    <a:lnTo>
                      <a:pt x="47564" y="24780"/>
                    </a:lnTo>
                    <a:lnTo>
                      <a:pt x="47748" y="24719"/>
                    </a:lnTo>
                    <a:lnTo>
                      <a:pt x="47840" y="24596"/>
                    </a:lnTo>
                    <a:lnTo>
                      <a:pt x="47810" y="24504"/>
                    </a:lnTo>
                    <a:lnTo>
                      <a:pt x="47902" y="24381"/>
                    </a:lnTo>
                    <a:lnTo>
                      <a:pt x="48024" y="24412"/>
                    </a:lnTo>
                    <a:lnTo>
                      <a:pt x="48117" y="24627"/>
                    </a:lnTo>
                    <a:lnTo>
                      <a:pt x="48086" y="24719"/>
                    </a:lnTo>
                    <a:lnTo>
                      <a:pt x="48147" y="24780"/>
                    </a:lnTo>
                    <a:lnTo>
                      <a:pt x="48270" y="24657"/>
                    </a:lnTo>
                    <a:lnTo>
                      <a:pt x="48270" y="24504"/>
                    </a:lnTo>
                    <a:lnTo>
                      <a:pt x="48362" y="24350"/>
                    </a:lnTo>
                    <a:lnTo>
                      <a:pt x="48485" y="24350"/>
                    </a:lnTo>
                    <a:lnTo>
                      <a:pt x="48485" y="24289"/>
                    </a:lnTo>
                    <a:lnTo>
                      <a:pt x="48546" y="24228"/>
                    </a:lnTo>
                    <a:lnTo>
                      <a:pt x="48700" y="24166"/>
                    </a:lnTo>
                    <a:lnTo>
                      <a:pt x="48639" y="24074"/>
                    </a:lnTo>
                    <a:lnTo>
                      <a:pt x="48516" y="24074"/>
                    </a:lnTo>
                    <a:lnTo>
                      <a:pt x="48270" y="24289"/>
                    </a:lnTo>
                    <a:lnTo>
                      <a:pt x="48147" y="24289"/>
                    </a:lnTo>
                    <a:lnTo>
                      <a:pt x="48086" y="24105"/>
                    </a:lnTo>
                    <a:lnTo>
                      <a:pt x="47994" y="24043"/>
                    </a:lnTo>
                    <a:lnTo>
                      <a:pt x="47994" y="23921"/>
                    </a:lnTo>
                    <a:lnTo>
                      <a:pt x="48178" y="23890"/>
                    </a:lnTo>
                    <a:lnTo>
                      <a:pt x="48086" y="23736"/>
                    </a:lnTo>
                    <a:lnTo>
                      <a:pt x="48147" y="23521"/>
                    </a:lnTo>
                    <a:lnTo>
                      <a:pt x="48270" y="23276"/>
                    </a:lnTo>
                    <a:lnTo>
                      <a:pt x="48270" y="23153"/>
                    </a:lnTo>
                    <a:lnTo>
                      <a:pt x="48393" y="23030"/>
                    </a:lnTo>
                    <a:lnTo>
                      <a:pt x="48608" y="23030"/>
                    </a:lnTo>
                    <a:lnTo>
                      <a:pt x="48731" y="23184"/>
                    </a:lnTo>
                    <a:lnTo>
                      <a:pt x="48761" y="23306"/>
                    </a:lnTo>
                    <a:lnTo>
                      <a:pt x="48976" y="23429"/>
                    </a:lnTo>
                    <a:lnTo>
                      <a:pt x="49068" y="23552"/>
                    </a:lnTo>
                    <a:lnTo>
                      <a:pt x="49222" y="23552"/>
                    </a:lnTo>
                    <a:lnTo>
                      <a:pt x="49099" y="23460"/>
                    </a:lnTo>
                    <a:lnTo>
                      <a:pt x="49068" y="23337"/>
                    </a:lnTo>
                    <a:lnTo>
                      <a:pt x="48854" y="23184"/>
                    </a:lnTo>
                    <a:lnTo>
                      <a:pt x="48792" y="23030"/>
                    </a:lnTo>
                    <a:lnTo>
                      <a:pt x="48761" y="22938"/>
                    </a:lnTo>
                    <a:lnTo>
                      <a:pt x="48577" y="22938"/>
                    </a:lnTo>
                    <a:lnTo>
                      <a:pt x="48516" y="22846"/>
                    </a:lnTo>
                    <a:lnTo>
                      <a:pt x="48577" y="22815"/>
                    </a:lnTo>
                    <a:lnTo>
                      <a:pt x="48854" y="22815"/>
                    </a:lnTo>
                    <a:lnTo>
                      <a:pt x="48884" y="22754"/>
                    </a:lnTo>
                    <a:lnTo>
                      <a:pt x="48976" y="22754"/>
                    </a:lnTo>
                    <a:lnTo>
                      <a:pt x="49222" y="23030"/>
                    </a:lnTo>
                    <a:lnTo>
                      <a:pt x="49437" y="23153"/>
                    </a:lnTo>
                    <a:lnTo>
                      <a:pt x="49529" y="23153"/>
                    </a:lnTo>
                    <a:lnTo>
                      <a:pt x="49314" y="23030"/>
                    </a:lnTo>
                    <a:lnTo>
                      <a:pt x="49161" y="22815"/>
                    </a:lnTo>
                    <a:lnTo>
                      <a:pt x="48976" y="22662"/>
                    </a:lnTo>
                    <a:lnTo>
                      <a:pt x="48976" y="22569"/>
                    </a:lnTo>
                    <a:lnTo>
                      <a:pt x="49038" y="22416"/>
                    </a:lnTo>
                    <a:lnTo>
                      <a:pt x="49283" y="22355"/>
                    </a:lnTo>
                    <a:lnTo>
                      <a:pt x="49376" y="22416"/>
                    </a:lnTo>
                    <a:lnTo>
                      <a:pt x="49345" y="22539"/>
                    </a:lnTo>
                    <a:lnTo>
                      <a:pt x="49376" y="22662"/>
                    </a:lnTo>
                    <a:lnTo>
                      <a:pt x="49437" y="22600"/>
                    </a:lnTo>
                    <a:lnTo>
                      <a:pt x="49437" y="22477"/>
                    </a:lnTo>
                    <a:lnTo>
                      <a:pt x="49529" y="22355"/>
                    </a:lnTo>
                    <a:lnTo>
                      <a:pt x="49713" y="22355"/>
                    </a:lnTo>
                    <a:lnTo>
                      <a:pt x="49805" y="22539"/>
                    </a:lnTo>
                    <a:lnTo>
                      <a:pt x="49867" y="22600"/>
                    </a:lnTo>
                    <a:lnTo>
                      <a:pt x="49928" y="22815"/>
                    </a:lnTo>
                    <a:lnTo>
                      <a:pt x="50020" y="22723"/>
                    </a:lnTo>
                    <a:lnTo>
                      <a:pt x="50020" y="22600"/>
                    </a:lnTo>
                    <a:lnTo>
                      <a:pt x="49867" y="22416"/>
                    </a:lnTo>
                    <a:lnTo>
                      <a:pt x="49898" y="22293"/>
                    </a:lnTo>
                    <a:lnTo>
                      <a:pt x="50327" y="22201"/>
                    </a:lnTo>
                    <a:lnTo>
                      <a:pt x="50542" y="22109"/>
                    </a:lnTo>
                    <a:lnTo>
                      <a:pt x="50757" y="22109"/>
                    </a:lnTo>
                    <a:lnTo>
                      <a:pt x="50942" y="21986"/>
                    </a:lnTo>
                    <a:lnTo>
                      <a:pt x="51187" y="22047"/>
                    </a:lnTo>
                    <a:lnTo>
                      <a:pt x="51433" y="22047"/>
                    </a:lnTo>
                    <a:lnTo>
                      <a:pt x="51679" y="22109"/>
                    </a:lnTo>
                    <a:lnTo>
                      <a:pt x="51679" y="22201"/>
                    </a:lnTo>
                    <a:lnTo>
                      <a:pt x="51648" y="22262"/>
                    </a:lnTo>
                    <a:lnTo>
                      <a:pt x="51617" y="22631"/>
                    </a:lnTo>
                    <a:lnTo>
                      <a:pt x="51586" y="22723"/>
                    </a:lnTo>
                    <a:lnTo>
                      <a:pt x="51464" y="22846"/>
                    </a:lnTo>
                    <a:lnTo>
                      <a:pt x="51371" y="23061"/>
                    </a:lnTo>
                    <a:lnTo>
                      <a:pt x="51402" y="23153"/>
                    </a:lnTo>
                    <a:lnTo>
                      <a:pt x="51556" y="23214"/>
                    </a:lnTo>
                    <a:lnTo>
                      <a:pt x="51617" y="23337"/>
                    </a:lnTo>
                    <a:lnTo>
                      <a:pt x="51586" y="23429"/>
                    </a:lnTo>
                    <a:lnTo>
                      <a:pt x="51341" y="23675"/>
                    </a:lnTo>
                    <a:lnTo>
                      <a:pt x="51310" y="23798"/>
                    </a:lnTo>
                    <a:lnTo>
                      <a:pt x="51310" y="23951"/>
                    </a:lnTo>
                    <a:lnTo>
                      <a:pt x="51433" y="24074"/>
                    </a:lnTo>
                    <a:lnTo>
                      <a:pt x="51433" y="24135"/>
                    </a:lnTo>
                    <a:lnTo>
                      <a:pt x="51341" y="24320"/>
                    </a:lnTo>
                    <a:lnTo>
                      <a:pt x="51218" y="24320"/>
                    </a:lnTo>
                    <a:lnTo>
                      <a:pt x="51095" y="24443"/>
                    </a:lnTo>
                    <a:lnTo>
                      <a:pt x="50942" y="24504"/>
                    </a:lnTo>
                    <a:lnTo>
                      <a:pt x="50849" y="24596"/>
                    </a:lnTo>
                    <a:lnTo>
                      <a:pt x="50727" y="24750"/>
                    </a:lnTo>
                    <a:lnTo>
                      <a:pt x="50634" y="24872"/>
                    </a:lnTo>
                    <a:lnTo>
                      <a:pt x="50757" y="24872"/>
                    </a:lnTo>
                    <a:lnTo>
                      <a:pt x="50911" y="24688"/>
                    </a:lnTo>
                    <a:lnTo>
                      <a:pt x="51126" y="24535"/>
                    </a:lnTo>
                    <a:lnTo>
                      <a:pt x="51218" y="24535"/>
                    </a:lnTo>
                    <a:lnTo>
                      <a:pt x="51279" y="24535"/>
                    </a:lnTo>
                    <a:lnTo>
                      <a:pt x="51187" y="24657"/>
                    </a:lnTo>
                    <a:lnTo>
                      <a:pt x="51126" y="24780"/>
                    </a:lnTo>
                    <a:lnTo>
                      <a:pt x="50911" y="24995"/>
                    </a:lnTo>
                    <a:lnTo>
                      <a:pt x="50757" y="25057"/>
                    </a:lnTo>
                    <a:lnTo>
                      <a:pt x="50757" y="25118"/>
                    </a:lnTo>
                    <a:lnTo>
                      <a:pt x="50757" y="25210"/>
                    </a:lnTo>
                    <a:lnTo>
                      <a:pt x="50727" y="25272"/>
                    </a:lnTo>
                    <a:lnTo>
                      <a:pt x="50634" y="25241"/>
                    </a:lnTo>
                    <a:lnTo>
                      <a:pt x="50542" y="25241"/>
                    </a:lnTo>
                    <a:lnTo>
                      <a:pt x="50542" y="25333"/>
                    </a:lnTo>
                    <a:lnTo>
                      <a:pt x="50604" y="25333"/>
                    </a:lnTo>
                    <a:lnTo>
                      <a:pt x="50665" y="25394"/>
                    </a:lnTo>
                    <a:lnTo>
                      <a:pt x="50665" y="25517"/>
                    </a:lnTo>
                    <a:lnTo>
                      <a:pt x="50542" y="25609"/>
                    </a:lnTo>
                    <a:lnTo>
                      <a:pt x="50665" y="25609"/>
                    </a:lnTo>
                    <a:lnTo>
                      <a:pt x="50757" y="25517"/>
                    </a:lnTo>
                    <a:lnTo>
                      <a:pt x="50849" y="25487"/>
                    </a:lnTo>
                    <a:lnTo>
                      <a:pt x="50972" y="25333"/>
                    </a:lnTo>
                    <a:lnTo>
                      <a:pt x="50972" y="25210"/>
                    </a:lnTo>
                    <a:lnTo>
                      <a:pt x="51126" y="25149"/>
                    </a:lnTo>
                    <a:lnTo>
                      <a:pt x="51187" y="25026"/>
                    </a:lnTo>
                    <a:lnTo>
                      <a:pt x="51218" y="25057"/>
                    </a:lnTo>
                    <a:lnTo>
                      <a:pt x="51218" y="25272"/>
                    </a:lnTo>
                    <a:lnTo>
                      <a:pt x="51310" y="25333"/>
                    </a:lnTo>
                    <a:lnTo>
                      <a:pt x="51310" y="25149"/>
                    </a:lnTo>
                    <a:lnTo>
                      <a:pt x="51279" y="24965"/>
                    </a:lnTo>
                    <a:lnTo>
                      <a:pt x="51310" y="24872"/>
                    </a:lnTo>
                    <a:lnTo>
                      <a:pt x="51402" y="24811"/>
                    </a:lnTo>
                    <a:lnTo>
                      <a:pt x="51556" y="24842"/>
                    </a:lnTo>
                    <a:lnTo>
                      <a:pt x="51525" y="25026"/>
                    </a:lnTo>
                    <a:lnTo>
                      <a:pt x="51586" y="25118"/>
                    </a:lnTo>
                    <a:lnTo>
                      <a:pt x="51648" y="25026"/>
                    </a:lnTo>
                    <a:lnTo>
                      <a:pt x="51832" y="24872"/>
                    </a:lnTo>
                    <a:lnTo>
                      <a:pt x="51863" y="24995"/>
                    </a:lnTo>
                    <a:lnTo>
                      <a:pt x="51986" y="25118"/>
                    </a:lnTo>
                    <a:lnTo>
                      <a:pt x="51924" y="25272"/>
                    </a:lnTo>
                    <a:lnTo>
                      <a:pt x="51740" y="25548"/>
                    </a:lnTo>
                    <a:lnTo>
                      <a:pt x="51586" y="25671"/>
                    </a:lnTo>
                    <a:lnTo>
                      <a:pt x="51494" y="25763"/>
                    </a:lnTo>
                    <a:lnTo>
                      <a:pt x="51648" y="25824"/>
                    </a:lnTo>
                    <a:lnTo>
                      <a:pt x="51801" y="25886"/>
                    </a:lnTo>
                    <a:lnTo>
                      <a:pt x="51893" y="25824"/>
                    </a:lnTo>
                    <a:lnTo>
                      <a:pt x="51801" y="25701"/>
                    </a:lnTo>
                    <a:lnTo>
                      <a:pt x="51893" y="25548"/>
                    </a:lnTo>
                    <a:lnTo>
                      <a:pt x="52016" y="25394"/>
                    </a:lnTo>
                    <a:lnTo>
                      <a:pt x="52139" y="25609"/>
                    </a:lnTo>
                    <a:lnTo>
                      <a:pt x="52139" y="25732"/>
                    </a:lnTo>
                    <a:lnTo>
                      <a:pt x="52170" y="25640"/>
                    </a:lnTo>
                    <a:lnTo>
                      <a:pt x="52139" y="25425"/>
                    </a:lnTo>
                    <a:lnTo>
                      <a:pt x="52047" y="25272"/>
                    </a:lnTo>
                    <a:lnTo>
                      <a:pt x="52047" y="24965"/>
                    </a:lnTo>
                    <a:lnTo>
                      <a:pt x="52139" y="24934"/>
                    </a:lnTo>
                    <a:lnTo>
                      <a:pt x="52293" y="25026"/>
                    </a:lnTo>
                    <a:lnTo>
                      <a:pt x="52262" y="25179"/>
                    </a:lnTo>
                    <a:lnTo>
                      <a:pt x="52201" y="25302"/>
                    </a:lnTo>
                    <a:lnTo>
                      <a:pt x="52293" y="25272"/>
                    </a:lnTo>
                    <a:lnTo>
                      <a:pt x="52415" y="25241"/>
                    </a:lnTo>
                    <a:lnTo>
                      <a:pt x="52692" y="25487"/>
                    </a:lnTo>
                    <a:lnTo>
                      <a:pt x="52692" y="25609"/>
                    </a:lnTo>
                    <a:lnTo>
                      <a:pt x="52876" y="25609"/>
                    </a:lnTo>
                    <a:lnTo>
                      <a:pt x="52999" y="25671"/>
                    </a:lnTo>
                    <a:lnTo>
                      <a:pt x="53091" y="25671"/>
                    </a:lnTo>
                    <a:lnTo>
                      <a:pt x="52937" y="25456"/>
                    </a:lnTo>
                    <a:lnTo>
                      <a:pt x="52815" y="25425"/>
                    </a:lnTo>
                    <a:lnTo>
                      <a:pt x="52784" y="25364"/>
                    </a:lnTo>
                    <a:lnTo>
                      <a:pt x="52477" y="25087"/>
                    </a:lnTo>
                    <a:lnTo>
                      <a:pt x="52354" y="25057"/>
                    </a:lnTo>
                    <a:lnTo>
                      <a:pt x="52323" y="24995"/>
                    </a:lnTo>
                    <a:lnTo>
                      <a:pt x="52477" y="24719"/>
                    </a:lnTo>
                    <a:lnTo>
                      <a:pt x="52661" y="24719"/>
                    </a:lnTo>
                    <a:lnTo>
                      <a:pt x="52815" y="24596"/>
                    </a:lnTo>
                    <a:lnTo>
                      <a:pt x="53060" y="24535"/>
                    </a:lnTo>
                    <a:lnTo>
                      <a:pt x="53275" y="24535"/>
                    </a:lnTo>
                    <a:lnTo>
                      <a:pt x="53337" y="24627"/>
                    </a:lnTo>
                    <a:lnTo>
                      <a:pt x="53429" y="24627"/>
                    </a:lnTo>
                    <a:lnTo>
                      <a:pt x="53644" y="24719"/>
                    </a:lnTo>
                    <a:lnTo>
                      <a:pt x="53644" y="24842"/>
                    </a:lnTo>
                    <a:lnTo>
                      <a:pt x="53767" y="24934"/>
                    </a:lnTo>
                    <a:lnTo>
                      <a:pt x="53889" y="24995"/>
                    </a:lnTo>
                    <a:lnTo>
                      <a:pt x="53889" y="25118"/>
                    </a:lnTo>
                    <a:lnTo>
                      <a:pt x="53951" y="25118"/>
                    </a:lnTo>
                    <a:lnTo>
                      <a:pt x="54012" y="25057"/>
                    </a:lnTo>
                    <a:lnTo>
                      <a:pt x="54135" y="25087"/>
                    </a:lnTo>
                    <a:lnTo>
                      <a:pt x="54196" y="25210"/>
                    </a:lnTo>
                    <a:lnTo>
                      <a:pt x="54350" y="25302"/>
                    </a:lnTo>
                    <a:lnTo>
                      <a:pt x="54350" y="25394"/>
                    </a:lnTo>
                    <a:lnTo>
                      <a:pt x="54350" y="25517"/>
                    </a:lnTo>
                    <a:lnTo>
                      <a:pt x="54411" y="25579"/>
                    </a:lnTo>
                    <a:lnTo>
                      <a:pt x="54411" y="25701"/>
                    </a:lnTo>
                    <a:lnTo>
                      <a:pt x="54258" y="25855"/>
                    </a:lnTo>
                    <a:lnTo>
                      <a:pt x="54135" y="25855"/>
                    </a:lnTo>
                    <a:lnTo>
                      <a:pt x="53981" y="25794"/>
                    </a:lnTo>
                    <a:lnTo>
                      <a:pt x="53767" y="25855"/>
                    </a:lnTo>
                    <a:lnTo>
                      <a:pt x="53521" y="26101"/>
                    </a:lnTo>
                    <a:lnTo>
                      <a:pt x="53797" y="25916"/>
                    </a:lnTo>
                    <a:lnTo>
                      <a:pt x="54043" y="25916"/>
                    </a:lnTo>
                    <a:lnTo>
                      <a:pt x="54104" y="25978"/>
                    </a:lnTo>
                    <a:lnTo>
                      <a:pt x="53981" y="26101"/>
                    </a:lnTo>
                    <a:lnTo>
                      <a:pt x="53797" y="26223"/>
                    </a:lnTo>
                    <a:lnTo>
                      <a:pt x="53613" y="26469"/>
                    </a:lnTo>
                    <a:lnTo>
                      <a:pt x="53490" y="26592"/>
                    </a:lnTo>
                    <a:lnTo>
                      <a:pt x="53398" y="26592"/>
                    </a:lnTo>
                    <a:lnTo>
                      <a:pt x="53398" y="26715"/>
                    </a:lnTo>
                    <a:lnTo>
                      <a:pt x="53459" y="26715"/>
                    </a:lnTo>
                    <a:lnTo>
                      <a:pt x="53767" y="26408"/>
                    </a:lnTo>
                    <a:lnTo>
                      <a:pt x="53889" y="26193"/>
                    </a:lnTo>
                    <a:lnTo>
                      <a:pt x="54104" y="26131"/>
                    </a:lnTo>
                    <a:lnTo>
                      <a:pt x="54289" y="25947"/>
                    </a:lnTo>
                    <a:lnTo>
                      <a:pt x="54442" y="26009"/>
                    </a:lnTo>
                    <a:lnTo>
                      <a:pt x="54503" y="26070"/>
                    </a:lnTo>
                    <a:lnTo>
                      <a:pt x="54626" y="26070"/>
                    </a:lnTo>
                    <a:lnTo>
                      <a:pt x="54626" y="26223"/>
                    </a:lnTo>
                    <a:lnTo>
                      <a:pt x="54565" y="26346"/>
                    </a:lnTo>
                    <a:lnTo>
                      <a:pt x="54565" y="26469"/>
                    </a:lnTo>
                    <a:lnTo>
                      <a:pt x="54381" y="26531"/>
                    </a:lnTo>
                    <a:lnTo>
                      <a:pt x="54289" y="26715"/>
                    </a:lnTo>
                    <a:lnTo>
                      <a:pt x="54135" y="26715"/>
                    </a:lnTo>
                    <a:lnTo>
                      <a:pt x="54043" y="26653"/>
                    </a:lnTo>
                    <a:lnTo>
                      <a:pt x="53889" y="26653"/>
                    </a:lnTo>
                    <a:lnTo>
                      <a:pt x="53828" y="26745"/>
                    </a:lnTo>
                    <a:lnTo>
                      <a:pt x="53981" y="26745"/>
                    </a:lnTo>
                    <a:lnTo>
                      <a:pt x="54012" y="26838"/>
                    </a:lnTo>
                    <a:lnTo>
                      <a:pt x="53736" y="26991"/>
                    </a:lnTo>
                    <a:lnTo>
                      <a:pt x="53828" y="27022"/>
                    </a:lnTo>
                    <a:lnTo>
                      <a:pt x="53951" y="26930"/>
                    </a:lnTo>
                    <a:lnTo>
                      <a:pt x="54104" y="26868"/>
                    </a:lnTo>
                    <a:lnTo>
                      <a:pt x="54196" y="26807"/>
                    </a:lnTo>
                    <a:lnTo>
                      <a:pt x="54227" y="26899"/>
                    </a:lnTo>
                    <a:lnTo>
                      <a:pt x="54166" y="26991"/>
                    </a:lnTo>
                    <a:lnTo>
                      <a:pt x="53981" y="27022"/>
                    </a:lnTo>
                    <a:lnTo>
                      <a:pt x="53828" y="27145"/>
                    </a:lnTo>
                    <a:lnTo>
                      <a:pt x="53951" y="27145"/>
                    </a:lnTo>
                    <a:lnTo>
                      <a:pt x="54012" y="27175"/>
                    </a:lnTo>
                    <a:lnTo>
                      <a:pt x="53920" y="27329"/>
                    </a:lnTo>
                    <a:lnTo>
                      <a:pt x="53736" y="27452"/>
                    </a:lnTo>
                    <a:lnTo>
                      <a:pt x="53613" y="27575"/>
                    </a:lnTo>
                    <a:lnTo>
                      <a:pt x="53736" y="27575"/>
                    </a:lnTo>
                    <a:lnTo>
                      <a:pt x="53920" y="27452"/>
                    </a:lnTo>
                    <a:lnTo>
                      <a:pt x="54043" y="27175"/>
                    </a:lnTo>
                    <a:lnTo>
                      <a:pt x="54166" y="27053"/>
                    </a:lnTo>
                    <a:lnTo>
                      <a:pt x="54411" y="26868"/>
                    </a:lnTo>
                    <a:lnTo>
                      <a:pt x="54442" y="26930"/>
                    </a:lnTo>
                    <a:lnTo>
                      <a:pt x="54442" y="27022"/>
                    </a:lnTo>
                    <a:lnTo>
                      <a:pt x="54596" y="26960"/>
                    </a:lnTo>
                    <a:lnTo>
                      <a:pt x="54626" y="26838"/>
                    </a:lnTo>
                    <a:lnTo>
                      <a:pt x="54811" y="26715"/>
                    </a:lnTo>
                    <a:lnTo>
                      <a:pt x="54933" y="26715"/>
                    </a:lnTo>
                    <a:lnTo>
                      <a:pt x="54933" y="26807"/>
                    </a:lnTo>
                    <a:lnTo>
                      <a:pt x="54688" y="27022"/>
                    </a:lnTo>
                    <a:lnTo>
                      <a:pt x="54381" y="27206"/>
                    </a:lnTo>
                    <a:lnTo>
                      <a:pt x="54289" y="27237"/>
                    </a:lnTo>
                    <a:lnTo>
                      <a:pt x="54289" y="27298"/>
                    </a:lnTo>
                    <a:lnTo>
                      <a:pt x="54350" y="27329"/>
                    </a:lnTo>
                    <a:lnTo>
                      <a:pt x="54258" y="27482"/>
                    </a:lnTo>
                    <a:lnTo>
                      <a:pt x="54227" y="27636"/>
                    </a:lnTo>
                    <a:lnTo>
                      <a:pt x="54289" y="27667"/>
                    </a:lnTo>
                    <a:lnTo>
                      <a:pt x="54381" y="27513"/>
                    </a:lnTo>
                    <a:lnTo>
                      <a:pt x="54411" y="27390"/>
                    </a:lnTo>
                    <a:lnTo>
                      <a:pt x="54626" y="27175"/>
                    </a:lnTo>
                    <a:lnTo>
                      <a:pt x="54811" y="27083"/>
                    </a:lnTo>
                    <a:lnTo>
                      <a:pt x="54811" y="27175"/>
                    </a:lnTo>
                    <a:lnTo>
                      <a:pt x="54841" y="27298"/>
                    </a:lnTo>
                    <a:lnTo>
                      <a:pt x="54749" y="27390"/>
                    </a:lnTo>
                    <a:lnTo>
                      <a:pt x="54565" y="27575"/>
                    </a:lnTo>
                    <a:lnTo>
                      <a:pt x="54534" y="27667"/>
                    </a:lnTo>
                    <a:lnTo>
                      <a:pt x="54411" y="27912"/>
                    </a:lnTo>
                    <a:lnTo>
                      <a:pt x="54319" y="27974"/>
                    </a:lnTo>
                    <a:lnTo>
                      <a:pt x="54319" y="28004"/>
                    </a:lnTo>
                    <a:lnTo>
                      <a:pt x="54473" y="27974"/>
                    </a:lnTo>
                    <a:lnTo>
                      <a:pt x="54534" y="27851"/>
                    </a:lnTo>
                    <a:lnTo>
                      <a:pt x="54718" y="27575"/>
                    </a:lnTo>
                    <a:lnTo>
                      <a:pt x="54841" y="27513"/>
                    </a:lnTo>
                    <a:lnTo>
                      <a:pt x="54933" y="27636"/>
                    </a:lnTo>
                    <a:lnTo>
                      <a:pt x="54964" y="27667"/>
                    </a:lnTo>
                    <a:lnTo>
                      <a:pt x="54964" y="27759"/>
                    </a:lnTo>
                    <a:lnTo>
                      <a:pt x="54841" y="27789"/>
                    </a:lnTo>
                    <a:lnTo>
                      <a:pt x="54718" y="28004"/>
                    </a:lnTo>
                    <a:lnTo>
                      <a:pt x="54657" y="28219"/>
                    </a:lnTo>
                    <a:lnTo>
                      <a:pt x="54718" y="28250"/>
                    </a:lnTo>
                    <a:lnTo>
                      <a:pt x="54780" y="28127"/>
                    </a:lnTo>
                    <a:lnTo>
                      <a:pt x="54811" y="28004"/>
                    </a:lnTo>
                    <a:lnTo>
                      <a:pt x="54933" y="27851"/>
                    </a:lnTo>
                    <a:lnTo>
                      <a:pt x="55087" y="27789"/>
                    </a:lnTo>
                    <a:lnTo>
                      <a:pt x="55087" y="27605"/>
                    </a:lnTo>
                    <a:lnTo>
                      <a:pt x="55179" y="27482"/>
                    </a:lnTo>
                    <a:lnTo>
                      <a:pt x="55302" y="27421"/>
                    </a:lnTo>
                    <a:lnTo>
                      <a:pt x="55302" y="27298"/>
                    </a:lnTo>
                    <a:lnTo>
                      <a:pt x="55333" y="27206"/>
                    </a:lnTo>
                    <a:lnTo>
                      <a:pt x="55394" y="27175"/>
                    </a:lnTo>
                    <a:lnTo>
                      <a:pt x="55486" y="27083"/>
                    </a:lnTo>
                    <a:lnTo>
                      <a:pt x="55486" y="26960"/>
                    </a:lnTo>
                    <a:lnTo>
                      <a:pt x="55547" y="26930"/>
                    </a:lnTo>
                    <a:lnTo>
                      <a:pt x="55670" y="27175"/>
                    </a:lnTo>
                    <a:lnTo>
                      <a:pt x="55793" y="27237"/>
                    </a:lnTo>
                    <a:lnTo>
                      <a:pt x="55947" y="27390"/>
                    </a:lnTo>
                    <a:lnTo>
                      <a:pt x="55977" y="27544"/>
                    </a:lnTo>
                    <a:lnTo>
                      <a:pt x="56008" y="27697"/>
                    </a:lnTo>
                    <a:lnTo>
                      <a:pt x="56162" y="27882"/>
                    </a:lnTo>
                    <a:lnTo>
                      <a:pt x="56162" y="27943"/>
                    </a:lnTo>
                    <a:lnTo>
                      <a:pt x="56039" y="28066"/>
                    </a:lnTo>
                    <a:lnTo>
                      <a:pt x="55885" y="28250"/>
                    </a:lnTo>
                    <a:lnTo>
                      <a:pt x="55793" y="28250"/>
                    </a:lnTo>
                    <a:lnTo>
                      <a:pt x="55670" y="28158"/>
                    </a:lnTo>
                    <a:lnTo>
                      <a:pt x="55547" y="28035"/>
                    </a:lnTo>
                    <a:lnTo>
                      <a:pt x="55455" y="28035"/>
                    </a:lnTo>
                    <a:lnTo>
                      <a:pt x="55394" y="28097"/>
                    </a:lnTo>
                    <a:lnTo>
                      <a:pt x="55302" y="28127"/>
                    </a:lnTo>
                    <a:lnTo>
                      <a:pt x="55210" y="28281"/>
                    </a:lnTo>
                    <a:lnTo>
                      <a:pt x="55087" y="28373"/>
                    </a:lnTo>
                    <a:lnTo>
                      <a:pt x="54995" y="28373"/>
                    </a:lnTo>
                    <a:lnTo>
                      <a:pt x="54903" y="28465"/>
                    </a:lnTo>
                    <a:lnTo>
                      <a:pt x="55087" y="28434"/>
                    </a:lnTo>
                    <a:lnTo>
                      <a:pt x="55240" y="28434"/>
                    </a:lnTo>
                    <a:lnTo>
                      <a:pt x="55271" y="28526"/>
                    </a:lnTo>
                    <a:lnTo>
                      <a:pt x="55148" y="28680"/>
                    </a:lnTo>
                    <a:lnTo>
                      <a:pt x="55025" y="28741"/>
                    </a:lnTo>
                    <a:lnTo>
                      <a:pt x="54903" y="28803"/>
                    </a:lnTo>
                    <a:lnTo>
                      <a:pt x="55087" y="28803"/>
                    </a:lnTo>
                    <a:lnTo>
                      <a:pt x="55210" y="28741"/>
                    </a:lnTo>
                    <a:lnTo>
                      <a:pt x="55394" y="28711"/>
                    </a:lnTo>
                    <a:lnTo>
                      <a:pt x="55517" y="28741"/>
                    </a:lnTo>
                    <a:lnTo>
                      <a:pt x="55670" y="28619"/>
                    </a:lnTo>
                    <a:lnTo>
                      <a:pt x="55793" y="28619"/>
                    </a:lnTo>
                    <a:lnTo>
                      <a:pt x="55916" y="28680"/>
                    </a:lnTo>
                    <a:lnTo>
                      <a:pt x="55916" y="28772"/>
                    </a:lnTo>
                    <a:lnTo>
                      <a:pt x="55885" y="28803"/>
                    </a:lnTo>
                    <a:lnTo>
                      <a:pt x="55947" y="28772"/>
                    </a:lnTo>
                    <a:lnTo>
                      <a:pt x="55977" y="28588"/>
                    </a:lnTo>
                    <a:lnTo>
                      <a:pt x="55977" y="28465"/>
                    </a:lnTo>
                    <a:lnTo>
                      <a:pt x="56069" y="28342"/>
                    </a:lnTo>
                    <a:lnTo>
                      <a:pt x="56315" y="28219"/>
                    </a:lnTo>
                    <a:lnTo>
                      <a:pt x="56346" y="28250"/>
                    </a:lnTo>
                    <a:lnTo>
                      <a:pt x="56346" y="28373"/>
                    </a:lnTo>
                    <a:lnTo>
                      <a:pt x="56377" y="28496"/>
                    </a:lnTo>
                    <a:lnTo>
                      <a:pt x="56315" y="28649"/>
                    </a:lnTo>
                    <a:lnTo>
                      <a:pt x="56162" y="28833"/>
                    </a:lnTo>
                    <a:lnTo>
                      <a:pt x="56008" y="28895"/>
                    </a:lnTo>
                    <a:lnTo>
                      <a:pt x="55885" y="29018"/>
                    </a:lnTo>
                    <a:lnTo>
                      <a:pt x="55855" y="29079"/>
                    </a:lnTo>
                    <a:lnTo>
                      <a:pt x="55701" y="29079"/>
                    </a:lnTo>
                    <a:lnTo>
                      <a:pt x="55609" y="29048"/>
                    </a:lnTo>
                    <a:lnTo>
                      <a:pt x="55517" y="29048"/>
                    </a:lnTo>
                    <a:lnTo>
                      <a:pt x="55425" y="29141"/>
                    </a:lnTo>
                    <a:lnTo>
                      <a:pt x="55394" y="29263"/>
                    </a:lnTo>
                    <a:lnTo>
                      <a:pt x="55240" y="29386"/>
                    </a:lnTo>
                    <a:lnTo>
                      <a:pt x="55240" y="29478"/>
                    </a:lnTo>
                    <a:lnTo>
                      <a:pt x="55179" y="29601"/>
                    </a:lnTo>
                    <a:lnTo>
                      <a:pt x="55271" y="29601"/>
                    </a:lnTo>
                    <a:lnTo>
                      <a:pt x="55455" y="29386"/>
                    </a:lnTo>
                    <a:lnTo>
                      <a:pt x="55578" y="29171"/>
                    </a:lnTo>
                    <a:lnTo>
                      <a:pt x="55670" y="29141"/>
                    </a:lnTo>
                    <a:lnTo>
                      <a:pt x="55701" y="29171"/>
                    </a:lnTo>
                    <a:lnTo>
                      <a:pt x="55762" y="29171"/>
                    </a:lnTo>
                    <a:lnTo>
                      <a:pt x="55793" y="29263"/>
                    </a:lnTo>
                    <a:lnTo>
                      <a:pt x="55701" y="29325"/>
                    </a:lnTo>
                    <a:lnTo>
                      <a:pt x="55609" y="29509"/>
                    </a:lnTo>
                    <a:lnTo>
                      <a:pt x="55425" y="29724"/>
                    </a:lnTo>
                    <a:lnTo>
                      <a:pt x="55302" y="29847"/>
                    </a:lnTo>
                    <a:lnTo>
                      <a:pt x="55302" y="29877"/>
                    </a:lnTo>
                    <a:lnTo>
                      <a:pt x="55547" y="29755"/>
                    </a:lnTo>
                    <a:lnTo>
                      <a:pt x="55824" y="29448"/>
                    </a:lnTo>
                    <a:lnTo>
                      <a:pt x="55916" y="29171"/>
                    </a:lnTo>
                    <a:lnTo>
                      <a:pt x="55947" y="29079"/>
                    </a:lnTo>
                    <a:lnTo>
                      <a:pt x="56008" y="28987"/>
                    </a:lnTo>
                    <a:lnTo>
                      <a:pt x="56100" y="28987"/>
                    </a:lnTo>
                    <a:lnTo>
                      <a:pt x="56346" y="28833"/>
                    </a:lnTo>
                    <a:lnTo>
                      <a:pt x="56561" y="28741"/>
                    </a:lnTo>
                    <a:lnTo>
                      <a:pt x="56653" y="28711"/>
                    </a:lnTo>
                    <a:lnTo>
                      <a:pt x="56653" y="28741"/>
                    </a:lnTo>
                    <a:lnTo>
                      <a:pt x="56622" y="28864"/>
                    </a:lnTo>
                    <a:lnTo>
                      <a:pt x="56438" y="29018"/>
                    </a:lnTo>
                    <a:lnTo>
                      <a:pt x="56284" y="29018"/>
                    </a:lnTo>
                    <a:lnTo>
                      <a:pt x="56192" y="29110"/>
                    </a:lnTo>
                    <a:lnTo>
                      <a:pt x="56162" y="29233"/>
                    </a:lnTo>
                    <a:lnTo>
                      <a:pt x="56192" y="29263"/>
                    </a:lnTo>
                    <a:lnTo>
                      <a:pt x="56315" y="29171"/>
                    </a:lnTo>
                    <a:lnTo>
                      <a:pt x="56469" y="29171"/>
                    </a:lnTo>
                    <a:lnTo>
                      <a:pt x="56622" y="29018"/>
                    </a:lnTo>
                    <a:lnTo>
                      <a:pt x="56745" y="28987"/>
                    </a:lnTo>
                    <a:lnTo>
                      <a:pt x="56806" y="28926"/>
                    </a:lnTo>
                    <a:lnTo>
                      <a:pt x="56929" y="28864"/>
                    </a:lnTo>
                    <a:lnTo>
                      <a:pt x="57052" y="28864"/>
                    </a:lnTo>
                    <a:lnTo>
                      <a:pt x="57113" y="28987"/>
                    </a:lnTo>
                    <a:lnTo>
                      <a:pt x="57298" y="29202"/>
                    </a:lnTo>
                    <a:lnTo>
                      <a:pt x="57390" y="29355"/>
                    </a:lnTo>
                    <a:lnTo>
                      <a:pt x="57513" y="29417"/>
                    </a:lnTo>
                    <a:lnTo>
                      <a:pt x="57543" y="29509"/>
                    </a:lnTo>
                    <a:lnTo>
                      <a:pt x="57543" y="29693"/>
                    </a:lnTo>
                    <a:lnTo>
                      <a:pt x="57390" y="29847"/>
                    </a:lnTo>
                    <a:lnTo>
                      <a:pt x="57328" y="29785"/>
                    </a:lnTo>
                    <a:lnTo>
                      <a:pt x="57328" y="29632"/>
                    </a:lnTo>
                    <a:lnTo>
                      <a:pt x="57206" y="29663"/>
                    </a:lnTo>
                    <a:lnTo>
                      <a:pt x="57206" y="29755"/>
                    </a:lnTo>
                    <a:lnTo>
                      <a:pt x="57113" y="29816"/>
                    </a:lnTo>
                    <a:lnTo>
                      <a:pt x="57021" y="29939"/>
                    </a:lnTo>
                    <a:lnTo>
                      <a:pt x="56745" y="29939"/>
                    </a:lnTo>
                    <a:lnTo>
                      <a:pt x="56653" y="29970"/>
                    </a:lnTo>
                    <a:lnTo>
                      <a:pt x="56469" y="29970"/>
                    </a:lnTo>
                    <a:lnTo>
                      <a:pt x="56254" y="30123"/>
                    </a:lnTo>
                    <a:lnTo>
                      <a:pt x="56100" y="30123"/>
                    </a:lnTo>
                    <a:lnTo>
                      <a:pt x="55885" y="30246"/>
                    </a:lnTo>
                    <a:lnTo>
                      <a:pt x="56039" y="30246"/>
                    </a:lnTo>
                    <a:lnTo>
                      <a:pt x="56100" y="30307"/>
                    </a:lnTo>
                    <a:lnTo>
                      <a:pt x="56069" y="30399"/>
                    </a:lnTo>
                    <a:lnTo>
                      <a:pt x="55855" y="30461"/>
                    </a:lnTo>
                    <a:lnTo>
                      <a:pt x="55793" y="30522"/>
                    </a:lnTo>
                    <a:lnTo>
                      <a:pt x="56069" y="30492"/>
                    </a:lnTo>
                    <a:lnTo>
                      <a:pt x="56223" y="30338"/>
                    </a:lnTo>
                    <a:lnTo>
                      <a:pt x="56469" y="30123"/>
                    </a:lnTo>
                    <a:lnTo>
                      <a:pt x="56653" y="30123"/>
                    </a:lnTo>
                    <a:lnTo>
                      <a:pt x="56776" y="30154"/>
                    </a:lnTo>
                    <a:lnTo>
                      <a:pt x="56899" y="30092"/>
                    </a:lnTo>
                    <a:lnTo>
                      <a:pt x="56991" y="30092"/>
                    </a:lnTo>
                    <a:lnTo>
                      <a:pt x="56991" y="30154"/>
                    </a:lnTo>
                    <a:lnTo>
                      <a:pt x="56991" y="30338"/>
                    </a:lnTo>
                    <a:lnTo>
                      <a:pt x="56868" y="30399"/>
                    </a:lnTo>
                    <a:lnTo>
                      <a:pt x="56745" y="30492"/>
                    </a:lnTo>
                    <a:lnTo>
                      <a:pt x="56653" y="30492"/>
                    </a:lnTo>
                    <a:lnTo>
                      <a:pt x="56530" y="30553"/>
                    </a:lnTo>
                    <a:lnTo>
                      <a:pt x="56438" y="30707"/>
                    </a:lnTo>
                    <a:lnTo>
                      <a:pt x="56284" y="30768"/>
                    </a:lnTo>
                    <a:lnTo>
                      <a:pt x="56162" y="30707"/>
                    </a:lnTo>
                    <a:lnTo>
                      <a:pt x="56069" y="30737"/>
                    </a:lnTo>
                    <a:lnTo>
                      <a:pt x="55947" y="30860"/>
                    </a:lnTo>
                    <a:lnTo>
                      <a:pt x="56039" y="30860"/>
                    </a:lnTo>
                    <a:lnTo>
                      <a:pt x="56162" y="30829"/>
                    </a:lnTo>
                    <a:lnTo>
                      <a:pt x="56284" y="30829"/>
                    </a:lnTo>
                    <a:lnTo>
                      <a:pt x="56346" y="30891"/>
                    </a:lnTo>
                    <a:lnTo>
                      <a:pt x="56530" y="30768"/>
                    </a:lnTo>
                    <a:lnTo>
                      <a:pt x="56622" y="30614"/>
                    </a:lnTo>
                    <a:lnTo>
                      <a:pt x="56776" y="30553"/>
                    </a:lnTo>
                    <a:lnTo>
                      <a:pt x="56868" y="30614"/>
                    </a:lnTo>
                    <a:lnTo>
                      <a:pt x="57021" y="30645"/>
                    </a:lnTo>
                    <a:lnTo>
                      <a:pt x="57175" y="30461"/>
                    </a:lnTo>
                    <a:lnTo>
                      <a:pt x="57328" y="30369"/>
                    </a:lnTo>
                    <a:lnTo>
                      <a:pt x="57390" y="30338"/>
                    </a:lnTo>
                    <a:lnTo>
                      <a:pt x="57390" y="30246"/>
                    </a:lnTo>
                    <a:lnTo>
                      <a:pt x="57328" y="30185"/>
                    </a:lnTo>
                    <a:lnTo>
                      <a:pt x="57421" y="30062"/>
                    </a:lnTo>
                    <a:lnTo>
                      <a:pt x="57421" y="29970"/>
                    </a:lnTo>
                    <a:lnTo>
                      <a:pt x="57513" y="29939"/>
                    </a:lnTo>
                    <a:lnTo>
                      <a:pt x="57543" y="29970"/>
                    </a:lnTo>
                    <a:lnTo>
                      <a:pt x="57635" y="29939"/>
                    </a:lnTo>
                    <a:lnTo>
                      <a:pt x="57666" y="30123"/>
                    </a:lnTo>
                    <a:lnTo>
                      <a:pt x="57820" y="30430"/>
                    </a:lnTo>
                    <a:lnTo>
                      <a:pt x="57850" y="30645"/>
                    </a:lnTo>
                    <a:lnTo>
                      <a:pt x="57943" y="30768"/>
                    </a:lnTo>
                    <a:lnTo>
                      <a:pt x="57912" y="30891"/>
                    </a:lnTo>
                    <a:lnTo>
                      <a:pt x="57850" y="31014"/>
                    </a:lnTo>
                    <a:lnTo>
                      <a:pt x="57666" y="31014"/>
                    </a:lnTo>
                    <a:lnTo>
                      <a:pt x="57574" y="30921"/>
                    </a:lnTo>
                    <a:lnTo>
                      <a:pt x="57328" y="30921"/>
                    </a:lnTo>
                    <a:lnTo>
                      <a:pt x="57236" y="30983"/>
                    </a:lnTo>
                    <a:lnTo>
                      <a:pt x="57083" y="31075"/>
                    </a:lnTo>
                    <a:lnTo>
                      <a:pt x="56991" y="31075"/>
                    </a:lnTo>
                    <a:lnTo>
                      <a:pt x="56960" y="31014"/>
                    </a:lnTo>
                    <a:lnTo>
                      <a:pt x="56806" y="31014"/>
                    </a:lnTo>
                    <a:lnTo>
                      <a:pt x="56714" y="31136"/>
                    </a:lnTo>
                    <a:lnTo>
                      <a:pt x="56469" y="31167"/>
                    </a:lnTo>
                    <a:lnTo>
                      <a:pt x="56561" y="31198"/>
                    </a:lnTo>
                    <a:lnTo>
                      <a:pt x="56868" y="31167"/>
                    </a:lnTo>
                    <a:lnTo>
                      <a:pt x="56991" y="31198"/>
                    </a:lnTo>
                    <a:lnTo>
                      <a:pt x="57236" y="31413"/>
                    </a:lnTo>
                    <a:lnTo>
                      <a:pt x="57328" y="31474"/>
                    </a:lnTo>
                    <a:lnTo>
                      <a:pt x="57421" y="31443"/>
                    </a:lnTo>
                    <a:lnTo>
                      <a:pt x="57513" y="31413"/>
                    </a:lnTo>
                    <a:lnTo>
                      <a:pt x="57605" y="31474"/>
                    </a:lnTo>
                    <a:lnTo>
                      <a:pt x="57728" y="31536"/>
                    </a:lnTo>
                    <a:lnTo>
                      <a:pt x="57881" y="31597"/>
                    </a:lnTo>
                    <a:lnTo>
                      <a:pt x="57912" y="31720"/>
                    </a:lnTo>
                    <a:lnTo>
                      <a:pt x="58004" y="31843"/>
                    </a:lnTo>
                    <a:lnTo>
                      <a:pt x="58004" y="32027"/>
                    </a:lnTo>
                    <a:lnTo>
                      <a:pt x="57943" y="32088"/>
                    </a:lnTo>
                    <a:lnTo>
                      <a:pt x="57820" y="32088"/>
                    </a:lnTo>
                    <a:lnTo>
                      <a:pt x="57728" y="31965"/>
                    </a:lnTo>
                    <a:lnTo>
                      <a:pt x="57666" y="31965"/>
                    </a:lnTo>
                    <a:lnTo>
                      <a:pt x="57605" y="32027"/>
                    </a:lnTo>
                    <a:lnTo>
                      <a:pt x="57543" y="31996"/>
                    </a:lnTo>
                    <a:lnTo>
                      <a:pt x="57482" y="31904"/>
                    </a:lnTo>
                    <a:lnTo>
                      <a:pt x="57390" y="31965"/>
                    </a:lnTo>
                    <a:lnTo>
                      <a:pt x="57298" y="31935"/>
                    </a:lnTo>
                    <a:lnTo>
                      <a:pt x="57113" y="31720"/>
                    </a:lnTo>
                    <a:lnTo>
                      <a:pt x="57021" y="31689"/>
                    </a:lnTo>
                    <a:lnTo>
                      <a:pt x="56929" y="31689"/>
                    </a:lnTo>
                    <a:lnTo>
                      <a:pt x="56776" y="31689"/>
                    </a:lnTo>
                    <a:lnTo>
                      <a:pt x="56653" y="31628"/>
                    </a:lnTo>
                    <a:lnTo>
                      <a:pt x="56714" y="31720"/>
                    </a:lnTo>
                    <a:lnTo>
                      <a:pt x="56868" y="31751"/>
                    </a:lnTo>
                    <a:lnTo>
                      <a:pt x="56991" y="31781"/>
                    </a:lnTo>
                    <a:lnTo>
                      <a:pt x="56960" y="31843"/>
                    </a:lnTo>
                    <a:lnTo>
                      <a:pt x="56745" y="31843"/>
                    </a:lnTo>
                    <a:lnTo>
                      <a:pt x="56684" y="31904"/>
                    </a:lnTo>
                    <a:lnTo>
                      <a:pt x="56499" y="31904"/>
                    </a:lnTo>
                    <a:lnTo>
                      <a:pt x="56346" y="31965"/>
                    </a:lnTo>
                    <a:lnTo>
                      <a:pt x="56377" y="32088"/>
                    </a:lnTo>
                    <a:lnTo>
                      <a:pt x="56469" y="32088"/>
                    </a:lnTo>
                    <a:lnTo>
                      <a:pt x="56499" y="31996"/>
                    </a:lnTo>
                    <a:lnTo>
                      <a:pt x="56714" y="31996"/>
                    </a:lnTo>
                    <a:lnTo>
                      <a:pt x="56837" y="31935"/>
                    </a:lnTo>
                    <a:lnTo>
                      <a:pt x="56960" y="31935"/>
                    </a:lnTo>
                    <a:lnTo>
                      <a:pt x="57021" y="32058"/>
                    </a:lnTo>
                    <a:lnTo>
                      <a:pt x="57021" y="32119"/>
                    </a:lnTo>
                    <a:lnTo>
                      <a:pt x="57144" y="32150"/>
                    </a:lnTo>
                    <a:lnTo>
                      <a:pt x="57144" y="32211"/>
                    </a:lnTo>
                    <a:lnTo>
                      <a:pt x="57083" y="32242"/>
                    </a:lnTo>
                    <a:lnTo>
                      <a:pt x="56929" y="32242"/>
                    </a:lnTo>
                    <a:lnTo>
                      <a:pt x="56868" y="32273"/>
                    </a:lnTo>
                    <a:lnTo>
                      <a:pt x="56806" y="32242"/>
                    </a:lnTo>
                    <a:lnTo>
                      <a:pt x="56745" y="32180"/>
                    </a:lnTo>
                    <a:lnTo>
                      <a:pt x="56653" y="32180"/>
                    </a:lnTo>
                    <a:lnTo>
                      <a:pt x="56622" y="32211"/>
                    </a:lnTo>
                    <a:lnTo>
                      <a:pt x="56745" y="32303"/>
                    </a:lnTo>
                    <a:lnTo>
                      <a:pt x="56868" y="32365"/>
                    </a:lnTo>
                    <a:lnTo>
                      <a:pt x="56929" y="32426"/>
                    </a:lnTo>
                    <a:lnTo>
                      <a:pt x="56929" y="32518"/>
                    </a:lnTo>
                    <a:lnTo>
                      <a:pt x="56991" y="32610"/>
                    </a:lnTo>
                    <a:lnTo>
                      <a:pt x="56899" y="32610"/>
                    </a:lnTo>
                    <a:lnTo>
                      <a:pt x="56591" y="32518"/>
                    </a:lnTo>
                    <a:lnTo>
                      <a:pt x="56407" y="32518"/>
                    </a:lnTo>
                    <a:lnTo>
                      <a:pt x="56100" y="32395"/>
                    </a:lnTo>
                    <a:lnTo>
                      <a:pt x="55977" y="32395"/>
                    </a:lnTo>
                    <a:lnTo>
                      <a:pt x="56008" y="32457"/>
                    </a:lnTo>
                    <a:lnTo>
                      <a:pt x="56192" y="32487"/>
                    </a:lnTo>
                    <a:lnTo>
                      <a:pt x="56622" y="32702"/>
                    </a:lnTo>
                    <a:lnTo>
                      <a:pt x="56622" y="32795"/>
                    </a:lnTo>
                    <a:lnTo>
                      <a:pt x="56561" y="32795"/>
                    </a:lnTo>
                    <a:lnTo>
                      <a:pt x="56315" y="32672"/>
                    </a:lnTo>
                    <a:lnTo>
                      <a:pt x="56254" y="32672"/>
                    </a:lnTo>
                    <a:lnTo>
                      <a:pt x="56131" y="32825"/>
                    </a:lnTo>
                    <a:lnTo>
                      <a:pt x="56254" y="32795"/>
                    </a:lnTo>
                    <a:lnTo>
                      <a:pt x="56315" y="32825"/>
                    </a:lnTo>
                    <a:lnTo>
                      <a:pt x="56407" y="32917"/>
                    </a:lnTo>
                    <a:lnTo>
                      <a:pt x="56469" y="32887"/>
                    </a:lnTo>
                    <a:lnTo>
                      <a:pt x="56530" y="32917"/>
                    </a:lnTo>
                    <a:lnTo>
                      <a:pt x="56530" y="33040"/>
                    </a:lnTo>
                    <a:lnTo>
                      <a:pt x="56591" y="33132"/>
                    </a:lnTo>
                    <a:lnTo>
                      <a:pt x="56653" y="33071"/>
                    </a:lnTo>
                    <a:lnTo>
                      <a:pt x="56653" y="32979"/>
                    </a:lnTo>
                    <a:lnTo>
                      <a:pt x="56776" y="32979"/>
                    </a:lnTo>
                    <a:lnTo>
                      <a:pt x="56776" y="33071"/>
                    </a:lnTo>
                    <a:lnTo>
                      <a:pt x="56745" y="33132"/>
                    </a:lnTo>
                    <a:lnTo>
                      <a:pt x="56745" y="33194"/>
                    </a:lnTo>
                    <a:lnTo>
                      <a:pt x="56837" y="33194"/>
                    </a:lnTo>
                    <a:lnTo>
                      <a:pt x="56837" y="33040"/>
                    </a:lnTo>
                    <a:lnTo>
                      <a:pt x="56929" y="33040"/>
                    </a:lnTo>
                    <a:lnTo>
                      <a:pt x="57113" y="33132"/>
                    </a:lnTo>
                    <a:lnTo>
                      <a:pt x="57236" y="33194"/>
                    </a:lnTo>
                    <a:lnTo>
                      <a:pt x="57359" y="33194"/>
                    </a:lnTo>
                    <a:lnTo>
                      <a:pt x="57328" y="33317"/>
                    </a:lnTo>
                    <a:lnTo>
                      <a:pt x="57298" y="33378"/>
                    </a:lnTo>
                    <a:lnTo>
                      <a:pt x="57144" y="33347"/>
                    </a:lnTo>
                    <a:lnTo>
                      <a:pt x="57052" y="33286"/>
                    </a:lnTo>
                    <a:lnTo>
                      <a:pt x="56868" y="33317"/>
                    </a:lnTo>
                    <a:lnTo>
                      <a:pt x="56622" y="33439"/>
                    </a:lnTo>
                    <a:lnTo>
                      <a:pt x="56622" y="33562"/>
                    </a:lnTo>
                    <a:lnTo>
                      <a:pt x="56745" y="33439"/>
                    </a:lnTo>
                    <a:lnTo>
                      <a:pt x="56929" y="33439"/>
                    </a:lnTo>
                    <a:lnTo>
                      <a:pt x="57083" y="33470"/>
                    </a:lnTo>
                    <a:lnTo>
                      <a:pt x="56929" y="33501"/>
                    </a:lnTo>
                    <a:lnTo>
                      <a:pt x="56899" y="33593"/>
                    </a:lnTo>
                    <a:lnTo>
                      <a:pt x="56991" y="33562"/>
                    </a:lnTo>
                    <a:lnTo>
                      <a:pt x="57206" y="33562"/>
                    </a:lnTo>
                    <a:lnTo>
                      <a:pt x="57267" y="33624"/>
                    </a:lnTo>
                    <a:lnTo>
                      <a:pt x="57236" y="33685"/>
                    </a:lnTo>
                    <a:lnTo>
                      <a:pt x="57359" y="33716"/>
                    </a:lnTo>
                    <a:lnTo>
                      <a:pt x="57421" y="33839"/>
                    </a:lnTo>
                    <a:lnTo>
                      <a:pt x="57359" y="33931"/>
                    </a:lnTo>
                    <a:lnTo>
                      <a:pt x="57298" y="34115"/>
                    </a:lnTo>
                    <a:lnTo>
                      <a:pt x="57328" y="34207"/>
                    </a:lnTo>
                    <a:lnTo>
                      <a:pt x="57359" y="34146"/>
                    </a:lnTo>
                    <a:lnTo>
                      <a:pt x="57359" y="34053"/>
                    </a:lnTo>
                    <a:lnTo>
                      <a:pt x="57482" y="33931"/>
                    </a:lnTo>
                    <a:lnTo>
                      <a:pt x="57605" y="33931"/>
                    </a:lnTo>
                    <a:lnTo>
                      <a:pt x="57605" y="34053"/>
                    </a:lnTo>
                    <a:lnTo>
                      <a:pt x="57543" y="34146"/>
                    </a:lnTo>
                    <a:lnTo>
                      <a:pt x="57390" y="34391"/>
                    </a:lnTo>
                    <a:lnTo>
                      <a:pt x="57328" y="34545"/>
                    </a:lnTo>
                    <a:lnTo>
                      <a:pt x="57328" y="34668"/>
                    </a:lnTo>
                    <a:lnTo>
                      <a:pt x="57421" y="34606"/>
                    </a:lnTo>
                    <a:lnTo>
                      <a:pt x="57513" y="34422"/>
                    </a:lnTo>
                    <a:lnTo>
                      <a:pt x="57513" y="34330"/>
                    </a:lnTo>
                    <a:lnTo>
                      <a:pt x="57605" y="34238"/>
                    </a:lnTo>
                    <a:lnTo>
                      <a:pt x="57758" y="34146"/>
                    </a:lnTo>
                    <a:lnTo>
                      <a:pt x="57758" y="34115"/>
                    </a:lnTo>
                    <a:lnTo>
                      <a:pt x="57820" y="33992"/>
                    </a:lnTo>
                    <a:lnTo>
                      <a:pt x="57943" y="33900"/>
                    </a:lnTo>
                    <a:lnTo>
                      <a:pt x="57973" y="33961"/>
                    </a:lnTo>
                    <a:lnTo>
                      <a:pt x="57912" y="34053"/>
                    </a:lnTo>
                    <a:lnTo>
                      <a:pt x="57789" y="34268"/>
                    </a:lnTo>
                    <a:lnTo>
                      <a:pt x="57697" y="34391"/>
                    </a:lnTo>
                    <a:lnTo>
                      <a:pt x="57697" y="34545"/>
                    </a:lnTo>
                    <a:lnTo>
                      <a:pt x="57697" y="34698"/>
                    </a:lnTo>
                    <a:lnTo>
                      <a:pt x="57758" y="34637"/>
                    </a:lnTo>
                    <a:lnTo>
                      <a:pt x="57758" y="34545"/>
                    </a:lnTo>
                    <a:lnTo>
                      <a:pt x="57789" y="34391"/>
                    </a:lnTo>
                    <a:lnTo>
                      <a:pt x="57881" y="34299"/>
                    </a:lnTo>
                    <a:lnTo>
                      <a:pt x="57973" y="34176"/>
                    </a:lnTo>
                    <a:lnTo>
                      <a:pt x="58157" y="34023"/>
                    </a:lnTo>
                    <a:lnTo>
                      <a:pt x="58311" y="33931"/>
                    </a:lnTo>
                    <a:lnTo>
                      <a:pt x="58342" y="33992"/>
                    </a:lnTo>
                    <a:lnTo>
                      <a:pt x="58342" y="34176"/>
                    </a:lnTo>
                    <a:lnTo>
                      <a:pt x="58250" y="34238"/>
                    </a:lnTo>
                    <a:lnTo>
                      <a:pt x="58096" y="34268"/>
                    </a:lnTo>
                    <a:lnTo>
                      <a:pt x="58065" y="34422"/>
                    </a:lnTo>
                    <a:lnTo>
                      <a:pt x="58004" y="34545"/>
                    </a:lnTo>
                    <a:lnTo>
                      <a:pt x="58035" y="34575"/>
                    </a:lnTo>
                    <a:lnTo>
                      <a:pt x="58096" y="34514"/>
                    </a:lnTo>
                    <a:lnTo>
                      <a:pt x="58157" y="34575"/>
                    </a:lnTo>
                    <a:lnTo>
                      <a:pt x="58250" y="34514"/>
                    </a:lnTo>
                    <a:lnTo>
                      <a:pt x="58434" y="34453"/>
                    </a:lnTo>
                    <a:lnTo>
                      <a:pt x="58495" y="34545"/>
                    </a:lnTo>
                    <a:lnTo>
                      <a:pt x="58557" y="34729"/>
                    </a:lnTo>
                    <a:lnTo>
                      <a:pt x="58557" y="34821"/>
                    </a:lnTo>
                    <a:lnTo>
                      <a:pt x="58434" y="34883"/>
                    </a:lnTo>
                    <a:lnTo>
                      <a:pt x="58434" y="34944"/>
                    </a:lnTo>
                    <a:lnTo>
                      <a:pt x="58526" y="34944"/>
                    </a:lnTo>
                    <a:lnTo>
                      <a:pt x="58587" y="35097"/>
                    </a:lnTo>
                    <a:lnTo>
                      <a:pt x="58465" y="35128"/>
                    </a:lnTo>
                    <a:lnTo>
                      <a:pt x="58372" y="35128"/>
                    </a:lnTo>
                    <a:lnTo>
                      <a:pt x="58465" y="35190"/>
                    </a:lnTo>
                    <a:lnTo>
                      <a:pt x="58618" y="35251"/>
                    </a:lnTo>
                    <a:lnTo>
                      <a:pt x="58280" y="35312"/>
                    </a:lnTo>
                    <a:lnTo>
                      <a:pt x="58127" y="35312"/>
                    </a:lnTo>
                    <a:lnTo>
                      <a:pt x="58219" y="35405"/>
                    </a:lnTo>
                    <a:lnTo>
                      <a:pt x="58372" y="35405"/>
                    </a:lnTo>
                    <a:lnTo>
                      <a:pt x="58587" y="35435"/>
                    </a:lnTo>
                    <a:lnTo>
                      <a:pt x="58649" y="35374"/>
                    </a:lnTo>
                    <a:lnTo>
                      <a:pt x="58802" y="35343"/>
                    </a:lnTo>
                    <a:lnTo>
                      <a:pt x="58833" y="35343"/>
                    </a:lnTo>
                    <a:lnTo>
                      <a:pt x="58710" y="35497"/>
                    </a:lnTo>
                    <a:lnTo>
                      <a:pt x="58649" y="35650"/>
                    </a:lnTo>
                    <a:lnTo>
                      <a:pt x="58802" y="35527"/>
                    </a:lnTo>
                    <a:lnTo>
                      <a:pt x="58925" y="35466"/>
                    </a:lnTo>
                    <a:lnTo>
                      <a:pt x="59017" y="35374"/>
                    </a:lnTo>
                    <a:lnTo>
                      <a:pt x="59171" y="35251"/>
                    </a:lnTo>
                    <a:lnTo>
                      <a:pt x="59294" y="35282"/>
                    </a:lnTo>
                    <a:lnTo>
                      <a:pt x="59263" y="35374"/>
                    </a:lnTo>
                    <a:lnTo>
                      <a:pt x="59171" y="35466"/>
                    </a:lnTo>
                    <a:lnTo>
                      <a:pt x="59109" y="35466"/>
                    </a:lnTo>
                    <a:lnTo>
                      <a:pt x="59017" y="35619"/>
                    </a:lnTo>
                    <a:lnTo>
                      <a:pt x="58956" y="35773"/>
                    </a:lnTo>
                    <a:lnTo>
                      <a:pt x="58772" y="35834"/>
                    </a:lnTo>
                    <a:lnTo>
                      <a:pt x="58679" y="35988"/>
                    </a:lnTo>
                    <a:lnTo>
                      <a:pt x="58679" y="36080"/>
                    </a:lnTo>
                    <a:lnTo>
                      <a:pt x="58772" y="36111"/>
                    </a:lnTo>
                    <a:lnTo>
                      <a:pt x="58894" y="35988"/>
                    </a:lnTo>
                    <a:lnTo>
                      <a:pt x="58894" y="35896"/>
                    </a:lnTo>
                    <a:lnTo>
                      <a:pt x="59048" y="35712"/>
                    </a:lnTo>
                    <a:lnTo>
                      <a:pt x="59201" y="35650"/>
                    </a:lnTo>
                    <a:lnTo>
                      <a:pt x="59201" y="35773"/>
                    </a:lnTo>
                    <a:lnTo>
                      <a:pt x="59109" y="35957"/>
                    </a:lnTo>
                    <a:lnTo>
                      <a:pt x="59079" y="36111"/>
                    </a:lnTo>
                    <a:lnTo>
                      <a:pt x="59017" y="36234"/>
                    </a:lnTo>
                    <a:lnTo>
                      <a:pt x="59109" y="36172"/>
                    </a:lnTo>
                    <a:lnTo>
                      <a:pt x="59232" y="35957"/>
                    </a:lnTo>
                    <a:lnTo>
                      <a:pt x="59232" y="35865"/>
                    </a:lnTo>
                    <a:lnTo>
                      <a:pt x="59294" y="35834"/>
                    </a:lnTo>
                    <a:lnTo>
                      <a:pt x="59355" y="35865"/>
                    </a:lnTo>
                    <a:lnTo>
                      <a:pt x="59355" y="36080"/>
                    </a:lnTo>
                    <a:lnTo>
                      <a:pt x="59416" y="36172"/>
                    </a:lnTo>
                    <a:lnTo>
                      <a:pt x="59478" y="36172"/>
                    </a:lnTo>
                    <a:lnTo>
                      <a:pt x="59447" y="35988"/>
                    </a:lnTo>
                    <a:lnTo>
                      <a:pt x="59509" y="35896"/>
                    </a:lnTo>
                    <a:lnTo>
                      <a:pt x="59723" y="35773"/>
                    </a:lnTo>
                    <a:lnTo>
                      <a:pt x="59754" y="35834"/>
                    </a:lnTo>
                    <a:lnTo>
                      <a:pt x="59693" y="35927"/>
                    </a:lnTo>
                    <a:lnTo>
                      <a:pt x="59723" y="35927"/>
                    </a:lnTo>
                    <a:lnTo>
                      <a:pt x="59877" y="35927"/>
                    </a:lnTo>
                    <a:lnTo>
                      <a:pt x="59938" y="36049"/>
                    </a:lnTo>
                    <a:lnTo>
                      <a:pt x="59877" y="36203"/>
                    </a:lnTo>
                    <a:lnTo>
                      <a:pt x="60031" y="36172"/>
                    </a:lnTo>
                    <a:lnTo>
                      <a:pt x="60061" y="36264"/>
                    </a:lnTo>
                    <a:lnTo>
                      <a:pt x="60061" y="36356"/>
                    </a:lnTo>
                    <a:lnTo>
                      <a:pt x="60184" y="36449"/>
                    </a:lnTo>
                    <a:lnTo>
                      <a:pt x="60184" y="36541"/>
                    </a:lnTo>
                    <a:lnTo>
                      <a:pt x="60153" y="36602"/>
                    </a:lnTo>
                    <a:lnTo>
                      <a:pt x="60092" y="36663"/>
                    </a:lnTo>
                    <a:lnTo>
                      <a:pt x="59908" y="36663"/>
                    </a:lnTo>
                    <a:lnTo>
                      <a:pt x="59908" y="36541"/>
                    </a:lnTo>
                    <a:lnTo>
                      <a:pt x="59846" y="36449"/>
                    </a:lnTo>
                    <a:lnTo>
                      <a:pt x="59754" y="36418"/>
                    </a:lnTo>
                    <a:lnTo>
                      <a:pt x="59723" y="36356"/>
                    </a:lnTo>
                    <a:lnTo>
                      <a:pt x="59631" y="36418"/>
                    </a:lnTo>
                    <a:lnTo>
                      <a:pt x="59539" y="36541"/>
                    </a:lnTo>
                    <a:lnTo>
                      <a:pt x="59662" y="36479"/>
                    </a:lnTo>
                    <a:lnTo>
                      <a:pt x="59723" y="36510"/>
                    </a:lnTo>
                    <a:lnTo>
                      <a:pt x="59785" y="36571"/>
                    </a:lnTo>
                    <a:lnTo>
                      <a:pt x="59723" y="36602"/>
                    </a:lnTo>
                    <a:lnTo>
                      <a:pt x="59816" y="36663"/>
                    </a:lnTo>
                    <a:lnTo>
                      <a:pt x="59846" y="36725"/>
                    </a:lnTo>
                    <a:lnTo>
                      <a:pt x="59785" y="36756"/>
                    </a:lnTo>
                    <a:lnTo>
                      <a:pt x="59662" y="36725"/>
                    </a:lnTo>
                    <a:lnTo>
                      <a:pt x="59570" y="36786"/>
                    </a:lnTo>
                    <a:lnTo>
                      <a:pt x="59631" y="36848"/>
                    </a:lnTo>
                    <a:lnTo>
                      <a:pt x="59816" y="36848"/>
                    </a:lnTo>
                    <a:lnTo>
                      <a:pt x="59908" y="36848"/>
                    </a:lnTo>
                    <a:lnTo>
                      <a:pt x="59908" y="36909"/>
                    </a:lnTo>
                    <a:lnTo>
                      <a:pt x="59816" y="37001"/>
                    </a:lnTo>
                    <a:lnTo>
                      <a:pt x="59693" y="37001"/>
                    </a:lnTo>
                    <a:lnTo>
                      <a:pt x="59570" y="37032"/>
                    </a:lnTo>
                    <a:lnTo>
                      <a:pt x="59416" y="37001"/>
                    </a:lnTo>
                    <a:lnTo>
                      <a:pt x="59294" y="36971"/>
                    </a:lnTo>
                    <a:lnTo>
                      <a:pt x="59324" y="36848"/>
                    </a:lnTo>
                    <a:lnTo>
                      <a:pt x="59324" y="36786"/>
                    </a:lnTo>
                    <a:lnTo>
                      <a:pt x="59201" y="36725"/>
                    </a:lnTo>
                    <a:lnTo>
                      <a:pt x="59171" y="36663"/>
                    </a:lnTo>
                    <a:lnTo>
                      <a:pt x="59109" y="36694"/>
                    </a:lnTo>
                    <a:lnTo>
                      <a:pt x="59109" y="36786"/>
                    </a:lnTo>
                    <a:lnTo>
                      <a:pt x="59171" y="36817"/>
                    </a:lnTo>
                    <a:lnTo>
                      <a:pt x="59201" y="36940"/>
                    </a:lnTo>
                    <a:lnTo>
                      <a:pt x="59171" y="37032"/>
                    </a:lnTo>
                    <a:lnTo>
                      <a:pt x="59079" y="37032"/>
                    </a:lnTo>
                    <a:lnTo>
                      <a:pt x="58956" y="36940"/>
                    </a:lnTo>
                    <a:lnTo>
                      <a:pt x="58925" y="36848"/>
                    </a:lnTo>
                    <a:lnTo>
                      <a:pt x="58925" y="37001"/>
                    </a:lnTo>
                    <a:lnTo>
                      <a:pt x="58987" y="37093"/>
                    </a:lnTo>
                    <a:lnTo>
                      <a:pt x="59171" y="37093"/>
                    </a:lnTo>
                    <a:lnTo>
                      <a:pt x="59232" y="37155"/>
                    </a:lnTo>
                    <a:lnTo>
                      <a:pt x="59324" y="37185"/>
                    </a:lnTo>
                    <a:lnTo>
                      <a:pt x="59355" y="37278"/>
                    </a:lnTo>
                    <a:lnTo>
                      <a:pt x="59294" y="37400"/>
                    </a:lnTo>
                    <a:lnTo>
                      <a:pt x="59079" y="37400"/>
                    </a:lnTo>
                    <a:lnTo>
                      <a:pt x="59017" y="37308"/>
                    </a:lnTo>
                    <a:lnTo>
                      <a:pt x="58864" y="37216"/>
                    </a:lnTo>
                    <a:lnTo>
                      <a:pt x="58802" y="37124"/>
                    </a:lnTo>
                    <a:lnTo>
                      <a:pt x="58772" y="37124"/>
                    </a:lnTo>
                    <a:lnTo>
                      <a:pt x="58802" y="37216"/>
                    </a:lnTo>
                    <a:lnTo>
                      <a:pt x="58956" y="37339"/>
                    </a:lnTo>
                    <a:lnTo>
                      <a:pt x="59017" y="37462"/>
                    </a:lnTo>
                    <a:lnTo>
                      <a:pt x="59017" y="37615"/>
                    </a:lnTo>
                    <a:lnTo>
                      <a:pt x="58956" y="37707"/>
                    </a:lnTo>
                    <a:lnTo>
                      <a:pt x="58894" y="37707"/>
                    </a:lnTo>
                    <a:lnTo>
                      <a:pt x="58864" y="37615"/>
                    </a:lnTo>
                    <a:lnTo>
                      <a:pt x="58741" y="37523"/>
                    </a:lnTo>
                    <a:lnTo>
                      <a:pt x="58649" y="37493"/>
                    </a:lnTo>
                    <a:lnTo>
                      <a:pt x="58679" y="37523"/>
                    </a:lnTo>
                    <a:lnTo>
                      <a:pt x="58710" y="37585"/>
                    </a:lnTo>
                    <a:lnTo>
                      <a:pt x="58710" y="37922"/>
                    </a:lnTo>
                    <a:lnTo>
                      <a:pt x="58679" y="37953"/>
                    </a:lnTo>
                    <a:lnTo>
                      <a:pt x="58587" y="37953"/>
                    </a:lnTo>
                    <a:lnTo>
                      <a:pt x="58557" y="37892"/>
                    </a:lnTo>
                    <a:lnTo>
                      <a:pt x="58557" y="37769"/>
                    </a:lnTo>
                    <a:lnTo>
                      <a:pt x="58495" y="37769"/>
                    </a:lnTo>
                    <a:lnTo>
                      <a:pt x="58465" y="37861"/>
                    </a:lnTo>
                    <a:lnTo>
                      <a:pt x="58372" y="37892"/>
                    </a:lnTo>
                    <a:lnTo>
                      <a:pt x="58280" y="37861"/>
                    </a:lnTo>
                    <a:lnTo>
                      <a:pt x="58311" y="37769"/>
                    </a:lnTo>
                    <a:lnTo>
                      <a:pt x="58280" y="37646"/>
                    </a:lnTo>
                    <a:lnTo>
                      <a:pt x="58280" y="37523"/>
                    </a:lnTo>
                    <a:lnTo>
                      <a:pt x="58219" y="37462"/>
                    </a:lnTo>
                    <a:lnTo>
                      <a:pt x="58188" y="37554"/>
                    </a:lnTo>
                    <a:lnTo>
                      <a:pt x="58188" y="37769"/>
                    </a:lnTo>
                    <a:lnTo>
                      <a:pt x="58127" y="37830"/>
                    </a:lnTo>
                    <a:lnTo>
                      <a:pt x="58004" y="37830"/>
                    </a:lnTo>
                    <a:lnTo>
                      <a:pt x="58065" y="37861"/>
                    </a:lnTo>
                    <a:lnTo>
                      <a:pt x="58157" y="37861"/>
                    </a:lnTo>
                    <a:lnTo>
                      <a:pt x="58157" y="37922"/>
                    </a:lnTo>
                    <a:lnTo>
                      <a:pt x="58096" y="38015"/>
                    </a:lnTo>
                    <a:lnTo>
                      <a:pt x="58004" y="37984"/>
                    </a:lnTo>
                    <a:lnTo>
                      <a:pt x="57973" y="37984"/>
                    </a:lnTo>
                    <a:lnTo>
                      <a:pt x="57973" y="38015"/>
                    </a:lnTo>
                    <a:lnTo>
                      <a:pt x="58035" y="38076"/>
                    </a:lnTo>
                    <a:lnTo>
                      <a:pt x="58127" y="38076"/>
                    </a:lnTo>
                    <a:lnTo>
                      <a:pt x="58127" y="38168"/>
                    </a:lnTo>
                    <a:lnTo>
                      <a:pt x="58127" y="38260"/>
                    </a:lnTo>
                    <a:lnTo>
                      <a:pt x="58065" y="38291"/>
                    </a:lnTo>
                    <a:lnTo>
                      <a:pt x="58035" y="38352"/>
                    </a:lnTo>
                    <a:lnTo>
                      <a:pt x="58096" y="38475"/>
                    </a:lnTo>
                    <a:lnTo>
                      <a:pt x="58096" y="38567"/>
                    </a:lnTo>
                    <a:lnTo>
                      <a:pt x="58035" y="38567"/>
                    </a:lnTo>
                    <a:lnTo>
                      <a:pt x="57973" y="38506"/>
                    </a:lnTo>
                    <a:lnTo>
                      <a:pt x="57943" y="38506"/>
                    </a:lnTo>
                    <a:lnTo>
                      <a:pt x="58035" y="38629"/>
                    </a:lnTo>
                    <a:lnTo>
                      <a:pt x="58065" y="38721"/>
                    </a:lnTo>
                    <a:lnTo>
                      <a:pt x="58035" y="38844"/>
                    </a:lnTo>
                    <a:lnTo>
                      <a:pt x="57881" y="38874"/>
                    </a:lnTo>
                    <a:lnTo>
                      <a:pt x="57850" y="38966"/>
                    </a:lnTo>
                    <a:lnTo>
                      <a:pt x="57758" y="38936"/>
                    </a:lnTo>
                    <a:lnTo>
                      <a:pt x="57758" y="38844"/>
                    </a:lnTo>
                    <a:lnTo>
                      <a:pt x="57728" y="38813"/>
                    </a:lnTo>
                    <a:lnTo>
                      <a:pt x="57728" y="38751"/>
                    </a:lnTo>
                    <a:lnTo>
                      <a:pt x="57666" y="38721"/>
                    </a:lnTo>
                    <a:lnTo>
                      <a:pt x="57635" y="38659"/>
                    </a:lnTo>
                    <a:lnTo>
                      <a:pt x="57697" y="38598"/>
                    </a:lnTo>
                    <a:lnTo>
                      <a:pt x="57697" y="38506"/>
                    </a:lnTo>
                    <a:lnTo>
                      <a:pt x="57635" y="38506"/>
                    </a:lnTo>
                    <a:lnTo>
                      <a:pt x="57543" y="38567"/>
                    </a:lnTo>
                    <a:lnTo>
                      <a:pt x="57482" y="38659"/>
                    </a:lnTo>
                    <a:lnTo>
                      <a:pt x="57451" y="38659"/>
                    </a:lnTo>
                    <a:lnTo>
                      <a:pt x="57359" y="38567"/>
                    </a:lnTo>
                    <a:lnTo>
                      <a:pt x="57421" y="38475"/>
                    </a:lnTo>
                    <a:lnTo>
                      <a:pt x="57359" y="38414"/>
                    </a:lnTo>
                    <a:lnTo>
                      <a:pt x="57359" y="38352"/>
                    </a:lnTo>
                    <a:lnTo>
                      <a:pt x="57421" y="38291"/>
                    </a:lnTo>
                    <a:lnTo>
                      <a:pt x="57421" y="38229"/>
                    </a:lnTo>
                    <a:lnTo>
                      <a:pt x="57451" y="38168"/>
                    </a:lnTo>
                    <a:lnTo>
                      <a:pt x="57421" y="38168"/>
                    </a:lnTo>
                    <a:lnTo>
                      <a:pt x="57328" y="38260"/>
                    </a:lnTo>
                    <a:lnTo>
                      <a:pt x="57267" y="38414"/>
                    </a:lnTo>
                    <a:lnTo>
                      <a:pt x="57175" y="38506"/>
                    </a:lnTo>
                    <a:lnTo>
                      <a:pt x="57175" y="38506"/>
                    </a:lnTo>
                    <a:lnTo>
                      <a:pt x="57175" y="38414"/>
                    </a:lnTo>
                    <a:lnTo>
                      <a:pt x="57113" y="38322"/>
                    </a:lnTo>
                    <a:lnTo>
                      <a:pt x="57083" y="38199"/>
                    </a:lnTo>
                    <a:lnTo>
                      <a:pt x="57144" y="38137"/>
                    </a:lnTo>
                    <a:lnTo>
                      <a:pt x="57267" y="38076"/>
                    </a:lnTo>
                    <a:lnTo>
                      <a:pt x="57267" y="38045"/>
                    </a:lnTo>
                    <a:lnTo>
                      <a:pt x="57359" y="38015"/>
                    </a:lnTo>
                    <a:lnTo>
                      <a:pt x="57328" y="37984"/>
                    </a:lnTo>
                    <a:lnTo>
                      <a:pt x="57206" y="37984"/>
                    </a:lnTo>
                    <a:lnTo>
                      <a:pt x="57113" y="38015"/>
                    </a:lnTo>
                    <a:lnTo>
                      <a:pt x="56991" y="37984"/>
                    </a:lnTo>
                    <a:lnTo>
                      <a:pt x="56960" y="37922"/>
                    </a:lnTo>
                    <a:lnTo>
                      <a:pt x="56991" y="37861"/>
                    </a:lnTo>
                    <a:lnTo>
                      <a:pt x="57144" y="37830"/>
                    </a:lnTo>
                    <a:lnTo>
                      <a:pt x="57236" y="37677"/>
                    </a:lnTo>
                    <a:lnTo>
                      <a:pt x="57175" y="37707"/>
                    </a:lnTo>
                    <a:lnTo>
                      <a:pt x="57052" y="37738"/>
                    </a:lnTo>
                    <a:lnTo>
                      <a:pt x="56991" y="37707"/>
                    </a:lnTo>
                    <a:lnTo>
                      <a:pt x="56991" y="37646"/>
                    </a:lnTo>
                    <a:lnTo>
                      <a:pt x="57083" y="37615"/>
                    </a:lnTo>
                    <a:lnTo>
                      <a:pt x="57206" y="37554"/>
                    </a:lnTo>
                    <a:lnTo>
                      <a:pt x="57298" y="37523"/>
                    </a:lnTo>
                    <a:lnTo>
                      <a:pt x="57206" y="37493"/>
                    </a:lnTo>
                    <a:lnTo>
                      <a:pt x="57083" y="37493"/>
                    </a:lnTo>
                    <a:lnTo>
                      <a:pt x="57021" y="37523"/>
                    </a:lnTo>
                    <a:lnTo>
                      <a:pt x="56960" y="37493"/>
                    </a:lnTo>
                    <a:lnTo>
                      <a:pt x="56960" y="37431"/>
                    </a:lnTo>
                    <a:lnTo>
                      <a:pt x="57083" y="37247"/>
                    </a:lnTo>
                    <a:lnTo>
                      <a:pt x="57144" y="37216"/>
                    </a:lnTo>
                    <a:lnTo>
                      <a:pt x="57328" y="37185"/>
                    </a:lnTo>
                    <a:lnTo>
                      <a:pt x="57451" y="37093"/>
                    </a:lnTo>
                    <a:lnTo>
                      <a:pt x="57543" y="37001"/>
                    </a:lnTo>
                    <a:lnTo>
                      <a:pt x="57635" y="36878"/>
                    </a:lnTo>
                    <a:lnTo>
                      <a:pt x="57728" y="36756"/>
                    </a:lnTo>
                    <a:lnTo>
                      <a:pt x="57820" y="36725"/>
                    </a:lnTo>
                    <a:lnTo>
                      <a:pt x="57820" y="36663"/>
                    </a:lnTo>
                    <a:lnTo>
                      <a:pt x="57728" y="36663"/>
                    </a:lnTo>
                    <a:lnTo>
                      <a:pt x="57605" y="36786"/>
                    </a:lnTo>
                    <a:lnTo>
                      <a:pt x="57513" y="36817"/>
                    </a:lnTo>
                    <a:lnTo>
                      <a:pt x="57451" y="36940"/>
                    </a:lnTo>
                    <a:lnTo>
                      <a:pt x="57236" y="37032"/>
                    </a:lnTo>
                    <a:lnTo>
                      <a:pt x="57144" y="37032"/>
                    </a:lnTo>
                    <a:lnTo>
                      <a:pt x="56929" y="37185"/>
                    </a:lnTo>
                    <a:lnTo>
                      <a:pt x="56776" y="37216"/>
                    </a:lnTo>
                    <a:lnTo>
                      <a:pt x="56684" y="37155"/>
                    </a:lnTo>
                    <a:lnTo>
                      <a:pt x="56684" y="37093"/>
                    </a:lnTo>
                    <a:lnTo>
                      <a:pt x="56899" y="36878"/>
                    </a:lnTo>
                    <a:lnTo>
                      <a:pt x="57052" y="36786"/>
                    </a:lnTo>
                    <a:lnTo>
                      <a:pt x="57113" y="36694"/>
                    </a:lnTo>
                    <a:lnTo>
                      <a:pt x="57175" y="36633"/>
                    </a:lnTo>
                    <a:lnTo>
                      <a:pt x="57175" y="36510"/>
                    </a:lnTo>
                    <a:lnTo>
                      <a:pt x="57052" y="36694"/>
                    </a:lnTo>
                    <a:lnTo>
                      <a:pt x="56745" y="36878"/>
                    </a:lnTo>
                    <a:lnTo>
                      <a:pt x="56622" y="36940"/>
                    </a:lnTo>
                    <a:lnTo>
                      <a:pt x="56561" y="36909"/>
                    </a:lnTo>
                    <a:lnTo>
                      <a:pt x="56530" y="36848"/>
                    </a:lnTo>
                    <a:lnTo>
                      <a:pt x="56530" y="36725"/>
                    </a:lnTo>
                    <a:lnTo>
                      <a:pt x="56499" y="36694"/>
                    </a:lnTo>
                    <a:lnTo>
                      <a:pt x="56407" y="36694"/>
                    </a:lnTo>
                    <a:lnTo>
                      <a:pt x="56346" y="36663"/>
                    </a:lnTo>
                    <a:lnTo>
                      <a:pt x="56377" y="36602"/>
                    </a:lnTo>
                    <a:lnTo>
                      <a:pt x="56438" y="36571"/>
                    </a:lnTo>
                    <a:lnTo>
                      <a:pt x="56438" y="36510"/>
                    </a:lnTo>
                    <a:lnTo>
                      <a:pt x="56377" y="36449"/>
                    </a:lnTo>
                    <a:lnTo>
                      <a:pt x="56315" y="36449"/>
                    </a:lnTo>
                    <a:lnTo>
                      <a:pt x="56315" y="36418"/>
                    </a:lnTo>
                    <a:lnTo>
                      <a:pt x="56315" y="36264"/>
                    </a:lnTo>
                    <a:lnTo>
                      <a:pt x="56377" y="36234"/>
                    </a:lnTo>
                    <a:lnTo>
                      <a:pt x="56377" y="36141"/>
                    </a:lnTo>
                    <a:lnTo>
                      <a:pt x="56284" y="36080"/>
                    </a:lnTo>
                    <a:lnTo>
                      <a:pt x="56223" y="35988"/>
                    </a:lnTo>
                    <a:lnTo>
                      <a:pt x="56192" y="35988"/>
                    </a:lnTo>
                    <a:lnTo>
                      <a:pt x="56192" y="36111"/>
                    </a:lnTo>
                    <a:lnTo>
                      <a:pt x="56223" y="36203"/>
                    </a:lnTo>
                    <a:lnTo>
                      <a:pt x="56069" y="36234"/>
                    </a:lnTo>
                    <a:lnTo>
                      <a:pt x="56008" y="36203"/>
                    </a:lnTo>
                    <a:lnTo>
                      <a:pt x="55947" y="36111"/>
                    </a:lnTo>
                    <a:lnTo>
                      <a:pt x="55793" y="36111"/>
                    </a:lnTo>
                    <a:lnTo>
                      <a:pt x="55947" y="36203"/>
                    </a:lnTo>
                    <a:lnTo>
                      <a:pt x="56039" y="36356"/>
                    </a:lnTo>
                    <a:lnTo>
                      <a:pt x="56069" y="36510"/>
                    </a:lnTo>
                    <a:lnTo>
                      <a:pt x="55947" y="36479"/>
                    </a:lnTo>
                    <a:lnTo>
                      <a:pt x="55916" y="36541"/>
                    </a:lnTo>
                    <a:lnTo>
                      <a:pt x="55947" y="36571"/>
                    </a:lnTo>
                    <a:lnTo>
                      <a:pt x="55824" y="36602"/>
                    </a:lnTo>
                    <a:lnTo>
                      <a:pt x="55762" y="36510"/>
                    </a:lnTo>
                    <a:lnTo>
                      <a:pt x="55701" y="36326"/>
                    </a:lnTo>
                    <a:lnTo>
                      <a:pt x="55640" y="36295"/>
                    </a:lnTo>
                    <a:lnTo>
                      <a:pt x="55609" y="36326"/>
                    </a:lnTo>
                    <a:lnTo>
                      <a:pt x="55701" y="36418"/>
                    </a:lnTo>
                    <a:lnTo>
                      <a:pt x="55701" y="36541"/>
                    </a:lnTo>
                    <a:lnTo>
                      <a:pt x="55640" y="36633"/>
                    </a:lnTo>
                    <a:lnTo>
                      <a:pt x="55732" y="36633"/>
                    </a:lnTo>
                    <a:lnTo>
                      <a:pt x="55855" y="36786"/>
                    </a:lnTo>
                    <a:lnTo>
                      <a:pt x="55885" y="36909"/>
                    </a:lnTo>
                    <a:lnTo>
                      <a:pt x="55885" y="37001"/>
                    </a:lnTo>
                    <a:lnTo>
                      <a:pt x="55947" y="37032"/>
                    </a:lnTo>
                    <a:lnTo>
                      <a:pt x="55947" y="37093"/>
                    </a:lnTo>
                    <a:lnTo>
                      <a:pt x="55855" y="37124"/>
                    </a:lnTo>
                    <a:lnTo>
                      <a:pt x="55701" y="37124"/>
                    </a:lnTo>
                    <a:lnTo>
                      <a:pt x="55640" y="37032"/>
                    </a:lnTo>
                    <a:lnTo>
                      <a:pt x="55578" y="37155"/>
                    </a:lnTo>
                    <a:lnTo>
                      <a:pt x="55517" y="37155"/>
                    </a:lnTo>
                    <a:lnTo>
                      <a:pt x="55363" y="37001"/>
                    </a:lnTo>
                    <a:lnTo>
                      <a:pt x="55363" y="36878"/>
                    </a:lnTo>
                    <a:lnTo>
                      <a:pt x="55394" y="36786"/>
                    </a:lnTo>
                    <a:lnTo>
                      <a:pt x="55363" y="36694"/>
                    </a:lnTo>
                    <a:lnTo>
                      <a:pt x="55240" y="36602"/>
                    </a:lnTo>
                    <a:lnTo>
                      <a:pt x="55118" y="36602"/>
                    </a:lnTo>
                    <a:lnTo>
                      <a:pt x="55087" y="36541"/>
                    </a:lnTo>
                    <a:lnTo>
                      <a:pt x="55025" y="36418"/>
                    </a:lnTo>
                    <a:lnTo>
                      <a:pt x="54933" y="36479"/>
                    </a:lnTo>
                    <a:lnTo>
                      <a:pt x="54811" y="36510"/>
                    </a:lnTo>
                    <a:lnTo>
                      <a:pt x="54626" y="36510"/>
                    </a:lnTo>
                    <a:lnTo>
                      <a:pt x="54688" y="36602"/>
                    </a:lnTo>
                    <a:lnTo>
                      <a:pt x="54903" y="36602"/>
                    </a:lnTo>
                    <a:lnTo>
                      <a:pt x="55025" y="36663"/>
                    </a:lnTo>
                    <a:lnTo>
                      <a:pt x="55179" y="36694"/>
                    </a:lnTo>
                    <a:lnTo>
                      <a:pt x="55179" y="36878"/>
                    </a:lnTo>
                    <a:lnTo>
                      <a:pt x="55087" y="36971"/>
                    </a:lnTo>
                    <a:lnTo>
                      <a:pt x="55087" y="37063"/>
                    </a:lnTo>
                    <a:lnTo>
                      <a:pt x="55179" y="37063"/>
                    </a:lnTo>
                    <a:lnTo>
                      <a:pt x="55240" y="37124"/>
                    </a:lnTo>
                    <a:lnTo>
                      <a:pt x="55179" y="37216"/>
                    </a:lnTo>
                    <a:lnTo>
                      <a:pt x="55240" y="37247"/>
                    </a:lnTo>
                    <a:lnTo>
                      <a:pt x="55394" y="37247"/>
                    </a:lnTo>
                    <a:lnTo>
                      <a:pt x="55394" y="37308"/>
                    </a:lnTo>
                    <a:lnTo>
                      <a:pt x="55302" y="37462"/>
                    </a:lnTo>
                    <a:lnTo>
                      <a:pt x="55087" y="37646"/>
                    </a:lnTo>
                    <a:lnTo>
                      <a:pt x="54933" y="37769"/>
                    </a:lnTo>
                    <a:lnTo>
                      <a:pt x="55240" y="37677"/>
                    </a:lnTo>
                    <a:lnTo>
                      <a:pt x="55333" y="37585"/>
                    </a:lnTo>
                    <a:lnTo>
                      <a:pt x="55363" y="37523"/>
                    </a:lnTo>
                    <a:lnTo>
                      <a:pt x="55578" y="37523"/>
                    </a:lnTo>
                    <a:lnTo>
                      <a:pt x="55640" y="37585"/>
                    </a:lnTo>
                    <a:lnTo>
                      <a:pt x="55640" y="37646"/>
                    </a:lnTo>
                    <a:lnTo>
                      <a:pt x="55517" y="37707"/>
                    </a:lnTo>
                    <a:lnTo>
                      <a:pt x="55425" y="37830"/>
                    </a:lnTo>
                    <a:lnTo>
                      <a:pt x="55486" y="37861"/>
                    </a:lnTo>
                    <a:lnTo>
                      <a:pt x="55640" y="37861"/>
                    </a:lnTo>
                    <a:lnTo>
                      <a:pt x="55732" y="37953"/>
                    </a:lnTo>
                    <a:lnTo>
                      <a:pt x="55640" y="38015"/>
                    </a:lnTo>
                    <a:lnTo>
                      <a:pt x="55486" y="38015"/>
                    </a:lnTo>
                    <a:lnTo>
                      <a:pt x="55455" y="38076"/>
                    </a:lnTo>
                    <a:lnTo>
                      <a:pt x="55547" y="38107"/>
                    </a:lnTo>
                    <a:lnTo>
                      <a:pt x="55547" y="38229"/>
                    </a:lnTo>
                    <a:lnTo>
                      <a:pt x="55547" y="38229"/>
                    </a:lnTo>
                    <a:lnTo>
                      <a:pt x="55547" y="38260"/>
                    </a:lnTo>
                    <a:lnTo>
                      <a:pt x="55640" y="38260"/>
                    </a:lnTo>
                    <a:lnTo>
                      <a:pt x="55609" y="38383"/>
                    </a:lnTo>
                    <a:lnTo>
                      <a:pt x="55670" y="38383"/>
                    </a:lnTo>
                    <a:lnTo>
                      <a:pt x="55701" y="38506"/>
                    </a:lnTo>
                    <a:lnTo>
                      <a:pt x="55701" y="38721"/>
                    </a:lnTo>
                    <a:lnTo>
                      <a:pt x="55732" y="38751"/>
                    </a:lnTo>
                    <a:lnTo>
                      <a:pt x="55793" y="38659"/>
                    </a:lnTo>
                    <a:lnTo>
                      <a:pt x="55793" y="38506"/>
                    </a:lnTo>
                    <a:lnTo>
                      <a:pt x="55855" y="38444"/>
                    </a:lnTo>
                    <a:lnTo>
                      <a:pt x="55947" y="38537"/>
                    </a:lnTo>
                    <a:lnTo>
                      <a:pt x="55977" y="38690"/>
                    </a:lnTo>
                    <a:lnTo>
                      <a:pt x="56039" y="38782"/>
                    </a:lnTo>
                    <a:lnTo>
                      <a:pt x="56008" y="38844"/>
                    </a:lnTo>
                    <a:lnTo>
                      <a:pt x="55885" y="38905"/>
                    </a:lnTo>
                    <a:lnTo>
                      <a:pt x="55916" y="38966"/>
                    </a:lnTo>
                    <a:lnTo>
                      <a:pt x="56100" y="38936"/>
                    </a:lnTo>
                    <a:lnTo>
                      <a:pt x="56162" y="38905"/>
                    </a:lnTo>
                    <a:lnTo>
                      <a:pt x="56162" y="38997"/>
                    </a:lnTo>
                    <a:lnTo>
                      <a:pt x="56223" y="38905"/>
                    </a:lnTo>
                    <a:lnTo>
                      <a:pt x="56223" y="38905"/>
                    </a:lnTo>
                    <a:lnTo>
                      <a:pt x="56315" y="38905"/>
                    </a:lnTo>
                    <a:lnTo>
                      <a:pt x="56377" y="38997"/>
                    </a:lnTo>
                    <a:lnTo>
                      <a:pt x="56346" y="39151"/>
                    </a:lnTo>
                    <a:lnTo>
                      <a:pt x="56254" y="39243"/>
                    </a:lnTo>
                    <a:lnTo>
                      <a:pt x="56223" y="39335"/>
                    </a:lnTo>
                    <a:lnTo>
                      <a:pt x="56192" y="39396"/>
                    </a:lnTo>
                    <a:lnTo>
                      <a:pt x="56284" y="39458"/>
                    </a:lnTo>
                    <a:lnTo>
                      <a:pt x="56469" y="39458"/>
                    </a:lnTo>
                    <a:lnTo>
                      <a:pt x="56561" y="39396"/>
                    </a:lnTo>
                    <a:lnTo>
                      <a:pt x="56653" y="39458"/>
                    </a:lnTo>
                    <a:lnTo>
                      <a:pt x="56499" y="39550"/>
                    </a:lnTo>
                    <a:lnTo>
                      <a:pt x="56469" y="39611"/>
                    </a:lnTo>
                    <a:lnTo>
                      <a:pt x="56315" y="39642"/>
                    </a:lnTo>
                    <a:lnTo>
                      <a:pt x="56407" y="39765"/>
                    </a:lnTo>
                    <a:lnTo>
                      <a:pt x="56499" y="39918"/>
                    </a:lnTo>
                    <a:lnTo>
                      <a:pt x="56469" y="40041"/>
                    </a:lnTo>
                    <a:lnTo>
                      <a:pt x="56530" y="40041"/>
                    </a:lnTo>
                    <a:lnTo>
                      <a:pt x="56561" y="40256"/>
                    </a:lnTo>
                    <a:lnTo>
                      <a:pt x="56745" y="40532"/>
                    </a:lnTo>
                    <a:lnTo>
                      <a:pt x="56806" y="40563"/>
                    </a:lnTo>
                    <a:lnTo>
                      <a:pt x="56684" y="40625"/>
                    </a:lnTo>
                    <a:lnTo>
                      <a:pt x="56684" y="40870"/>
                    </a:lnTo>
                    <a:lnTo>
                      <a:pt x="56622" y="41024"/>
                    </a:lnTo>
                    <a:lnTo>
                      <a:pt x="56653" y="41208"/>
                    </a:lnTo>
                    <a:lnTo>
                      <a:pt x="56591" y="41269"/>
                    </a:lnTo>
                    <a:lnTo>
                      <a:pt x="56377" y="41024"/>
                    </a:lnTo>
                    <a:lnTo>
                      <a:pt x="56346" y="40839"/>
                    </a:lnTo>
                    <a:lnTo>
                      <a:pt x="56377" y="40686"/>
                    </a:lnTo>
                    <a:lnTo>
                      <a:pt x="56315" y="40440"/>
                    </a:lnTo>
                    <a:lnTo>
                      <a:pt x="56284" y="40655"/>
                    </a:lnTo>
                    <a:lnTo>
                      <a:pt x="56254" y="40870"/>
                    </a:lnTo>
                    <a:lnTo>
                      <a:pt x="56377" y="41147"/>
                    </a:lnTo>
                    <a:lnTo>
                      <a:pt x="56346" y="41423"/>
                    </a:lnTo>
                    <a:lnTo>
                      <a:pt x="56284" y="41546"/>
                    </a:lnTo>
                    <a:lnTo>
                      <a:pt x="56377" y="41699"/>
                    </a:lnTo>
                    <a:lnTo>
                      <a:pt x="56346" y="41761"/>
                    </a:lnTo>
                    <a:lnTo>
                      <a:pt x="56192" y="41730"/>
                    </a:lnTo>
                    <a:lnTo>
                      <a:pt x="56131" y="41607"/>
                    </a:lnTo>
                    <a:lnTo>
                      <a:pt x="56008" y="41607"/>
                    </a:lnTo>
                    <a:lnTo>
                      <a:pt x="56100" y="41914"/>
                    </a:lnTo>
                    <a:lnTo>
                      <a:pt x="56100" y="42098"/>
                    </a:lnTo>
                    <a:lnTo>
                      <a:pt x="56162" y="42160"/>
                    </a:lnTo>
                    <a:lnTo>
                      <a:pt x="56162" y="42252"/>
                    </a:lnTo>
                    <a:lnTo>
                      <a:pt x="56008" y="42252"/>
                    </a:lnTo>
                    <a:lnTo>
                      <a:pt x="55916" y="42160"/>
                    </a:lnTo>
                    <a:lnTo>
                      <a:pt x="55855" y="41883"/>
                    </a:lnTo>
                    <a:lnTo>
                      <a:pt x="55916" y="41822"/>
                    </a:lnTo>
                    <a:lnTo>
                      <a:pt x="55916" y="41669"/>
                    </a:lnTo>
                    <a:lnTo>
                      <a:pt x="55824" y="41761"/>
                    </a:lnTo>
                    <a:lnTo>
                      <a:pt x="55732" y="41761"/>
                    </a:lnTo>
                    <a:lnTo>
                      <a:pt x="55670" y="41669"/>
                    </a:lnTo>
                    <a:lnTo>
                      <a:pt x="55670" y="41423"/>
                    </a:lnTo>
                    <a:lnTo>
                      <a:pt x="55578" y="41484"/>
                    </a:lnTo>
                    <a:lnTo>
                      <a:pt x="55578" y="41576"/>
                    </a:lnTo>
                    <a:lnTo>
                      <a:pt x="55517" y="41546"/>
                    </a:lnTo>
                    <a:lnTo>
                      <a:pt x="55517" y="41423"/>
                    </a:lnTo>
                    <a:lnTo>
                      <a:pt x="55486" y="41300"/>
                    </a:lnTo>
                    <a:lnTo>
                      <a:pt x="55363" y="41269"/>
                    </a:lnTo>
                    <a:lnTo>
                      <a:pt x="55363" y="41331"/>
                    </a:lnTo>
                    <a:lnTo>
                      <a:pt x="55425" y="41392"/>
                    </a:lnTo>
                    <a:lnTo>
                      <a:pt x="55394" y="41484"/>
                    </a:lnTo>
                    <a:lnTo>
                      <a:pt x="55271" y="41423"/>
                    </a:lnTo>
                    <a:lnTo>
                      <a:pt x="55210" y="41392"/>
                    </a:lnTo>
                    <a:lnTo>
                      <a:pt x="55210" y="41269"/>
                    </a:lnTo>
                    <a:lnTo>
                      <a:pt x="55210" y="41116"/>
                    </a:lnTo>
                    <a:lnTo>
                      <a:pt x="55118" y="40870"/>
                    </a:lnTo>
                    <a:lnTo>
                      <a:pt x="55118" y="40809"/>
                    </a:lnTo>
                    <a:lnTo>
                      <a:pt x="55087" y="40962"/>
                    </a:lnTo>
                    <a:lnTo>
                      <a:pt x="55087" y="41208"/>
                    </a:lnTo>
                    <a:lnTo>
                      <a:pt x="55118" y="41361"/>
                    </a:lnTo>
                    <a:lnTo>
                      <a:pt x="55025" y="41454"/>
                    </a:lnTo>
                    <a:lnTo>
                      <a:pt x="54903" y="41177"/>
                    </a:lnTo>
                    <a:lnTo>
                      <a:pt x="54811" y="41054"/>
                    </a:lnTo>
                    <a:lnTo>
                      <a:pt x="54811" y="40993"/>
                    </a:lnTo>
                    <a:lnTo>
                      <a:pt x="54688" y="40962"/>
                    </a:lnTo>
                    <a:lnTo>
                      <a:pt x="54626" y="40717"/>
                    </a:lnTo>
                    <a:lnTo>
                      <a:pt x="54534" y="40655"/>
                    </a:lnTo>
                    <a:lnTo>
                      <a:pt x="54534" y="40563"/>
                    </a:lnTo>
                    <a:lnTo>
                      <a:pt x="54473" y="40440"/>
                    </a:lnTo>
                    <a:lnTo>
                      <a:pt x="54381" y="40502"/>
                    </a:lnTo>
                    <a:lnTo>
                      <a:pt x="54381" y="40563"/>
                    </a:lnTo>
                    <a:lnTo>
                      <a:pt x="54473" y="40747"/>
                    </a:lnTo>
                    <a:lnTo>
                      <a:pt x="54473" y="40870"/>
                    </a:lnTo>
                    <a:lnTo>
                      <a:pt x="54381" y="40809"/>
                    </a:lnTo>
                    <a:lnTo>
                      <a:pt x="54381" y="40717"/>
                    </a:lnTo>
                    <a:lnTo>
                      <a:pt x="54319" y="40625"/>
                    </a:lnTo>
                    <a:lnTo>
                      <a:pt x="54135" y="40532"/>
                    </a:lnTo>
                    <a:lnTo>
                      <a:pt x="54012" y="40348"/>
                    </a:lnTo>
                    <a:lnTo>
                      <a:pt x="54012" y="40164"/>
                    </a:lnTo>
                    <a:lnTo>
                      <a:pt x="53859" y="40133"/>
                    </a:lnTo>
                    <a:lnTo>
                      <a:pt x="53797" y="40256"/>
                    </a:lnTo>
                    <a:lnTo>
                      <a:pt x="53674" y="40195"/>
                    </a:lnTo>
                    <a:lnTo>
                      <a:pt x="53674" y="40317"/>
                    </a:lnTo>
                    <a:lnTo>
                      <a:pt x="53736" y="40532"/>
                    </a:lnTo>
                    <a:lnTo>
                      <a:pt x="53951" y="40717"/>
                    </a:lnTo>
                    <a:lnTo>
                      <a:pt x="53951" y="40809"/>
                    </a:lnTo>
                    <a:lnTo>
                      <a:pt x="53951" y="40901"/>
                    </a:lnTo>
                    <a:lnTo>
                      <a:pt x="53981" y="41116"/>
                    </a:lnTo>
                    <a:lnTo>
                      <a:pt x="54043" y="41116"/>
                    </a:lnTo>
                    <a:lnTo>
                      <a:pt x="54227" y="41147"/>
                    </a:lnTo>
                    <a:lnTo>
                      <a:pt x="54319" y="41269"/>
                    </a:lnTo>
                    <a:lnTo>
                      <a:pt x="54289" y="41361"/>
                    </a:lnTo>
                    <a:lnTo>
                      <a:pt x="54350" y="41361"/>
                    </a:lnTo>
                    <a:lnTo>
                      <a:pt x="54473" y="41392"/>
                    </a:lnTo>
                    <a:lnTo>
                      <a:pt x="54381" y="41515"/>
                    </a:lnTo>
                    <a:lnTo>
                      <a:pt x="54534" y="41515"/>
                    </a:lnTo>
                    <a:lnTo>
                      <a:pt x="54565" y="41607"/>
                    </a:lnTo>
                    <a:lnTo>
                      <a:pt x="54657" y="41761"/>
                    </a:lnTo>
                    <a:lnTo>
                      <a:pt x="54626" y="41914"/>
                    </a:lnTo>
                    <a:lnTo>
                      <a:pt x="54749" y="41914"/>
                    </a:lnTo>
                    <a:lnTo>
                      <a:pt x="54841" y="41945"/>
                    </a:lnTo>
                    <a:lnTo>
                      <a:pt x="54903" y="42129"/>
                    </a:lnTo>
                    <a:lnTo>
                      <a:pt x="54749" y="42283"/>
                    </a:lnTo>
                    <a:lnTo>
                      <a:pt x="54841" y="42283"/>
                    </a:lnTo>
                    <a:lnTo>
                      <a:pt x="54872" y="42375"/>
                    </a:lnTo>
                    <a:lnTo>
                      <a:pt x="54872" y="42467"/>
                    </a:lnTo>
                    <a:lnTo>
                      <a:pt x="55025" y="42313"/>
                    </a:lnTo>
                    <a:lnTo>
                      <a:pt x="55056" y="42375"/>
                    </a:lnTo>
                    <a:lnTo>
                      <a:pt x="55025" y="42528"/>
                    </a:lnTo>
                    <a:lnTo>
                      <a:pt x="55087" y="42590"/>
                    </a:lnTo>
                    <a:lnTo>
                      <a:pt x="55148" y="42559"/>
                    </a:lnTo>
                    <a:lnTo>
                      <a:pt x="55210" y="42651"/>
                    </a:lnTo>
                    <a:lnTo>
                      <a:pt x="55148" y="42743"/>
                    </a:lnTo>
                    <a:lnTo>
                      <a:pt x="55025" y="42713"/>
                    </a:lnTo>
                    <a:lnTo>
                      <a:pt x="54964" y="42805"/>
                    </a:lnTo>
                    <a:lnTo>
                      <a:pt x="55025" y="42897"/>
                    </a:lnTo>
                    <a:lnTo>
                      <a:pt x="55118" y="43020"/>
                    </a:lnTo>
                    <a:lnTo>
                      <a:pt x="55118" y="43112"/>
                    </a:lnTo>
                    <a:lnTo>
                      <a:pt x="55087" y="43142"/>
                    </a:lnTo>
                    <a:close/>
                    <a:moveTo>
                      <a:pt x="41238" y="39028"/>
                    </a:moveTo>
                    <a:lnTo>
                      <a:pt x="41300" y="39028"/>
                    </a:lnTo>
                    <a:lnTo>
                      <a:pt x="41331" y="38874"/>
                    </a:lnTo>
                    <a:lnTo>
                      <a:pt x="41423" y="38844"/>
                    </a:lnTo>
                    <a:lnTo>
                      <a:pt x="41484" y="38905"/>
                    </a:lnTo>
                    <a:lnTo>
                      <a:pt x="41576" y="38966"/>
                    </a:lnTo>
                    <a:lnTo>
                      <a:pt x="41699" y="38966"/>
                    </a:lnTo>
                    <a:lnTo>
                      <a:pt x="41760" y="38905"/>
                    </a:lnTo>
                    <a:lnTo>
                      <a:pt x="41853" y="38905"/>
                    </a:lnTo>
                    <a:lnTo>
                      <a:pt x="41945" y="38966"/>
                    </a:lnTo>
                    <a:lnTo>
                      <a:pt x="41945" y="39059"/>
                    </a:lnTo>
                    <a:lnTo>
                      <a:pt x="41853" y="39243"/>
                    </a:lnTo>
                    <a:lnTo>
                      <a:pt x="41853" y="39366"/>
                    </a:lnTo>
                    <a:lnTo>
                      <a:pt x="41760" y="39488"/>
                    </a:lnTo>
                    <a:lnTo>
                      <a:pt x="41760" y="39703"/>
                    </a:lnTo>
                    <a:lnTo>
                      <a:pt x="41791" y="39765"/>
                    </a:lnTo>
                    <a:lnTo>
                      <a:pt x="41883" y="39734"/>
                    </a:lnTo>
                    <a:lnTo>
                      <a:pt x="41945" y="39765"/>
                    </a:lnTo>
                    <a:lnTo>
                      <a:pt x="42068" y="39765"/>
                    </a:lnTo>
                    <a:lnTo>
                      <a:pt x="42160" y="39703"/>
                    </a:lnTo>
                    <a:lnTo>
                      <a:pt x="42282" y="39703"/>
                    </a:lnTo>
                    <a:lnTo>
                      <a:pt x="42344" y="39642"/>
                    </a:lnTo>
                    <a:lnTo>
                      <a:pt x="42467" y="39581"/>
                    </a:lnTo>
                    <a:lnTo>
                      <a:pt x="42590" y="39581"/>
                    </a:lnTo>
                    <a:lnTo>
                      <a:pt x="42712" y="39458"/>
                    </a:lnTo>
                    <a:lnTo>
                      <a:pt x="42774" y="39273"/>
                    </a:lnTo>
                    <a:lnTo>
                      <a:pt x="42866" y="39181"/>
                    </a:lnTo>
                    <a:lnTo>
                      <a:pt x="42958" y="39059"/>
                    </a:lnTo>
                    <a:lnTo>
                      <a:pt x="43019" y="39059"/>
                    </a:lnTo>
                    <a:lnTo>
                      <a:pt x="43081" y="39120"/>
                    </a:lnTo>
                    <a:lnTo>
                      <a:pt x="43204" y="39059"/>
                    </a:lnTo>
                    <a:lnTo>
                      <a:pt x="43296" y="38997"/>
                    </a:lnTo>
                    <a:lnTo>
                      <a:pt x="43388" y="38997"/>
                    </a:lnTo>
                    <a:lnTo>
                      <a:pt x="43449" y="38782"/>
                    </a:lnTo>
                    <a:lnTo>
                      <a:pt x="43449" y="38598"/>
                    </a:lnTo>
                    <a:lnTo>
                      <a:pt x="43603" y="38475"/>
                    </a:lnTo>
                    <a:lnTo>
                      <a:pt x="43634" y="38383"/>
                    </a:lnTo>
                    <a:lnTo>
                      <a:pt x="43756" y="38383"/>
                    </a:lnTo>
                    <a:lnTo>
                      <a:pt x="43818" y="38444"/>
                    </a:lnTo>
                    <a:lnTo>
                      <a:pt x="43910" y="38383"/>
                    </a:lnTo>
                    <a:lnTo>
                      <a:pt x="44002" y="38322"/>
                    </a:lnTo>
                    <a:lnTo>
                      <a:pt x="44063" y="38383"/>
                    </a:lnTo>
                    <a:lnTo>
                      <a:pt x="44063" y="38506"/>
                    </a:lnTo>
                    <a:lnTo>
                      <a:pt x="43971" y="38598"/>
                    </a:lnTo>
                    <a:lnTo>
                      <a:pt x="43910" y="38690"/>
                    </a:lnTo>
                    <a:lnTo>
                      <a:pt x="44033" y="38751"/>
                    </a:lnTo>
                    <a:lnTo>
                      <a:pt x="44248" y="38751"/>
                    </a:lnTo>
                    <a:lnTo>
                      <a:pt x="44370" y="38813"/>
                    </a:lnTo>
                    <a:lnTo>
                      <a:pt x="44401" y="38936"/>
                    </a:lnTo>
                    <a:lnTo>
                      <a:pt x="44309" y="39089"/>
                    </a:lnTo>
                    <a:lnTo>
                      <a:pt x="44217" y="39120"/>
                    </a:lnTo>
                    <a:lnTo>
                      <a:pt x="44217" y="39304"/>
                    </a:lnTo>
                    <a:lnTo>
                      <a:pt x="44309" y="39335"/>
                    </a:lnTo>
                    <a:lnTo>
                      <a:pt x="44370" y="39304"/>
                    </a:lnTo>
                    <a:lnTo>
                      <a:pt x="44493" y="39304"/>
                    </a:lnTo>
                    <a:lnTo>
                      <a:pt x="44524" y="39335"/>
                    </a:lnTo>
                    <a:lnTo>
                      <a:pt x="44616" y="39335"/>
                    </a:lnTo>
                    <a:lnTo>
                      <a:pt x="44678" y="39458"/>
                    </a:lnTo>
                    <a:lnTo>
                      <a:pt x="44831" y="39458"/>
                    </a:lnTo>
                    <a:lnTo>
                      <a:pt x="44923" y="39519"/>
                    </a:lnTo>
                    <a:lnTo>
                      <a:pt x="45015" y="39519"/>
                    </a:lnTo>
                    <a:lnTo>
                      <a:pt x="45200" y="39642"/>
                    </a:lnTo>
                    <a:lnTo>
                      <a:pt x="45292" y="39611"/>
                    </a:lnTo>
                    <a:lnTo>
                      <a:pt x="45353" y="39427"/>
                    </a:lnTo>
                    <a:lnTo>
                      <a:pt x="45445" y="39396"/>
                    </a:lnTo>
                    <a:lnTo>
                      <a:pt x="45599" y="39243"/>
                    </a:lnTo>
                    <a:lnTo>
                      <a:pt x="45722" y="39243"/>
                    </a:lnTo>
                    <a:lnTo>
                      <a:pt x="45752" y="39181"/>
                    </a:lnTo>
                    <a:lnTo>
                      <a:pt x="45660" y="39120"/>
                    </a:lnTo>
                    <a:lnTo>
                      <a:pt x="45568" y="39028"/>
                    </a:lnTo>
                    <a:lnTo>
                      <a:pt x="45691" y="38997"/>
                    </a:lnTo>
                    <a:lnTo>
                      <a:pt x="45722" y="38905"/>
                    </a:lnTo>
                    <a:lnTo>
                      <a:pt x="45660" y="38905"/>
                    </a:lnTo>
                    <a:lnTo>
                      <a:pt x="45599" y="38751"/>
                    </a:lnTo>
                    <a:lnTo>
                      <a:pt x="45537" y="38782"/>
                    </a:lnTo>
                    <a:lnTo>
                      <a:pt x="45537" y="38905"/>
                    </a:lnTo>
                    <a:lnTo>
                      <a:pt x="45476" y="38936"/>
                    </a:lnTo>
                    <a:lnTo>
                      <a:pt x="45414" y="38905"/>
                    </a:lnTo>
                    <a:lnTo>
                      <a:pt x="45261" y="38813"/>
                    </a:lnTo>
                    <a:lnTo>
                      <a:pt x="45261" y="38721"/>
                    </a:lnTo>
                    <a:lnTo>
                      <a:pt x="45200" y="38751"/>
                    </a:lnTo>
                    <a:lnTo>
                      <a:pt x="45107" y="38874"/>
                    </a:lnTo>
                    <a:lnTo>
                      <a:pt x="44831" y="38874"/>
                    </a:lnTo>
                    <a:lnTo>
                      <a:pt x="44739" y="38782"/>
                    </a:lnTo>
                    <a:lnTo>
                      <a:pt x="44862" y="38690"/>
                    </a:lnTo>
                    <a:lnTo>
                      <a:pt x="44985" y="38690"/>
                    </a:lnTo>
                    <a:lnTo>
                      <a:pt x="45107" y="38598"/>
                    </a:lnTo>
                    <a:lnTo>
                      <a:pt x="45107" y="38475"/>
                    </a:lnTo>
                    <a:lnTo>
                      <a:pt x="45046" y="38444"/>
                    </a:lnTo>
                    <a:lnTo>
                      <a:pt x="45046" y="38260"/>
                    </a:lnTo>
                    <a:lnTo>
                      <a:pt x="45107" y="38168"/>
                    </a:lnTo>
                    <a:lnTo>
                      <a:pt x="45107" y="38076"/>
                    </a:lnTo>
                    <a:lnTo>
                      <a:pt x="45015" y="37984"/>
                    </a:lnTo>
                    <a:lnTo>
                      <a:pt x="45015" y="37892"/>
                    </a:lnTo>
                    <a:lnTo>
                      <a:pt x="44800" y="37646"/>
                    </a:lnTo>
                    <a:lnTo>
                      <a:pt x="44616" y="37554"/>
                    </a:lnTo>
                    <a:lnTo>
                      <a:pt x="44585" y="37493"/>
                    </a:lnTo>
                    <a:lnTo>
                      <a:pt x="44524" y="37308"/>
                    </a:lnTo>
                    <a:lnTo>
                      <a:pt x="44432" y="37308"/>
                    </a:lnTo>
                    <a:lnTo>
                      <a:pt x="44370" y="37185"/>
                    </a:lnTo>
                    <a:lnTo>
                      <a:pt x="44401" y="37001"/>
                    </a:lnTo>
                    <a:lnTo>
                      <a:pt x="44340" y="36878"/>
                    </a:lnTo>
                    <a:lnTo>
                      <a:pt x="44156" y="36878"/>
                    </a:lnTo>
                    <a:lnTo>
                      <a:pt x="43879" y="36786"/>
                    </a:lnTo>
                    <a:lnTo>
                      <a:pt x="43818" y="36633"/>
                    </a:lnTo>
                    <a:lnTo>
                      <a:pt x="43879" y="36541"/>
                    </a:lnTo>
                    <a:lnTo>
                      <a:pt x="43879" y="36449"/>
                    </a:lnTo>
                    <a:lnTo>
                      <a:pt x="43756" y="36356"/>
                    </a:lnTo>
                    <a:lnTo>
                      <a:pt x="43726" y="36264"/>
                    </a:lnTo>
                    <a:lnTo>
                      <a:pt x="43664" y="36264"/>
                    </a:lnTo>
                    <a:lnTo>
                      <a:pt x="43511" y="36418"/>
                    </a:lnTo>
                    <a:lnTo>
                      <a:pt x="43480" y="36571"/>
                    </a:lnTo>
                    <a:lnTo>
                      <a:pt x="43388" y="36663"/>
                    </a:lnTo>
                    <a:lnTo>
                      <a:pt x="43326" y="36602"/>
                    </a:lnTo>
                    <a:lnTo>
                      <a:pt x="43326" y="36387"/>
                    </a:lnTo>
                    <a:lnTo>
                      <a:pt x="43234" y="36234"/>
                    </a:lnTo>
                    <a:lnTo>
                      <a:pt x="43265" y="36141"/>
                    </a:lnTo>
                    <a:lnTo>
                      <a:pt x="43357" y="36141"/>
                    </a:lnTo>
                    <a:lnTo>
                      <a:pt x="43480" y="36141"/>
                    </a:lnTo>
                    <a:lnTo>
                      <a:pt x="43419" y="36049"/>
                    </a:lnTo>
                    <a:lnTo>
                      <a:pt x="43449" y="35927"/>
                    </a:lnTo>
                    <a:lnTo>
                      <a:pt x="43419" y="35773"/>
                    </a:lnTo>
                    <a:lnTo>
                      <a:pt x="43265" y="35804"/>
                    </a:lnTo>
                    <a:lnTo>
                      <a:pt x="43265" y="35681"/>
                    </a:lnTo>
                    <a:lnTo>
                      <a:pt x="43388" y="35527"/>
                    </a:lnTo>
                    <a:lnTo>
                      <a:pt x="43326" y="35497"/>
                    </a:lnTo>
                    <a:lnTo>
                      <a:pt x="42989" y="35650"/>
                    </a:lnTo>
                    <a:lnTo>
                      <a:pt x="42835" y="35773"/>
                    </a:lnTo>
                    <a:lnTo>
                      <a:pt x="42712" y="36080"/>
                    </a:lnTo>
                    <a:lnTo>
                      <a:pt x="42559" y="36295"/>
                    </a:lnTo>
                    <a:lnTo>
                      <a:pt x="42559" y="36418"/>
                    </a:lnTo>
                    <a:lnTo>
                      <a:pt x="42467" y="36571"/>
                    </a:lnTo>
                    <a:lnTo>
                      <a:pt x="42467" y="36663"/>
                    </a:lnTo>
                    <a:lnTo>
                      <a:pt x="42313" y="36940"/>
                    </a:lnTo>
                    <a:lnTo>
                      <a:pt x="42375" y="37032"/>
                    </a:lnTo>
                    <a:lnTo>
                      <a:pt x="42282" y="37093"/>
                    </a:lnTo>
                    <a:lnTo>
                      <a:pt x="42221" y="37247"/>
                    </a:lnTo>
                    <a:lnTo>
                      <a:pt x="42221" y="37370"/>
                    </a:lnTo>
                    <a:lnTo>
                      <a:pt x="42037" y="37554"/>
                    </a:lnTo>
                    <a:lnTo>
                      <a:pt x="41945" y="37677"/>
                    </a:lnTo>
                    <a:lnTo>
                      <a:pt x="41945" y="37922"/>
                    </a:lnTo>
                    <a:lnTo>
                      <a:pt x="41914" y="38015"/>
                    </a:lnTo>
                    <a:lnTo>
                      <a:pt x="41914" y="38229"/>
                    </a:lnTo>
                    <a:lnTo>
                      <a:pt x="41822" y="38352"/>
                    </a:lnTo>
                    <a:lnTo>
                      <a:pt x="41607" y="38352"/>
                    </a:lnTo>
                    <a:lnTo>
                      <a:pt x="41331" y="38475"/>
                    </a:lnTo>
                    <a:lnTo>
                      <a:pt x="41331" y="38629"/>
                    </a:lnTo>
                    <a:lnTo>
                      <a:pt x="41269" y="38905"/>
                    </a:lnTo>
                    <a:lnTo>
                      <a:pt x="41300" y="39059"/>
                    </a:lnTo>
                    <a:close/>
                    <a:moveTo>
                      <a:pt x="42590" y="41423"/>
                    </a:moveTo>
                    <a:lnTo>
                      <a:pt x="42620" y="41484"/>
                    </a:lnTo>
                    <a:lnTo>
                      <a:pt x="42682" y="41454"/>
                    </a:lnTo>
                    <a:lnTo>
                      <a:pt x="42804" y="41269"/>
                    </a:lnTo>
                    <a:lnTo>
                      <a:pt x="42927" y="41239"/>
                    </a:lnTo>
                    <a:lnTo>
                      <a:pt x="42989" y="41269"/>
                    </a:lnTo>
                    <a:lnTo>
                      <a:pt x="43019" y="41361"/>
                    </a:lnTo>
                    <a:lnTo>
                      <a:pt x="43142" y="41361"/>
                    </a:lnTo>
                    <a:lnTo>
                      <a:pt x="43388" y="41177"/>
                    </a:lnTo>
                    <a:lnTo>
                      <a:pt x="43480" y="41116"/>
                    </a:lnTo>
                    <a:lnTo>
                      <a:pt x="43634" y="41024"/>
                    </a:lnTo>
                    <a:lnTo>
                      <a:pt x="43756" y="40839"/>
                    </a:lnTo>
                    <a:lnTo>
                      <a:pt x="43910" y="40839"/>
                    </a:lnTo>
                    <a:lnTo>
                      <a:pt x="44094" y="40686"/>
                    </a:lnTo>
                    <a:lnTo>
                      <a:pt x="44094" y="40594"/>
                    </a:lnTo>
                    <a:lnTo>
                      <a:pt x="44217" y="40440"/>
                    </a:lnTo>
                    <a:lnTo>
                      <a:pt x="44156" y="40379"/>
                    </a:lnTo>
                    <a:lnTo>
                      <a:pt x="44002" y="40379"/>
                    </a:lnTo>
                    <a:lnTo>
                      <a:pt x="43941" y="40348"/>
                    </a:lnTo>
                    <a:lnTo>
                      <a:pt x="43818" y="40348"/>
                    </a:lnTo>
                    <a:lnTo>
                      <a:pt x="43726" y="40440"/>
                    </a:lnTo>
                    <a:lnTo>
                      <a:pt x="43664" y="40379"/>
                    </a:lnTo>
                    <a:lnTo>
                      <a:pt x="43572" y="40410"/>
                    </a:lnTo>
                    <a:lnTo>
                      <a:pt x="43480" y="40532"/>
                    </a:lnTo>
                    <a:lnTo>
                      <a:pt x="43357" y="40471"/>
                    </a:lnTo>
                    <a:lnTo>
                      <a:pt x="43296" y="40317"/>
                    </a:lnTo>
                    <a:lnTo>
                      <a:pt x="43234" y="40348"/>
                    </a:lnTo>
                    <a:lnTo>
                      <a:pt x="43081" y="40379"/>
                    </a:lnTo>
                    <a:lnTo>
                      <a:pt x="42927" y="40594"/>
                    </a:lnTo>
                    <a:lnTo>
                      <a:pt x="42927" y="40686"/>
                    </a:lnTo>
                    <a:lnTo>
                      <a:pt x="42866" y="40778"/>
                    </a:lnTo>
                    <a:lnTo>
                      <a:pt x="42559" y="40839"/>
                    </a:lnTo>
                    <a:lnTo>
                      <a:pt x="42528" y="40932"/>
                    </a:lnTo>
                    <a:lnTo>
                      <a:pt x="42620" y="41024"/>
                    </a:lnTo>
                    <a:lnTo>
                      <a:pt x="42651" y="41177"/>
                    </a:lnTo>
                    <a:lnTo>
                      <a:pt x="42620" y="41300"/>
                    </a:lnTo>
                    <a:lnTo>
                      <a:pt x="42620" y="41454"/>
                    </a:lnTo>
                    <a:close/>
                    <a:moveTo>
                      <a:pt x="55916" y="42498"/>
                    </a:moveTo>
                    <a:lnTo>
                      <a:pt x="55947" y="42528"/>
                    </a:lnTo>
                    <a:lnTo>
                      <a:pt x="56069" y="42528"/>
                    </a:lnTo>
                    <a:lnTo>
                      <a:pt x="56223" y="42651"/>
                    </a:lnTo>
                    <a:lnTo>
                      <a:pt x="56284" y="42620"/>
                    </a:lnTo>
                    <a:lnTo>
                      <a:pt x="56315" y="42498"/>
                    </a:lnTo>
                    <a:lnTo>
                      <a:pt x="56346" y="42436"/>
                    </a:lnTo>
                    <a:lnTo>
                      <a:pt x="56346" y="42375"/>
                    </a:lnTo>
                    <a:lnTo>
                      <a:pt x="56254" y="42313"/>
                    </a:lnTo>
                    <a:lnTo>
                      <a:pt x="56162" y="42375"/>
                    </a:lnTo>
                    <a:lnTo>
                      <a:pt x="56008" y="42405"/>
                    </a:lnTo>
                    <a:lnTo>
                      <a:pt x="55885" y="42498"/>
                    </a:lnTo>
                    <a:close/>
                    <a:moveTo>
                      <a:pt x="51740" y="41392"/>
                    </a:moveTo>
                    <a:lnTo>
                      <a:pt x="51771" y="41454"/>
                    </a:lnTo>
                    <a:lnTo>
                      <a:pt x="51955" y="41484"/>
                    </a:lnTo>
                    <a:lnTo>
                      <a:pt x="51986" y="41576"/>
                    </a:lnTo>
                    <a:lnTo>
                      <a:pt x="51986" y="41638"/>
                    </a:lnTo>
                    <a:lnTo>
                      <a:pt x="51986" y="41730"/>
                    </a:lnTo>
                    <a:lnTo>
                      <a:pt x="52078" y="41791"/>
                    </a:lnTo>
                    <a:lnTo>
                      <a:pt x="52139" y="41822"/>
                    </a:lnTo>
                    <a:lnTo>
                      <a:pt x="52231" y="41822"/>
                    </a:lnTo>
                    <a:lnTo>
                      <a:pt x="52262" y="41791"/>
                    </a:lnTo>
                    <a:lnTo>
                      <a:pt x="52293" y="41791"/>
                    </a:lnTo>
                    <a:lnTo>
                      <a:pt x="52293" y="41669"/>
                    </a:lnTo>
                    <a:lnTo>
                      <a:pt x="52201" y="41576"/>
                    </a:lnTo>
                    <a:lnTo>
                      <a:pt x="52078" y="41546"/>
                    </a:lnTo>
                    <a:lnTo>
                      <a:pt x="52047" y="41515"/>
                    </a:lnTo>
                    <a:lnTo>
                      <a:pt x="51893" y="41423"/>
                    </a:lnTo>
                    <a:lnTo>
                      <a:pt x="51801" y="41423"/>
                    </a:lnTo>
                    <a:lnTo>
                      <a:pt x="51740" y="41423"/>
                    </a:lnTo>
                    <a:close/>
                    <a:moveTo>
                      <a:pt x="55732" y="43572"/>
                    </a:moveTo>
                    <a:lnTo>
                      <a:pt x="55578" y="43449"/>
                    </a:lnTo>
                    <a:lnTo>
                      <a:pt x="55578" y="43357"/>
                    </a:lnTo>
                    <a:lnTo>
                      <a:pt x="55517" y="43296"/>
                    </a:lnTo>
                    <a:lnTo>
                      <a:pt x="55517" y="43204"/>
                    </a:lnTo>
                    <a:lnTo>
                      <a:pt x="55578" y="43142"/>
                    </a:lnTo>
                    <a:lnTo>
                      <a:pt x="55670" y="43235"/>
                    </a:lnTo>
                    <a:lnTo>
                      <a:pt x="55701" y="43327"/>
                    </a:lnTo>
                    <a:lnTo>
                      <a:pt x="55762" y="43419"/>
                    </a:lnTo>
                    <a:lnTo>
                      <a:pt x="55762" y="43542"/>
                    </a:lnTo>
                    <a:lnTo>
                      <a:pt x="55732" y="43572"/>
                    </a:lnTo>
                    <a:close/>
                    <a:moveTo>
                      <a:pt x="55578" y="44064"/>
                    </a:moveTo>
                    <a:lnTo>
                      <a:pt x="55517" y="44002"/>
                    </a:lnTo>
                    <a:lnTo>
                      <a:pt x="55517" y="43910"/>
                    </a:lnTo>
                    <a:lnTo>
                      <a:pt x="55455" y="43849"/>
                    </a:lnTo>
                    <a:lnTo>
                      <a:pt x="55363" y="43849"/>
                    </a:lnTo>
                    <a:lnTo>
                      <a:pt x="55271" y="43726"/>
                    </a:lnTo>
                    <a:lnTo>
                      <a:pt x="55271" y="43634"/>
                    </a:lnTo>
                    <a:lnTo>
                      <a:pt x="55333" y="43634"/>
                    </a:lnTo>
                    <a:lnTo>
                      <a:pt x="55394" y="43603"/>
                    </a:lnTo>
                    <a:lnTo>
                      <a:pt x="55640" y="43634"/>
                    </a:lnTo>
                    <a:lnTo>
                      <a:pt x="55824" y="43726"/>
                    </a:lnTo>
                    <a:lnTo>
                      <a:pt x="55824" y="43787"/>
                    </a:lnTo>
                    <a:lnTo>
                      <a:pt x="55732" y="43849"/>
                    </a:lnTo>
                    <a:lnTo>
                      <a:pt x="55732" y="43941"/>
                    </a:lnTo>
                    <a:lnTo>
                      <a:pt x="55670" y="44002"/>
                    </a:lnTo>
                    <a:lnTo>
                      <a:pt x="55640" y="44094"/>
                    </a:lnTo>
                    <a:lnTo>
                      <a:pt x="55609" y="44094"/>
                    </a:lnTo>
                    <a:close/>
                    <a:moveTo>
                      <a:pt x="51494" y="46581"/>
                    </a:moveTo>
                    <a:lnTo>
                      <a:pt x="51464" y="46643"/>
                    </a:lnTo>
                    <a:lnTo>
                      <a:pt x="51525" y="46612"/>
                    </a:lnTo>
                    <a:close/>
                    <a:moveTo>
                      <a:pt x="51586" y="46581"/>
                    </a:moveTo>
                    <a:lnTo>
                      <a:pt x="51525" y="46674"/>
                    </a:lnTo>
                    <a:lnTo>
                      <a:pt x="51586" y="46674"/>
                    </a:lnTo>
                    <a:lnTo>
                      <a:pt x="51586" y="46581"/>
                    </a:lnTo>
                    <a:close/>
                    <a:moveTo>
                      <a:pt x="51679" y="46581"/>
                    </a:moveTo>
                    <a:lnTo>
                      <a:pt x="51617" y="46643"/>
                    </a:lnTo>
                    <a:lnTo>
                      <a:pt x="51648" y="46796"/>
                    </a:lnTo>
                    <a:lnTo>
                      <a:pt x="51648" y="46858"/>
                    </a:lnTo>
                    <a:lnTo>
                      <a:pt x="51709" y="46858"/>
                    </a:lnTo>
                    <a:lnTo>
                      <a:pt x="51740" y="46704"/>
                    </a:lnTo>
                    <a:lnTo>
                      <a:pt x="51679" y="46581"/>
                    </a:lnTo>
                    <a:close/>
                    <a:moveTo>
                      <a:pt x="52753" y="45322"/>
                    </a:moveTo>
                    <a:lnTo>
                      <a:pt x="52753" y="45230"/>
                    </a:lnTo>
                    <a:lnTo>
                      <a:pt x="52784" y="45108"/>
                    </a:lnTo>
                    <a:lnTo>
                      <a:pt x="52845" y="45015"/>
                    </a:lnTo>
                    <a:lnTo>
                      <a:pt x="52845" y="44954"/>
                    </a:lnTo>
                    <a:lnTo>
                      <a:pt x="53030" y="44800"/>
                    </a:lnTo>
                    <a:lnTo>
                      <a:pt x="53214" y="44770"/>
                    </a:lnTo>
                    <a:lnTo>
                      <a:pt x="53214" y="44831"/>
                    </a:lnTo>
                    <a:lnTo>
                      <a:pt x="53214" y="44923"/>
                    </a:lnTo>
                    <a:lnTo>
                      <a:pt x="53245" y="44954"/>
                    </a:lnTo>
                    <a:lnTo>
                      <a:pt x="53245" y="45015"/>
                    </a:lnTo>
                    <a:lnTo>
                      <a:pt x="53152" y="45108"/>
                    </a:lnTo>
                    <a:lnTo>
                      <a:pt x="53091" y="45200"/>
                    </a:lnTo>
                    <a:lnTo>
                      <a:pt x="52968" y="45200"/>
                    </a:lnTo>
                    <a:lnTo>
                      <a:pt x="52815" y="45322"/>
                    </a:lnTo>
                    <a:close/>
                    <a:moveTo>
                      <a:pt x="49161" y="41239"/>
                    </a:moveTo>
                    <a:lnTo>
                      <a:pt x="49283" y="41331"/>
                    </a:lnTo>
                    <a:lnTo>
                      <a:pt x="49406" y="41454"/>
                    </a:lnTo>
                    <a:lnTo>
                      <a:pt x="49529" y="41454"/>
                    </a:lnTo>
                    <a:lnTo>
                      <a:pt x="49683" y="41515"/>
                    </a:lnTo>
                    <a:lnTo>
                      <a:pt x="49652" y="41454"/>
                    </a:lnTo>
                    <a:lnTo>
                      <a:pt x="49498" y="41392"/>
                    </a:lnTo>
                    <a:lnTo>
                      <a:pt x="49314" y="41239"/>
                    </a:lnTo>
                    <a:lnTo>
                      <a:pt x="49222" y="41208"/>
                    </a:lnTo>
                    <a:lnTo>
                      <a:pt x="49161" y="41208"/>
                    </a:lnTo>
                    <a:close/>
                    <a:moveTo>
                      <a:pt x="47932" y="40133"/>
                    </a:moveTo>
                    <a:lnTo>
                      <a:pt x="47963" y="40164"/>
                    </a:lnTo>
                    <a:lnTo>
                      <a:pt x="48055" y="40164"/>
                    </a:lnTo>
                    <a:lnTo>
                      <a:pt x="48117" y="40225"/>
                    </a:lnTo>
                    <a:lnTo>
                      <a:pt x="48178" y="40195"/>
                    </a:lnTo>
                    <a:lnTo>
                      <a:pt x="48178" y="40133"/>
                    </a:lnTo>
                    <a:lnTo>
                      <a:pt x="48239" y="40133"/>
                    </a:lnTo>
                    <a:lnTo>
                      <a:pt x="48239" y="40072"/>
                    </a:lnTo>
                    <a:lnTo>
                      <a:pt x="48147" y="40010"/>
                    </a:lnTo>
                    <a:lnTo>
                      <a:pt x="48239" y="39949"/>
                    </a:lnTo>
                    <a:lnTo>
                      <a:pt x="48239" y="39918"/>
                    </a:lnTo>
                    <a:lnTo>
                      <a:pt x="48086" y="39795"/>
                    </a:lnTo>
                    <a:lnTo>
                      <a:pt x="47963" y="39795"/>
                    </a:lnTo>
                    <a:lnTo>
                      <a:pt x="47963" y="39734"/>
                    </a:lnTo>
                    <a:lnTo>
                      <a:pt x="47963" y="39673"/>
                    </a:lnTo>
                    <a:lnTo>
                      <a:pt x="47871" y="39673"/>
                    </a:lnTo>
                    <a:lnTo>
                      <a:pt x="47810" y="39611"/>
                    </a:lnTo>
                    <a:lnTo>
                      <a:pt x="47687" y="39642"/>
                    </a:lnTo>
                    <a:lnTo>
                      <a:pt x="47656" y="39703"/>
                    </a:lnTo>
                    <a:lnTo>
                      <a:pt x="47687" y="39795"/>
                    </a:lnTo>
                    <a:lnTo>
                      <a:pt x="47748" y="39795"/>
                    </a:lnTo>
                    <a:lnTo>
                      <a:pt x="47810" y="39826"/>
                    </a:lnTo>
                    <a:lnTo>
                      <a:pt x="47840" y="39918"/>
                    </a:lnTo>
                    <a:lnTo>
                      <a:pt x="47932" y="40010"/>
                    </a:lnTo>
                    <a:lnTo>
                      <a:pt x="47932" y="40133"/>
                    </a:lnTo>
                    <a:close/>
                    <a:moveTo>
                      <a:pt x="47073" y="40532"/>
                    </a:moveTo>
                    <a:lnTo>
                      <a:pt x="47195" y="40502"/>
                    </a:lnTo>
                    <a:lnTo>
                      <a:pt x="47288" y="40440"/>
                    </a:lnTo>
                    <a:lnTo>
                      <a:pt x="47349" y="40440"/>
                    </a:lnTo>
                    <a:lnTo>
                      <a:pt x="47441" y="40410"/>
                    </a:lnTo>
                    <a:lnTo>
                      <a:pt x="47441" y="40317"/>
                    </a:lnTo>
                    <a:lnTo>
                      <a:pt x="47441" y="40256"/>
                    </a:lnTo>
                    <a:lnTo>
                      <a:pt x="47441" y="40041"/>
                    </a:lnTo>
                    <a:lnTo>
                      <a:pt x="47349" y="40010"/>
                    </a:lnTo>
                    <a:lnTo>
                      <a:pt x="47195" y="40010"/>
                    </a:lnTo>
                    <a:lnTo>
                      <a:pt x="47103" y="39918"/>
                    </a:lnTo>
                    <a:lnTo>
                      <a:pt x="47011" y="39826"/>
                    </a:lnTo>
                    <a:lnTo>
                      <a:pt x="46950" y="39857"/>
                    </a:lnTo>
                    <a:lnTo>
                      <a:pt x="46796" y="39857"/>
                    </a:lnTo>
                    <a:lnTo>
                      <a:pt x="46735" y="39826"/>
                    </a:lnTo>
                    <a:lnTo>
                      <a:pt x="46704" y="39918"/>
                    </a:lnTo>
                    <a:lnTo>
                      <a:pt x="46735" y="40041"/>
                    </a:lnTo>
                    <a:lnTo>
                      <a:pt x="46858" y="40133"/>
                    </a:lnTo>
                    <a:lnTo>
                      <a:pt x="46919" y="40317"/>
                    </a:lnTo>
                    <a:lnTo>
                      <a:pt x="46980" y="40348"/>
                    </a:lnTo>
                    <a:lnTo>
                      <a:pt x="47011" y="40502"/>
                    </a:lnTo>
                    <a:lnTo>
                      <a:pt x="47073" y="40532"/>
                    </a:lnTo>
                    <a:close/>
                    <a:moveTo>
                      <a:pt x="46950" y="41239"/>
                    </a:moveTo>
                    <a:cubicBezTo>
                      <a:pt x="46950" y="41208"/>
                      <a:pt x="46950" y="41208"/>
                      <a:pt x="46950" y="41177"/>
                    </a:cubicBezTo>
                    <a:lnTo>
                      <a:pt x="46796" y="41147"/>
                    </a:lnTo>
                    <a:lnTo>
                      <a:pt x="46766" y="41177"/>
                    </a:lnTo>
                    <a:lnTo>
                      <a:pt x="46796" y="41208"/>
                    </a:lnTo>
                    <a:lnTo>
                      <a:pt x="46950" y="41208"/>
                    </a:lnTo>
                    <a:close/>
                    <a:moveTo>
                      <a:pt x="45107" y="42498"/>
                    </a:moveTo>
                    <a:lnTo>
                      <a:pt x="45138" y="42498"/>
                    </a:lnTo>
                    <a:lnTo>
                      <a:pt x="45200" y="42436"/>
                    </a:lnTo>
                    <a:lnTo>
                      <a:pt x="45200" y="42375"/>
                    </a:lnTo>
                    <a:lnTo>
                      <a:pt x="45261" y="42313"/>
                    </a:lnTo>
                    <a:lnTo>
                      <a:pt x="45261" y="42221"/>
                    </a:lnTo>
                    <a:lnTo>
                      <a:pt x="45230" y="42191"/>
                    </a:lnTo>
                    <a:lnTo>
                      <a:pt x="45261" y="42129"/>
                    </a:lnTo>
                    <a:lnTo>
                      <a:pt x="45384" y="42006"/>
                    </a:lnTo>
                    <a:lnTo>
                      <a:pt x="45476" y="41883"/>
                    </a:lnTo>
                    <a:lnTo>
                      <a:pt x="45568" y="41853"/>
                    </a:lnTo>
                    <a:lnTo>
                      <a:pt x="45599" y="41822"/>
                    </a:lnTo>
                    <a:lnTo>
                      <a:pt x="45599" y="41761"/>
                    </a:lnTo>
                    <a:lnTo>
                      <a:pt x="45599" y="41669"/>
                    </a:lnTo>
                    <a:lnTo>
                      <a:pt x="45691" y="41576"/>
                    </a:lnTo>
                    <a:lnTo>
                      <a:pt x="45752" y="41484"/>
                    </a:lnTo>
                    <a:lnTo>
                      <a:pt x="45722" y="41392"/>
                    </a:lnTo>
                    <a:lnTo>
                      <a:pt x="45722" y="41300"/>
                    </a:lnTo>
                    <a:lnTo>
                      <a:pt x="45660" y="41239"/>
                    </a:lnTo>
                    <a:lnTo>
                      <a:pt x="45599" y="41269"/>
                    </a:lnTo>
                    <a:lnTo>
                      <a:pt x="45507" y="41269"/>
                    </a:lnTo>
                    <a:lnTo>
                      <a:pt x="45445" y="41177"/>
                    </a:lnTo>
                    <a:lnTo>
                      <a:pt x="45384" y="41147"/>
                    </a:lnTo>
                    <a:lnTo>
                      <a:pt x="45322" y="41239"/>
                    </a:lnTo>
                    <a:lnTo>
                      <a:pt x="45169" y="41392"/>
                    </a:lnTo>
                    <a:lnTo>
                      <a:pt x="45107" y="41392"/>
                    </a:lnTo>
                    <a:lnTo>
                      <a:pt x="45015" y="41484"/>
                    </a:lnTo>
                    <a:lnTo>
                      <a:pt x="44985" y="41638"/>
                    </a:lnTo>
                    <a:lnTo>
                      <a:pt x="45015" y="41761"/>
                    </a:lnTo>
                    <a:lnTo>
                      <a:pt x="44923" y="41822"/>
                    </a:lnTo>
                    <a:lnTo>
                      <a:pt x="44862" y="41914"/>
                    </a:lnTo>
                    <a:lnTo>
                      <a:pt x="44892" y="42037"/>
                    </a:lnTo>
                    <a:lnTo>
                      <a:pt x="44831" y="42160"/>
                    </a:lnTo>
                    <a:lnTo>
                      <a:pt x="44862" y="42221"/>
                    </a:lnTo>
                    <a:lnTo>
                      <a:pt x="44985" y="42221"/>
                    </a:lnTo>
                    <a:lnTo>
                      <a:pt x="45015" y="42344"/>
                    </a:lnTo>
                    <a:lnTo>
                      <a:pt x="45077" y="42375"/>
                    </a:lnTo>
                    <a:lnTo>
                      <a:pt x="45107" y="42498"/>
                    </a:lnTo>
                    <a:close/>
                    <a:moveTo>
                      <a:pt x="43449" y="49406"/>
                    </a:moveTo>
                    <a:lnTo>
                      <a:pt x="43480" y="49498"/>
                    </a:lnTo>
                    <a:lnTo>
                      <a:pt x="43511" y="49468"/>
                    </a:lnTo>
                    <a:lnTo>
                      <a:pt x="43480" y="49406"/>
                    </a:lnTo>
                    <a:lnTo>
                      <a:pt x="43449" y="49406"/>
                    </a:lnTo>
                    <a:close/>
                    <a:moveTo>
                      <a:pt x="43541" y="50113"/>
                    </a:moveTo>
                    <a:lnTo>
                      <a:pt x="43634" y="49990"/>
                    </a:lnTo>
                    <a:lnTo>
                      <a:pt x="43695" y="49867"/>
                    </a:lnTo>
                    <a:lnTo>
                      <a:pt x="43726" y="49867"/>
                    </a:lnTo>
                    <a:lnTo>
                      <a:pt x="43726" y="50051"/>
                    </a:lnTo>
                    <a:lnTo>
                      <a:pt x="43603" y="50143"/>
                    </a:lnTo>
                    <a:lnTo>
                      <a:pt x="43541" y="50143"/>
                    </a:lnTo>
                    <a:close/>
                    <a:moveTo>
                      <a:pt x="42559" y="49898"/>
                    </a:moveTo>
                    <a:lnTo>
                      <a:pt x="42651" y="49744"/>
                    </a:lnTo>
                    <a:lnTo>
                      <a:pt x="42743" y="49744"/>
                    </a:lnTo>
                    <a:lnTo>
                      <a:pt x="42804" y="49683"/>
                    </a:lnTo>
                    <a:lnTo>
                      <a:pt x="42866" y="49683"/>
                    </a:lnTo>
                    <a:lnTo>
                      <a:pt x="42989" y="49621"/>
                    </a:lnTo>
                    <a:lnTo>
                      <a:pt x="43050" y="49560"/>
                    </a:lnTo>
                    <a:lnTo>
                      <a:pt x="42958" y="49744"/>
                    </a:lnTo>
                    <a:lnTo>
                      <a:pt x="42743" y="49898"/>
                    </a:lnTo>
                    <a:lnTo>
                      <a:pt x="42620" y="49959"/>
                    </a:lnTo>
                    <a:lnTo>
                      <a:pt x="42559" y="49898"/>
                    </a:lnTo>
                    <a:close/>
                    <a:moveTo>
                      <a:pt x="43234" y="50205"/>
                    </a:moveTo>
                    <a:lnTo>
                      <a:pt x="43419" y="49959"/>
                    </a:lnTo>
                    <a:lnTo>
                      <a:pt x="43480" y="49836"/>
                    </a:lnTo>
                    <a:lnTo>
                      <a:pt x="43511" y="49836"/>
                    </a:lnTo>
                    <a:lnTo>
                      <a:pt x="43511" y="49928"/>
                    </a:lnTo>
                    <a:lnTo>
                      <a:pt x="43326" y="50205"/>
                    </a:lnTo>
                    <a:lnTo>
                      <a:pt x="43265" y="50328"/>
                    </a:lnTo>
                    <a:lnTo>
                      <a:pt x="43357" y="50266"/>
                    </a:lnTo>
                    <a:lnTo>
                      <a:pt x="43541" y="50020"/>
                    </a:lnTo>
                    <a:lnTo>
                      <a:pt x="43603" y="49959"/>
                    </a:lnTo>
                    <a:lnTo>
                      <a:pt x="43634" y="49775"/>
                    </a:lnTo>
                    <a:lnTo>
                      <a:pt x="43572" y="49713"/>
                    </a:lnTo>
                    <a:lnTo>
                      <a:pt x="43511" y="49713"/>
                    </a:lnTo>
                    <a:lnTo>
                      <a:pt x="43511" y="49591"/>
                    </a:lnTo>
                    <a:lnTo>
                      <a:pt x="43388" y="49529"/>
                    </a:lnTo>
                    <a:lnTo>
                      <a:pt x="43357" y="49621"/>
                    </a:lnTo>
                    <a:lnTo>
                      <a:pt x="43265" y="49836"/>
                    </a:lnTo>
                    <a:lnTo>
                      <a:pt x="43142" y="49959"/>
                    </a:lnTo>
                    <a:lnTo>
                      <a:pt x="43019" y="50051"/>
                    </a:lnTo>
                    <a:lnTo>
                      <a:pt x="43050" y="49928"/>
                    </a:lnTo>
                    <a:lnTo>
                      <a:pt x="43204" y="49806"/>
                    </a:lnTo>
                    <a:lnTo>
                      <a:pt x="43234" y="49683"/>
                    </a:lnTo>
                    <a:lnTo>
                      <a:pt x="43204" y="49621"/>
                    </a:lnTo>
                    <a:lnTo>
                      <a:pt x="43112" y="49713"/>
                    </a:lnTo>
                    <a:lnTo>
                      <a:pt x="43019" y="49898"/>
                    </a:lnTo>
                    <a:lnTo>
                      <a:pt x="42835" y="50082"/>
                    </a:lnTo>
                    <a:lnTo>
                      <a:pt x="42804" y="50174"/>
                    </a:lnTo>
                    <a:lnTo>
                      <a:pt x="42682" y="50297"/>
                    </a:lnTo>
                    <a:lnTo>
                      <a:pt x="42712" y="50420"/>
                    </a:lnTo>
                    <a:lnTo>
                      <a:pt x="42774" y="50420"/>
                    </a:lnTo>
                    <a:lnTo>
                      <a:pt x="42927" y="50174"/>
                    </a:lnTo>
                    <a:lnTo>
                      <a:pt x="43019" y="50174"/>
                    </a:lnTo>
                    <a:lnTo>
                      <a:pt x="42989" y="50266"/>
                    </a:lnTo>
                    <a:lnTo>
                      <a:pt x="42866" y="50450"/>
                    </a:lnTo>
                    <a:lnTo>
                      <a:pt x="42927" y="50450"/>
                    </a:lnTo>
                    <a:lnTo>
                      <a:pt x="43050" y="50358"/>
                    </a:lnTo>
                    <a:lnTo>
                      <a:pt x="43112" y="50358"/>
                    </a:lnTo>
                    <a:cubicBezTo>
                      <a:pt x="43173" y="50328"/>
                      <a:pt x="43204" y="50266"/>
                      <a:pt x="43234" y="50235"/>
                    </a:cubicBezTo>
                    <a:close/>
                    <a:moveTo>
                      <a:pt x="43081" y="50205"/>
                    </a:moveTo>
                    <a:lnTo>
                      <a:pt x="43112" y="50082"/>
                    </a:lnTo>
                    <a:lnTo>
                      <a:pt x="43326" y="49867"/>
                    </a:lnTo>
                    <a:lnTo>
                      <a:pt x="43234" y="50051"/>
                    </a:lnTo>
                    <a:lnTo>
                      <a:pt x="43142" y="50205"/>
                    </a:lnTo>
                    <a:lnTo>
                      <a:pt x="43081" y="50205"/>
                    </a:lnTo>
                    <a:close/>
                    <a:moveTo>
                      <a:pt x="54196" y="61535"/>
                    </a:moveTo>
                    <a:lnTo>
                      <a:pt x="54135" y="61535"/>
                    </a:lnTo>
                    <a:lnTo>
                      <a:pt x="54104" y="61474"/>
                    </a:lnTo>
                    <a:lnTo>
                      <a:pt x="54166" y="61443"/>
                    </a:lnTo>
                    <a:lnTo>
                      <a:pt x="54196" y="61351"/>
                    </a:lnTo>
                    <a:lnTo>
                      <a:pt x="54319" y="61228"/>
                    </a:lnTo>
                    <a:lnTo>
                      <a:pt x="54319" y="61259"/>
                    </a:lnTo>
                    <a:lnTo>
                      <a:pt x="54319" y="61228"/>
                    </a:lnTo>
                    <a:lnTo>
                      <a:pt x="54289" y="61228"/>
                    </a:lnTo>
                    <a:lnTo>
                      <a:pt x="54166" y="61351"/>
                    </a:lnTo>
                    <a:lnTo>
                      <a:pt x="54074" y="61474"/>
                    </a:lnTo>
                    <a:lnTo>
                      <a:pt x="54104" y="61566"/>
                    </a:lnTo>
                    <a:lnTo>
                      <a:pt x="54166" y="61566"/>
                    </a:lnTo>
                    <a:lnTo>
                      <a:pt x="54196" y="61535"/>
                    </a:lnTo>
                    <a:close/>
                    <a:moveTo>
                      <a:pt x="58311" y="62303"/>
                    </a:moveTo>
                    <a:lnTo>
                      <a:pt x="58280" y="62211"/>
                    </a:lnTo>
                    <a:lnTo>
                      <a:pt x="58311" y="62088"/>
                    </a:lnTo>
                    <a:lnTo>
                      <a:pt x="58280" y="61965"/>
                    </a:lnTo>
                    <a:lnTo>
                      <a:pt x="58250" y="61873"/>
                    </a:lnTo>
                    <a:lnTo>
                      <a:pt x="58280" y="61781"/>
                    </a:lnTo>
                    <a:lnTo>
                      <a:pt x="58342" y="61719"/>
                    </a:lnTo>
                    <a:lnTo>
                      <a:pt x="58342" y="61781"/>
                    </a:lnTo>
                    <a:lnTo>
                      <a:pt x="58403" y="61842"/>
                    </a:lnTo>
                    <a:lnTo>
                      <a:pt x="58403" y="61965"/>
                    </a:lnTo>
                    <a:lnTo>
                      <a:pt x="58342" y="61996"/>
                    </a:lnTo>
                    <a:lnTo>
                      <a:pt x="58342" y="62088"/>
                    </a:lnTo>
                    <a:lnTo>
                      <a:pt x="58403" y="62119"/>
                    </a:lnTo>
                    <a:lnTo>
                      <a:pt x="58434" y="62180"/>
                    </a:lnTo>
                    <a:lnTo>
                      <a:pt x="58372" y="62303"/>
                    </a:lnTo>
                    <a:close/>
                    <a:moveTo>
                      <a:pt x="58465" y="62395"/>
                    </a:moveTo>
                    <a:lnTo>
                      <a:pt x="58495" y="62303"/>
                    </a:lnTo>
                    <a:lnTo>
                      <a:pt x="58557" y="62272"/>
                    </a:lnTo>
                    <a:lnTo>
                      <a:pt x="58557" y="62334"/>
                    </a:lnTo>
                    <a:lnTo>
                      <a:pt x="58495" y="62426"/>
                    </a:lnTo>
                    <a:lnTo>
                      <a:pt x="58465" y="62395"/>
                    </a:lnTo>
                    <a:close/>
                    <a:moveTo>
                      <a:pt x="60031" y="56561"/>
                    </a:moveTo>
                    <a:lnTo>
                      <a:pt x="60123" y="56407"/>
                    </a:lnTo>
                    <a:lnTo>
                      <a:pt x="60215" y="56315"/>
                    </a:lnTo>
                    <a:lnTo>
                      <a:pt x="60215" y="56407"/>
                    </a:lnTo>
                    <a:lnTo>
                      <a:pt x="60153" y="56530"/>
                    </a:lnTo>
                    <a:lnTo>
                      <a:pt x="60092" y="56592"/>
                    </a:lnTo>
                    <a:lnTo>
                      <a:pt x="60061" y="56561"/>
                    </a:lnTo>
                    <a:close/>
                    <a:moveTo>
                      <a:pt x="59570" y="57758"/>
                    </a:moveTo>
                    <a:lnTo>
                      <a:pt x="59570" y="57850"/>
                    </a:lnTo>
                    <a:lnTo>
                      <a:pt x="59601" y="57850"/>
                    </a:lnTo>
                    <a:lnTo>
                      <a:pt x="59631" y="57820"/>
                    </a:lnTo>
                    <a:lnTo>
                      <a:pt x="59693" y="57820"/>
                    </a:lnTo>
                    <a:lnTo>
                      <a:pt x="59693" y="57728"/>
                    </a:lnTo>
                    <a:lnTo>
                      <a:pt x="59631" y="57728"/>
                    </a:lnTo>
                    <a:lnTo>
                      <a:pt x="59570" y="57758"/>
                    </a:lnTo>
                    <a:close/>
                    <a:moveTo>
                      <a:pt x="60399" y="59140"/>
                    </a:moveTo>
                    <a:lnTo>
                      <a:pt x="60368" y="58987"/>
                    </a:lnTo>
                    <a:lnTo>
                      <a:pt x="60368" y="58925"/>
                    </a:lnTo>
                    <a:lnTo>
                      <a:pt x="60430" y="58925"/>
                    </a:lnTo>
                    <a:lnTo>
                      <a:pt x="60460" y="58987"/>
                    </a:lnTo>
                    <a:lnTo>
                      <a:pt x="60491" y="58956"/>
                    </a:lnTo>
                    <a:lnTo>
                      <a:pt x="60583" y="58987"/>
                    </a:lnTo>
                    <a:lnTo>
                      <a:pt x="60583" y="59079"/>
                    </a:lnTo>
                    <a:lnTo>
                      <a:pt x="60491" y="59140"/>
                    </a:lnTo>
                    <a:cubicBezTo>
                      <a:pt x="60460" y="59140"/>
                      <a:pt x="60430" y="59140"/>
                      <a:pt x="60399" y="59140"/>
                    </a:cubicBezTo>
                    <a:close/>
                    <a:moveTo>
                      <a:pt x="60031" y="59109"/>
                    </a:moveTo>
                    <a:lnTo>
                      <a:pt x="60123" y="59140"/>
                    </a:lnTo>
                    <a:lnTo>
                      <a:pt x="60153" y="59140"/>
                    </a:lnTo>
                    <a:lnTo>
                      <a:pt x="60215" y="59048"/>
                    </a:lnTo>
                    <a:lnTo>
                      <a:pt x="60215" y="59017"/>
                    </a:lnTo>
                    <a:lnTo>
                      <a:pt x="60245" y="59017"/>
                    </a:lnTo>
                    <a:lnTo>
                      <a:pt x="60245" y="59109"/>
                    </a:lnTo>
                    <a:lnTo>
                      <a:pt x="60184" y="59202"/>
                    </a:lnTo>
                    <a:lnTo>
                      <a:pt x="60061" y="59263"/>
                    </a:lnTo>
                    <a:lnTo>
                      <a:pt x="60000" y="59232"/>
                    </a:lnTo>
                    <a:lnTo>
                      <a:pt x="60000" y="59140"/>
                    </a:lnTo>
                    <a:lnTo>
                      <a:pt x="60031" y="59109"/>
                    </a:lnTo>
                    <a:close/>
                    <a:moveTo>
                      <a:pt x="58710" y="61259"/>
                    </a:moveTo>
                    <a:lnTo>
                      <a:pt x="58741" y="61167"/>
                    </a:lnTo>
                    <a:lnTo>
                      <a:pt x="58772" y="61228"/>
                    </a:lnTo>
                    <a:lnTo>
                      <a:pt x="58741" y="61259"/>
                    </a:lnTo>
                    <a:lnTo>
                      <a:pt x="58710" y="61259"/>
                    </a:lnTo>
                    <a:close/>
                    <a:moveTo>
                      <a:pt x="60430" y="60768"/>
                    </a:moveTo>
                    <a:lnTo>
                      <a:pt x="60430" y="60829"/>
                    </a:lnTo>
                    <a:lnTo>
                      <a:pt x="60491" y="60860"/>
                    </a:lnTo>
                    <a:lnTo>
                      <a:pt x="60614" y="60860"/>
                    </a:lnTo>
                    <a:lnTo>
                      <a:pt x="60645" y="60798"/>
                    </a:lnTo>
                    <a:lnTo>
                      <a:pt x="60491" y="60768"/>
                    </a:lnTo>
                    <a:lnTo>
                      <a:pt x="60399" y="60768"/>
                    </a:lnTo>
                    <a:close/>
                    <a:moveTo>
                      <a:pt x="58587" y="57605"/>
                    </a:moveTo>
                    <a:lnTo>
                      <a:pt x="58495" y="57697"/>
                    </a:lnTo>
                    <a:lnTo>
                      <a:pt x="58342" y="57820"/>
                    </a:lnTo>
                    <a:lnTo>
                      <a:pt x="58280" y="57850"/>
                    </a:lnTo>
                    <a:lnTo>
                      <a:pt x="58280" y="57912"/>
                    </a:lnTo>
                    <a:lnTo>
                      <a:pt x="58250" y="57973"/>
                    </a:lnTo>
                    <a:lnTo>
                      <a:pt x="58188" y="57973"/>
                    </a:lnTo>
                    <a:lnTo>
                      <a:pt x="58188" y="58035"/>
                    </a:lnTo>
                    <a:lnTo>
                      <a:pt x="58250" y="58096"/>
                    </a:lnTo>
                    <a:lnTo>
                      <a:pt x="58188" y="58127"/>
                    </a:lnTo>
                    <a:lnTo>
                      <a:pt x="58096" y="58127"/>
                    </a:lnTo>
                    <a:lnTo>
                      <a:pt x="58004" y="58250"/>
                    </a:lnTo>
                    <a:lnTo>
                      <a:pt x="58004" y="58311"/>
                    </a:lnTo>
                    <a:lnTo>
                      <a:pt x="58065" y="58311"/>
                    </a:lnTo>
                    <a:lnTo>
                      <a:pt x="58096" y="58342"/>
                    </a:lnTo>
                    <a:lnTo>
                      <a:pt x="58004" y="58403"/>
                    </a:lnTo>
                    <a:lnTo>
                      <a:pt x="57912" y="58403"/>
                    </a:lnTo>
                    <a:lnTo>
                      <a:pt x="57820" y="58526"/>
                    </a:lnTo>
                    <a:lnTo>
                      <a:pt x="57820" y="58618"/>
                    </a:lnTo>
                    <a:lnTo>
                      <a:pt x="57666" y="58864"/>
                    </a:lnTo>
                    <a:lnTo>
                      <a:pt x="57666" y="58956"/>
                    </a:lnTo>
                    <a:lnTo>
                      <a:pt x="57728" y="59017"/>
                    </a:lnTo>
                    <a:lnTo>
                      <a:pt x="57728" y="59109"/>
                    </a:lnTo>
                    <a:lnTo>
                      <a:pt x="57666" y="59109"/>
                    </a:lnTo>
                    <a:lnTo>
                      <a:pt x="57635" y="59048"/>
                    </a:lnTo>
                    <a:lnTo>
                      <a:pt x="57574" y="59048"/>
                    </a:lnTo>
                    <a:lnTo>
                      <a:pt x="57451" y="59140"/>
                    </a:lnTo>
                    <a:lnTo>
                      <a:pt x="57390" y="59232"/>
                    </a:lnTo>
                    <a:lnTo>
                      <a:pt x="57390" y="59294"/>
                    </a:lnTo>
                    <a:lnTo>
                      <a:pt x="57482" y="59294"/>
                    </a:lnTo>
                    <a:lnTo>
                      <a:pt x="57513" y="59355"/>
                    </a:lnTo>
                    <a:lnTo>
                      <a:pt x="57482" y="59416"/>
                    </a:lnTo>
                    <a:lnTo>
                      <a:pt x="57482" y="59478"/>
                    </a:lnTo>
                    <a:lnTo>
                      <a:pt x="57390" y="59570"/>
                    </a:lnTo>
                    <a:lnTo>
                      <a:pt x="57206" y="59509"/>
                    </a:lnTo>
                    <a:lnTo>
                      <a:pt x="57175" y="59570"/>
                    </a:lnTo>
                    <a:lnTo>
                      <a:pt x="57175" y="59631"/>
                    </a:lnTo>
                    <a:lnTo>
                      <a:pt x="57083" y="59724"/>
                    </a:lnTo>
                    <a:lnTo>
                      <a:pt x="56991" y="59908"/>
                    </a:lnTo>
                    <a:lnTo>
                      <a:pt x="56899" y="60000"/>
                    </a:lnTo>
                    <a:lnTo>
                      <a:pt x="56868" y="60000"/>
                    </a:lnTo>
                    <a:lnTo>
                      <a:pt x="56868" y="59877"/>
                    </a:lnTo>
                    <a:lnTo>
                      <a:pt x="56806" y="60000"/>
                    </a:lnTo>
                    <a:lnTo>
                      <a:pt x="56745" y="59908"/>
                    </a:lnTo>
                    <a:lnTo>
                      <a:pt x="56776" y="59816"/>
                    </a:lnTo>
                    <a:lnTo>
                      <a:pt x="56868" y="59754"/>
                    </a:lnTo>
                    <a:lnTo>
                      <a:pt x="56899" y="59693"/>
                    </a:lnTo>
                    <a:lnTo>
                      <a:pt x="56837" y="59724"/>
                    </a:lnTo>
                    <a:lnTo>
                      <a:pt x="56745" y="59816"/>
                    </a:lnTo>
                    <a:lnTo>
                      <a:pt x="56530" y="59938"/>
                    </a:lnTo>
                    <a:lnTo>
                      <a:pt x="56469" y="60123"/>
                    </a:lnTo>
                    <a:lnTo>
                      <a:pt x="56530" y="60123"/>
                    </a:lnTo>
                    <a:lnTo>
                      <a:pt x="56653" y="60092"/>
                    </a:lnTo>
                    <a:lnTo>
                      <a:pt x="56868" y="60061"/>
                    </a:lnTo>
                    <a:lnTo>
                      <a:pt x="57052" y="60061"/>
                    </a:lnTo>
                    <a:lnTo>
                      <a:pt x="56929" y="60184"/>
                    </a:lnTo>
                    <a:lnTo>
                      <a:pt x="56776" y="60368"/>
                    </a:lnTo>
                    <a:lnTo>
                      <a:pt x="56684" y="60522"/>
                    </a:lnTo>
                    <a:lnTo>
                      <a:pt x="56499" y="60614"/>
                    </a:lnTo>
                    <a:lnTo>
                      <a:pt x="56346" y="60768"/>
                    </a:lnTo>
                    <a:lnTo>
                      <a:pt x="56254" y="60768"/>
                    </a:lnTo>
                    <a:lnTo>
                      <a:pt x="56223" y="60860"/>
                    </a:lnTo>
                    <a:lnTo>
                      <a:pt x="56254" y="60921"/>
                    </a:lnTo>
                    <a:lnTo>
                      <a:pt x="56223" y="61044"/>
                    </a:lnTo>
                    <a:lnTo>
                      <a:pt x="56254" y="61105"/>
                    </a:lnTo>
                    <a:lnTo>
                      <a:pt x="56346" y="61105"/>
                    </a:lnTo>
                    <a:lnTo>
                      <a:pt x="56499" y="61167"/>
                    </a:lnTo>
                    <a:lnTo>
                      <a:pt x="56684" y="61136"/>
                    </a:lnTo>
                    <a:lnTo>
                      <a:pt x="56806" y="61044"/>
                    </a:lnTo>
                    <a:lnTo>
                      <a:pt x="56929" y="61044"/>
                    </a:lnTo>
                    <a:lnTo>
                      <a:pt x="57052" y="60952"/>
                    </a:lnTo>
                    <a:lnTo>
                      <a:pt x="57083" y="60890"/>
                    </a:lnTo>
                    <a:lnTo>
                      <a:pt x="57083" y="60952"/>
                    </a:lnTo>
                    <a:lnTo>
                      <a:pt x="56991" y="61044"/>
                    </a:lnTo>
                    <a:lnTo>
                      <a:pt x="57175" y="61075"/>
                    </a:lnTo>
                    <a:lnTo>
                      <a:pt x="57298" y="61044"/>
                    </a:lnTo>
                    <a:lnTo>
                      <a:pt x="57359" y="61105"/>
                    </a:lnTo>
                    <a:lnTo>
                      <a:pt x="57574" y="61105"/>
                    </a:lnTo>
                    <a:lnTo>
                      <a:pt x="57697" y="61075"/>
                    </a:lnTo>
                    <a:lnTo>
                      <a:pt x="57728" y="61136"/>
                    </a:lnTo>
                    <a:lnTo>
                      <a:pt x="57789" y="61197"/>
                    </a:lnTo>
                    <a:lnTo>
                      <a:pt x="57912" y="61197"/>
                    </a:lnTo>
                    <a:lnTo>
                      <a:pt x="57973" y="61197"/>
                    </a:lnTo>
                    <a:lnTo>
                      <a:pt x="58004" y="61259"/>
                    </a:lnTo>
                    <a:lnTo>
                      <a:pt x="58096" y="61259"/>
                    </a:lnTo>
                    <a:lnTo>
                      <a:pt x="58157" y="61197"/>
                    </a:lnTo>
                    <a:lnTo>
                      <a:pt x="58157" y="61167"/>
                    </a:lnTo>
                    <a:lnTo>
                      <a:pt x="58311" y="61167"/>
                    </a:lnTo>
                    <a:lnTo>
                      <a:pt x="58342" y="61197"/>
                    </a:lnTo>
                    <a:lnTo>
                      <a:pt x="58403" y="61197"/>
                    </a:lnTo>
                    <a:lnTo>
                      <a:pt x="58465" y="61136"/>
                    </a:lnTo>
                    <a:lnTo>
                      <a:pt x="58526" y="61136"/>
                    </a:lnTo>
                    <a:lnTo>
                      <a:pt x="58618" y="61167"/>
                    </a:lnTo>
                    <a:lnTo>
                      <a:pt x="58649" y="61105"/>
                    </a:lnTo>
                    <a:lnTo>
                      <a:pt x="58649" y="61044"/>
                    </a:lnTo>
                    <a:lnTo>
                      <a:pt x="58649" y="60921"/>
                    </a:lnTo>
                    <a:lnTo>
                      <a:pt x="58679" y="60952"/>
                    </a:lnTo>
                    <a:lnTo>
                      <a:pt x="58741" y="60860"/>
                    </a:lnTo>
                    <a:lnTo>
                      <a:pt x="58802" y="60860"/>
                    </a:lnTo>
                    <a:lnTo>
                      <a:pt x="58772" y="60921"/>
                    </a:lnTo>
                    <a:lnTo>
                      <a:pt x="58710" y="61075"/>
                    </a:lnTo>
                    <a:lnTo>
                      <a:pt x="58741" y="61105"/>
                    </a:lnTo>
                    <a:lnTo>
                      <a:pt x="58772" y="61013"/>
                    </a:lnTo>
                    <a:lnTo>
                      <a:pt x="58864" y="60921"/>
                    </a:lnTo>
                    <a:lnTo>
                      <a:pt x="58925" y="60921"/>
                    </a:lnTo>
                    <a:lnTo>
                      <a:pt x="58925" y="61013"/>
                    </a:lnTo>
                    <a:lnTo>
                      <a:pt x="58864" y="61105"/>
                    </a:lnTo>
                    <a:lnTo>
                      <a:pt x="58864" y="61167"/>
                    </a:lnTo>
                    <a:lnTo>
                      <a:pt x="58956" y="61136"/>
                    </a:lnTo>
                    <a:lnTo>
                      <a:pt x="59017" y="61136"/>
                    </a:lnTo>
                    <a:lnTo>
                      <a:pt x="59017" y="61197"/>
                    </a:lnTo>
                    <a:lnTo>
                      <a:pt x="58833" y="61290"/>
                    </a:lnTo>
                    <a:lnTo>
                      <a:pt x="58679" y="61351"/>
                    </a:lnTo>
                    <a:lnTo>
                      <a:pt x="58741" y="61382"/>
                    </a:lnTo>
                    <a:lnTo>
                      <a:pt x="58772" y="61351"/>
                    </a:lnTo>
                    <a:lnTo>
                      <a:pt x="58864" y="61351"/>
                    </a:lnTo>
                    <a:lnTo>
                      <a:pt x="58894" y="61412"/>
                    </a:lnTo>
                    <a:lnTo>
                      <a:pt x="58987" y="61412"/>
                    </a:lnTo>
                    <a:lnTo>
                      <a:pt x="59048" y="61443"/>
                    </a:lnTo>
                    <a:lnTo>
                      <a:pt x="59109" y="61412"/>
                    </a:lnTo>
                    <a:lnTo>
                      <a:pt x="59201" y="61382"/>
                    </a:lnTo>
                    <a:lnTo>
                      <a:pt x="59232" y="61259"/>
                    </a:lnTo>
                    <a:lnTo>
                      <a:pt x="59232" y="61167"/>
                    </a:lnTo>
                    <a:lnTo>
                      <a:pt x="59294" y="61228"/>
                    </a:lnTo>
                    <a:lnTo>
                      <a:pt x="59416" y="61259"/>
                    </a:lnTo>
                    <a:lnTo>
                      <a:pt x="59478" y="61320"/>
                    </a:lnTo>
                    <a:lnTo>
                      <a:pt x="59570" y="61290"/>
                    </a:lnTo>
                    <a:lnTo>
                      <a:pt x="59662" y="61259"/>
                    </a:lnTo>
                    <a:lnTo>
                      <a:pt x="59754" y="61259"/>
                    </a:lnTo>
                    <a:lnTo>
                      <a:pt x="59662" y="61320"/>
                    </a:lnTo>
                    <a:lnTo>
                      <a:pt x="59662" y="61351"/>
                    </a:lnTo>
                    <a:lnTo>
                      <a:pt x="59539" y="61412"/>
                    </a:lnTo>
                    <a:lnTo>
                      <a:pt x="59386" y="61412"/>
                    </a:lnTo>
                    <a:lnTo>
                      <a:pt x="59324" y="61504"/>
                    </a:lnTo>
                    <a:lnTo>
                      <a:pt x="59324" y="61566"/>
                    </a:lnTo>
                    <a:lnTo>
                      <a:pt x="59263" y="61566"/>
                    </a:lnTo>
                    <a:lnTo>
                      <a:pt x="59232" y="61627"/>
                    </a:lnTo>
                    <a:lnTo>
                      <a:pt x="59079" y="61627"/>
                    </a:lnTo>
                    <a:lnTo>
                      <a:pt x="59017" y="61658"/>
                    </a:lnTo>
                    <a:lnTo>
                      <a:pt x="58987" y="61719"/>
                    </a:lnTo>
                    <a:lnTo>
                      <a:pt x="58925" y="61781"/>
                    </a:lnTo>
                    <a:lnTo>
                      <a:pt x="58802" y="61812"/>
                    </a:lnTo>
                    <a:lnTo>
                      <a:pt x="58679" y="61904"/>
                    </a:lnTo>
                    <a:lnTo>
                      <a:pt x="58649" y="61965"/>
                    </a:lnTo>
                    <a:lnTo>
                      <a:pt x="58679" y="61996"/>
                    </a:lnTo>
                    <a:lnTo>
                      <a:pt x="58710" y="62057"/>
                    </a:lnTo>
                    <a:lnTo>
                      <a:pt x="58833" y="62057"/>
                    </a:lnTo>
                    <a:lnTo>
                      <a:pt x="58864" y="61996"/>
                    </a:lnTo>
                    <a:lnTo>
                      <a:pt x="58925" y="61934"/>
                    </a:lnTo>
                    <a:lnTo>
                      <a:pt x="58987" y="61965"/>
                    </a:lnTo>
                    <a:lnTo>
                      <a:pt x="58987" y="62026"/>
                    </a:lnTo>
                    <a:lnTo>
                      <a:pt x="59048" y="62088"/>
                    </a:lnTo>
                    <a:lnTo>
                      <a:pt x="59171" y="62026"/>
                    </a:lnTo>
                    <a:lnTo>
                      <a:pt x="59232" y="61965"/>
                    </a:lnTo>
                    <a:lnTo>
                      <a:pt x="59263" y="61873"/>
                    </a:lnTo>
                    <a:lnTo>
                      <a:pt x="59324" y="61873"/>
                    </a:lnTo>
                    <a:lnTo>
                      <a:pt x="59355" y="61781"/>
                    </a:lnTo>
                    <a:lnTo>
                      <a:pt x="59355" y="61658"/>
                    </a:lnTo>
                    <a:lnTo>
                      <a:pt x="59416" y="61658"/>
                    </a:lnTo>
                    <a:lnTo>
                      <a:pt x="59570" y="61504"/>
                    </a:lnTo>
                    <a:lnTo>
                      <a:pt x="59631" y="61474"/>
                    </a:lnTo>
                    <a:lnTo>
                      <a:pt x="59693" y="61504"/>
                    </a:lnTo>
                    <a:lnTo>
                      <a:pt x="59816" y="61504"/>
                    </a:lnTo>
                    <a:lnTo>
                      <a:pt x="59723" y="61566"/>
                    </a:lnTo>
                    <a:lnTo>
                      <a:pt x="59816" y="61566"/>
                    </a:lnTo>
                    <a:lnTo>
                      <a:pt x="59846" y="61535"/>
                    </a:lnTo>
                    <a:lnTo>
                      <a:pt x="59908" y="61351"/>
                    </a:lnTo>
                    <a:lnTo>
                      <a:pt x="60000" y="61197"/>
                    </a:lnTo>
                    <a:lnTo>
                      <a:pt x="60000" y="61044"/>
                    </a:lnTo>
                    <a:lnTo>
                      <a:pt x="60031" y="60982"/>
                    </a:lnTo>
                    <a:lnTo>
                      <a:pt x="60061" y="60982"/>
                    </a:lnTo>
                    <a:lnTo>
                      <a:pt x="60123" y="61044"/>
                    </a:lnTo>
                    <a:lnTo>
                      <a:pt x="60184" y="61044"/>
                    </a:lnTo>
                    <a:lnTo>
                      <a:pt x="60245" y="61105"/>
                    </a:lnTo>
                    <a:lnTo>
                      <a:pt x="60276" y="61259"/>
                    </a:lnTo>
                    <a:lnTo>
                      <a:pt x="60245" y="61351"/>
                    </a:lnTo>
                    <a:lnTo>
                      <a:pt x="60215" y="61474"/>
                    </a:lnTo>
                    <a:lnTo>
                      <a:pt x="60245" y="61535"/>
                    </a:lnTo>
                    <a:lnTo>
                      <a:pt x="60215" y="61627"/>
                    </a:lnTo>
                    <a:lnTo>
                      <a:pt x="60092" y="61750"/>
                    </a:lnTo>
                    <a:lnTo>
                      <a:pt x="60000" y="61965"/>
                    </a:lnTo>
                    <a:lnTo>
                      <a:pt x="60000" y="62088"/>
                    </a:lnTo>
                    <a:lnTo>
                      <a:pt x="59938" y="62119"/>
                    </a:lnTo>
                    <a:lnTo>
                      <a:pt x="59938" y="62211"/>
                    </a:lnTo>
                    <a:lnTo>
                      <a:pt x="60031" y="62241"/>
                    </a:lnTo>
                    <a:lnTo>
                      <a:pt x="60153" y="62180"/>
                    </a:lnTo>
                    <a:lnTo>
                      <a:pt x="60276" y="61965"/>
                    </a:lnTo>
                    <a:lnTo>
                      <a:pt x="60307" y="61965"/>
                    </a:lnTo>
                    <a:lnTo>
                      <a:pt x="60430" y="61842"/>
                    </a:lnTo>
                    <a:lnTo>
                      <a:pt x="60491" y="61750"/>
                    </a:lnTo>
                    <a:lnTo>
                      <a:pt x="60522" y="61781"/>
                    </a:lnTo>
                    <a:lnTo>
                      <a:pt x="60645" y="61781"/>
                    </a:lnTo>
                    <a:lnTo>
                      <a:pt x="60645" y="61842"/>
                    </a:lnTo>
                    <a:lnTo>
                      <a:pt x="60553" y="61873"/>
                    </a:lnTo>
                    <a:lnTo>
                      <a:pt x="60399" y="62026"/>
                    </a:lnTo>
                    <a:lnTo>
                      <a:pt x="60399" y="62119"/>
                    </a:lnTo>
                    <a:lnTo>
                      <a:pt x="60368" y="62241"/>
                    </a:lnTo>
                    <a:lnTo>
                      <a:pt x="60399" y="62272"/>
                    </a:lnTo>
                    <a:lnTo>
                      <a:pt x="60430" y="62426"/>
                    </a:lnTo>
                    <a:lnTo>
                      <a:pt x="60522" y="62487"/>
                    </a:lnTo>
                    <a:lnTo>
                      <a:pt x="60522" y="62395"/>
                    </a:lnTo>
                    <a:lnTo>
                      <a:pt x="60614" y="62303"/>
                    </a:lnTo>
                    <a:lnTo>
                      <a:pt x="60675" y="62303"/>
                    </a:lnTo>
                    <a:lnTo>
                      <a:pt x="60737" y="62426"/>
                    </a:lnTo>
                    <a:lnTo>
                      <a:pt x="60829" y="62456"/>
                    </a:lnTo>
                    <a:lnTo>
                      <a:pt x="60921" y="62364"/>
                    </a:lnTo>
                    <a:lnTo>
                      <a:pt x="60921" y="62303"/>
                    </a:lnTo>
                    <a:lnTo>
                      <a:pt x="60982" y="62303"/>
                    </a:lnTo>
                    <a:lnTo>
                      <a:pt x="61013" y="62211"/>
                    </a:lnTo>
                    <a:lnTo>
                      <a:pt x="61013" y="62119"/>
                    </a:lnTo>
                    <a:lnTo>
                      <a:pt x="61044" y="62119"/>
                    </a:lnTo>
                    <a:lnTo>
                      <a:pt x="61075" y="62057"/>
                    </a:lnTo>
                    <a:lnTo>
                      <a:pt x="61044" y="61965"/>
                    </a:lnTo>
                    <a:lnTo>
                      <a:pt x="61075" y="61842"/>
                    </a:lnTo>
                    <a:lnTo>
                      <a:pt x="61197" y="61627"/>
                    </a:lnTo>
                    <a:lnTo>
                      <a:pt x="61289" y="61504"/>
                    </a:lnTo>
                    <a:lnTo>
                      <a:pt x="61289" y="61259"/>
                    </a:lnTo>
                    <a:lnTo>
                      <a:pt x="61259" y="61197"/>
                    </a:lnTo>
                    <a:lnTo>
                      <a:pt x="61228" y="61197"/>
                    </a:lnTo>
                    <a:lnTo>
                      <a:pt x="61228" y="61259"/>
                    </a:lnTo>
                    <a:lnTo>
                      <a:pt x="61167" y="61382"/>
                    </a:lnTo>
                    <a:lnTo>
                      <a:pt x="61044" y="61443"/>
                    </a:lnTo>
                    <a:lnTo>
                      <a:pt x="60952" y="61566"/>
                    </a:lnTo>
                    <a:lnTo>
                      <a:pt x="60890" y="61597"/>
                    </a:lnTo>
                    <a:lnTo>
                      <a:pt x="60829" y="61474"/>
                    </a:lnTo>
                    <a:lnTo>
                      <a:pt x="60860" y="61351"/>
                    </a:lnTo>
                    <a:lnTo>
                      <a:pt x="60860" y="61228"/>
                    </a:lnTo>
                    <a:lnTo>
                      <a:pt x="60982" y="61136"/>
                    </a:lnTo>
                    <a:lnTo>
                      <a:pt x="61013" y="61075"/>
                    </a:lnTo>
                    <a:lnTo>
                      <a:pt x="61136" y="60952"/>
                    </a:lnTo>
                    <a:lnTo>
                      <a:pt x="61197" y="60952"/>
                    </a:lnTo>
                    <a:lnTo>
                      <a:pt x="61259" y="60921"/>
                    </a:lnTo>
                    <a:lnTo>
                      <a:pt x="61228" y="60829"/>
                    </a:lnTo>
                    <a:lnTo>
                      <a:pt x="61136" y="60890"/>
                    </a:lnTo>
                    <a:lnTo>
                      <a:pt x="61075" y="60890"/>
                    </a:lnTo>
                    <a:lnTo>
                      <a:pt x="60982" y="60952"/>
                    </a:lnTo>
                    <a:lnTo>
                      <a:pt x="60890" y="60982"/>
                    </a:lnTo>
                    <a:lnTo>
                      <a:pt x="60798" y="61075"/>
                    </a:lnTo>
                    <a:lnTo>
                      <a:pt x="60767" y="61167"/>
                    </a:lnTo>
                    <a:lnTo>
                      <a:pt x="60614" y="61290"/>
                    </a:lnTo>
                    <a:lnTo>
                      <a:pt x="60614" y="61351"/>
                    </a:lnTo>
                    <a:lnTo>
                      <a:pt x="60522" y="61412"/>
                    </a:lnTo>
                    <a:lnTo>
                      <a:pt x="60399" y="61290"/>
                    </a:lnTo>
                    <a:lnTo>
                      <a:pt x="60399" y="61228"/>
                    </a:lnTo>
                    <a:lnTo>
                      <a:pt x="60368" y="61136"/>
                    </a:lnTo>
                    <a:lnTo>
                      <a:pt x="60368" y="61013"/>
                    </a:lnTo>
                    <a:lnTo>
                      <a:pt x="60430" y="61105"/>
                    </a:lnTo>
                    <a:lnTo>
                      <a:pt x="60491" y="61105"/>
                    </a:lnTo>
                    <a:lnTo>
                      <a:pt x="60583" y="60982"/>
                    </a:lnTo>
                    <a:lnTo>
                      <a:pt x="60522" y="60982"/>
                    </a:lnTo>
                    <a:lnTo>
                      <a:pt x="60399" y="60921"/>
                    </a:lnTo>
                    <a:lnTo>
                      <a:pt x="60491" y="60921"/>
                    </a:lnTo>
                    <a:lnTo>
                      <a:pt x="60614" y="60921"/>
                    </a:lnTo>
                    <a:lnTo>
                      <a:pt x="60460" y="60890"/>
                    </a:lnTo>
                    <a:lnTo>
                      <a:pt x="60399" y="60829"/>
                    </a:lnTo>
                    <a:lnTo>
                      <a:pt x="60399" y="60768"/>
                    </a:lnTo>
                    <a:lnTo>
                      <a:pt x="60460" y="60737"/>
                    </a:lnTo>
                    <a:lnTo>
                      <a:pt x="60583" y="60737"/>
                    </a:lnTo>
                    <a:lnTo>
                      <a:pt x="60645" y="60675"/>
                    </a:lnTo>
                    <a:lnTo>
                      <a:pt x="60767" y="60583"/>
                    </a:lnTo>
                    <a:lnTo>
                      <a:pt x="60798" y="60460"/>
                    </a:lnTo>
                    <a:lnTo>
                      <a:pt x="60921" y="60460"/>
                    </a:lnTo>
                    <a:lnTo>
                      <a:pt x="60982" y="60491"/>
                    </a:lnTo>
                    <a:lnTo>
                      <a:pt x="61136" y="60399"/>
                    </a:lnTo>
                    <a:lnTo>
                      <a:pt x="61167" y="60307"/>
                    </a:lnTo>
                    <a:lnTo>
                      <a:pt x="61167" y="60184"/>
                    </a:lnTo>
                    <a:lnTo>
                      <a:pt x="61136" y="60092"/>
                    </a:lnTo>
                    <a:lnTo>
                      <a:pt x="61013" y="60215"/>
                    </a:lnTo>
                    <a:lnTo>
                      <a:pt x="60952" y="60276"/>
                    </a:lnTo>
                    <a:lnTo>
                      <a:pt x="60921" y="60215"/>
                    </a:lnTo>
                    <a:lnTo>
                      <a:pt x="60829" y="60215"/>
                    </a:lnTo>
                    <a:lnTo>
                      <a:pt x="60829" y="60276"/>
                    </a:lnTo>
                    <a:lnTo>
                      <a:pt x="60829" y="60399"/>
                    </a:lnTo>
                    <a:lnTo>
                      <a:pt x="60767" y="60430"/>
                    </a:lnTo>
                    <a:lnTo>
                      <a:pt x="60706" y="60430"/>
                    </a:lnTo>
                    <a:lnTo>
                      <a:pt x="60583" y="60491"/>
                    </a:lnTo>
                    <a:lnTo>
                      <a:pt x="60522" y="60553"/>
                    </a:lnTo>
                    <a:lnTo>
                      <a:pt x="60522" y="60614"/>
                    </a:lnTo>
                    <a:lnTo>
                      <a:pt x="60460" y="60645"/>
                    </a:lnTo>
                    <a:lnTo>
                      <a:pt x="60491" y="60583"/>
                    </a:lnTo>
                    <a:lnTo>
                      <a:pt x="60491" y="60491"/>
                    </a:lnTo>
                    <a:lnTo>
                      <a:pt x="60430" y="60522"/>
                    </a:lnTo>
                    <a:lnTo>
                      <a:pt x="60338" y="60522"/>
                    </a:lnTo>
                    <a:lnTo>
                      <a:pt x="60430" y="60491"/>
                    </a:lnTo>
                    <a:lnTo>
                      <a:pt x="60522" y="60399"/>
                    </a:lnTo>
                    <a:lnTo>
                      <a:pt x="60553" y="60368"/>
                    </a:lnTo>
                    <a:lnTo>
                      <a:pt x="60491" y="60338"/>
                    </a:lnTo>
                    <a:lnTo>
                      <a:pt x="60553" y="60276"/>
                    </a:lnTo>
                    <a:lnTo>
                      <a:pt x="60614" y="60153"/>
                    </a:lnTo>
                    <a:lnTo>
                      <a:pt x="60553" y="60123"/>
                    </a:lnTo>
                    <a:lnTo>
                      <a:pt x="60491" y="60184"/>
                    </a:lnTo>
                    <a:lnTo>
                      <a:pt x="60522" y="60092"/>
                    </a:lnTo>
                    <a:lnTo>
                      <a:pt x="60522" y="60031"/>
                    </a:lnTo>
                    <a:lnTo>
                      <a:pt x="60460" y="60000"/>
                    </a:lnTo>
                    <a:lnTo>
                      <a:pt x="60368" y="60031"/>
                    </a:lnTo>
                    <a:lnTo>
                      <a:pt x="60215" y="60000"/>
                    </a:lnTo>
                    <a:lnTo>
                      <a:pt x="60368" y="60000"/>
                    </a:lnTo>
                    <a:lnTo>
                      <a:pt x="60399" y="59969"/>
                    </a:lnTo>
                    <a:lnTo>
                      <a:pt x="60553" y="59938"/>
                    </a:lnTo>
                    <a:lnTo>
                      <a:pt x="60675" y="59908"/>
                    </a:lnTo>
                    <a:lnTo>
                      <a:pt x="60706" y="59846"/>
                    </a:lnTo>
                    <a:lnTo>
                      <a:pt x="60798" y="59816"/>
                    </a:lnTo>
                    <a:lnTo>
                      <a:pt x="60860" y="59754"/>
                    </a:lnTo>
                    <a:lnTo>
                      <a:pt x="60860" y="59662"/>
                    </a:lnTo>
                    <a:lnTo>
                      <a:pt x="60921" y="59601"/>
                    </a:lnTo>
                    <a:lnTo>
                      <a:pt x="60921" y="59509"/>
                    </a:lnTo>
                    <a:lnTo>
                      <a:pt x="60829" y="59447"/>
                    </a:lnTo>
                    <a:lnTo>
                      <a:pt x="60706" y="59324"/>
                    </a:lnTo>
                    <a:lnTo>
                      <a:pt x="60553" y="59324"/>
                    </a:lnTo>
                    <a:lnTo>
                      <a:pt x="60430" y="59355"/>
                    </a:lnTo>
                    <a:lnTo>
                      <a:pt x="60368" y="59355"/>
                    </a:lnTo>
                    <a:lnTo>
                      <a:pt x="60368" y="59447"/>
                    </a:lnTo>
                    <a:lnTo>
                      <a:pt x="60307" y="59570"/>
                    </a:lnTo>
                    <a:lnTo>
                      <a:pt x="60276" y="59693"/>
                    </a:lnTo>
                    <a:lnTo>
                      <a:pt x="60184" y="59754"/>
                    </a:lnTo>
                    <a:lnTo>
                      <a:pt x="60245" y="59693"/>
                    </a:lnTo>
                    <a:lnTo>
                      <a:pt x="60245" y="59570"/>
                    </a:lnTo>
                    <a:lnTo>
                      <a:pt x="60215" y="59509"/>
                    </a:lnTo>
                    <a:lnTo>
                      <a:pt x="60245" y="59416"/>
                    </a:lnTo>
                    <a:lnTo>
                      <a:pt x="60307" y="59324"/>
                    </a:lnTo>
                    <a:lnTo>
                      <a:pt x="60276" y="59324"/>
                    </a:lnTo>
                    <a:lnTo>
                      <a:pt x="60153" y="59386"/>
                    </a:lnTo>
                    <a:lnTo>
                      <a:pt x="60092" y="59478"/>
                    </a:lnTo>
                    <a:lnTo>
                      <a:pt x="60000" y="59539"/>
                    </a:lnTo>
                    <a:lnTo>
                      <a:pt x="59969" y="59478"/>
                    </a:lnTo>
                    <a:lnTo>
                      <a:pt x="59908" y="59539"/>
                    </a:lnTo>
                    <a:lnTo>
                      <a:pt x="59816" y="59570"/>
                    </a:lnTo>
                    <a:lnTo>
                      <a:pt x="59785" y="59539"/>
                    </a:lnTo>
                    <a:lnTo>
                      <a:pt x="59662" y="59601"/>
                    </a:lnTo>
                    <a:lnTo>
                      <a:pt x="59631" y="59754"/>
                    </a:lnTo>
                    <a:lnTo>
                      <a:pt x="59539" y="59816"/>
                    </a:lnTo>
                    <a:lnTo>
                      <a:pt x="59601" y="59754"/>
                    </a:lnTo>
                    <a:lnTo>
                      <a:pt x="59631" y="59539"/>
                    </a:lnTo>
                    <a:lnTo>
                      <a:pt x="59723" y="59386"/>
                    </a:lnTo>
                    <a:lnTo>
                      <a:pt x="59693" y="59386"/>
                    </a:lnTo>
                    <a:lnTo>
                      <a:pt x="59601" y="59416"/>
                    </a:lnTo>
                    <a:lnTo>
                      <a:pt x="59570" y="59478"/>
                    </a:lnTo>
                    <a:lnTo>
                      <a:pt x="59478" y="59570"/>
                    </a:lnTo>
                    <a:lnTo>
                      <a:pt x="59447" y="59539"/>
                    </a:lnTo>
                    <a:lnTo>
                      <a:pt x="59509" y="59478"/>
                    </a:lnTo>
                    <a:lnTo>
                      <a:pt x="59539" y="59386"/>
                    </a:lnTo>
                    <a:lnTo>
                      <a:pt x="59539" y="59355"/>
                    </a:lnTo>
                    <a:lnTo>
                      <a:pt x="59416" y="59386"/>
                    </a:lnTo>
                    <a:lnTo>
                      <a:pt x="59294" y="59509"/>
                    </a:lnTo>
                    <a:lnTo>
                      <a:pt x="59232" y="59509"/>
                    </a:lnTo>
                    <a:lnTo>
                      <a:pt x="59171" y="59355"/>
                    </a:lnTo>
                    <a:lnTo>
                      <a:pt x="59140" y="59355"/>
                    </a:lnTo>
                    <a:lnTo>
                      <a:pt x="59017" y="59478"/>
                    </a:lnTo>
                    <a:lnTo>
                      <a:pt x="58956" y="59478"/>
                    </a:lnTo>
                    <a:lnTo>
                      <a:pt x="58956" y="59416"/>
                    </a:lnTo>
                    <a:lnTo>
                      <a:pt x="59109" y="59355"/>
                    </a:lnTo>
                    <a:lnTo>
                      <a:pt x="59171" y="59202"/>
                    </a:lnTo>
                    <a:lnTo>
                      <a:pt x="59232" y="59109"/>
                    </a:lnTo>
                    <a:lnTo>
                      <a:pt x="59171" y="59109"/>
                    </a:lnTo>
                    <a:lnTo>
                      <a:pt x="59079" y="59109"/>
                    </a:lnTo>
                    <a:lnTo>
                      <a:pt x="58956" y="59202"/>
                    </a:lnTo>
                    <a:lnTo>
                      <a:pt x="59017" y="59079"/>
                    </a:lnTo>
                    <a:lnTo>
                      <a:pt x="59171" y="58987"/>
                    </a:lnTo>
                    <a:lnTo>
                      <a:pt x="59294" y="58987"/>
                    </a:lnTo>
                    <a:lnTo>
                      <a:pt x="59355" y="58956"/>
                    </a:lnTo>
                    <a:lnTo>
                      <a:pt x="59478" y="58925"/>
                    </a:lnTo>
                    <a:lnTo>
                      <a:pt x="59539" y="58833"/>
                    </a:lnTo>
                    <a:lnTo>
                      <a:pt x="59539" y="58772"/>
                    </a:lnTo>
                    <a:lnTo>
                      <a:pt x="59509" y="58802"/>
                    </a:lnTo>
                    <a:lnTo>
                      <a:pt x="59355" y="58833"/>
                    </a:lnTo>
                    <a:lnTo>
                      <a:pt x="59263" y="58802"/>
                    </a:lnTo>
                    <a:lnTo>
                      <a:pt x="59140" y="58710"/>
                    </a:lnTo>
                    <a:lnTo>
                      <a:pt x="59079" y="58710"/>
                    </a:lnTo>
                    <a:lnTo>
                      <a:pt x="59017" y="58772"/>
                    </a:lnTo>
                    <a:lnTo>
                      <a:pt x="59079" y="58618"/>
                    </a:lnTo>
                    <a:lnTo>
                      <a:pt x="59140" y="58587"/>
                    </a:lnTo>
                    <a:lnTo>
                      <a:pt x="59140" y="58557"/>
                    </a:lnTo>
                    <a:lnTo>
                      <a:pt x="59048" y="58557"/>
                    </a:lnTo>
                    <a:lnTo>
                      <a:pt x="58956" y="58649"/>
                    </a:lnTo>
                    <a:lnTo>
                      <a:pt x="58864" y="58741"/>
                    </a:lnTo>
                    <a:lnTo>
                      <a:pt x="58772" y="58864"/>
                    </a:lnTo>
                    <a:lnTo>
                      <a:pt x="58679" y="58894"/>
                    </a:lnTo>
                    <a:lnTo>
                      <a:pt x="58679" y="58987"/>
                    </a:lnTo>
                    <a:lnTo>
                      <a:pt x="58557" y="59048"/>
                    </a:lnTo>
                    <a:lnTo>
                      <a:pt x="58465" y="59171"/>
                    </a:lnTo>
                    <a:lnTo>
                      <a:pt x="58465" y="59017"/>
                    </a:lnTo>
                    <a:lnTo>
                      <a:pt x="58495" y="58925"/>
                    </a:lnTo>
                    <a:lnTo>
                      <a:pt x="58557" y="58802"/>
                    </a:lnTo>
                    <a:lnTo>
                      <a:pt x="58557" y="58741"/>
                    </a:lnTo>
                    <a:lnTo>
                      <a:pt x="58618" y="58587"/>
                    </a:lnTo>
                    <a:lnTo>
                      <a:pt x="58741" y="58495"/>
                    </a:lnTo>
                    <a:lnTo>
                      <a:pt x="58741" y="58403"/>
                    </a:lnTo>
                    <a:lnTo>
                      <a:pt x="58802" y="58342"/>
                    </a:lnTo>
                    <a:lnTo>
                      <a:pt x="58864" y="58280"/>
                    </a:lnTo>
                    <a:lnTo>
                      <a:pt x="58925" y="58158"/>
                    </a:lnTo>
                    <a:lnTo>
                      <a:pt x="59017" y="58096"/>
                    </a:lnTo>
                    <a:lnTo>
                      <a:pt x="59079" y="58004"/>
                    </a:lnTo>
                    <a:lnTo>
                      <a:pt x="59171" y="57973"/>
                    </a:lnTo>
                    <a:lnTo>
                      <a:pt x="59201" y="57912"/>
                    </a:lnTo>
                    <a:lnTo>
                      <a:pt x="59201" y="57850"/>
                    </a:lnTo>
                    <a:lnTo>
                      <a:pt x="59232" y="57758"/>
                    </a:lnTo>
                    <a:lnTo>
                      <a:pt x="59294" y="57666"/>
                    </a:lnTo>
                    <a:lnTo>
                      <a:pt x="59294" y="57758"/>
                    </a:lnTo>
                    <a:lnTo>
                      <a:pt x="59263" y="57820"/>
                    </a:lnTo>
                    <a:lnTo>
                      <a:pt x="59294" y="57881"/>
                    </a:lnTo>
                    <a:lnTo>
                      <a:pt x="59416" y="57728"/>
                    </a:lnTo>
                    <a:lnTo>
                      <a:pt x="59539" y="57574"/>
                    </a:lnTo>
                    <a:lnTo>
                      <a:pt x="59601" y="57482"/>
                    </a:lnTo>
                    <a:lnTo>
                      <a:pt x="59539" y="57421"/>
                    </a:lnTo>
                    <a:lnTo>
                      <a:pt x="59478" y="57421"/>
                    </a:lnTo>
                    <a:lnTo>
                      <a:pt x="59386" y="57482"/>
                    </a:lnTo>
                    <a:lnTo>
                      <a:pt x="59386" y="57359"/>
                    </a:lnTo>
                    <a:lnTo>
                      <a:pt x="59324" y="57298"/>
                    </a:lnTo>
                    <a:lnTo>
                      <a:pt x="59355" y="57236"/>
                    </a:lnTo>
                    <a:lnTo>
                      <a:pt x="59447" y="57206"/>
                    </a:lnTo>
                    <a:lnTo>
                      <a:pt x="59570" y="57236"/>
                    </a:lnTo>
                    <a:lnTo>
                      <a:pt x="59693" y="57298"/>
                    </a:lnTo>
                    <a:lnTo>
                      <a:pt x="59754" y="57267"/>
                    </a:lnTo>
                    <a:lnTo>
                      <a:pt x="59816" y="57175"/>
                    </a:lnTo>
                    <a:lnTo>
                      <a:pt x="59816" y="56991"/>
                    </a:lnTo>
                    <a:lnTo>
                      <a:pt x="59693" y="56991"/>
                    </a:lnTo>
                    <a:lnTo>
                      <a:pt x="59601" y="57021"/>
                    </a:lnTo>
                    <a:lnTo>
                      <a:pt x="59601" y="57083"/>
                    </a:lnTo>
                    <a:lnTo>
                      <a:pt x="59539" y="57083"/>
                    </a:lnTo>
                    <a:lnTo>
                      <a:pt x="59539" y="56991"/>
                    </a:lnTo>
                    <a:lnTo>
                      <a:pt x="59509" y="56929"/>
                    </a:lnTo>
                    <a:lnTo>
                      <a:pt x="59447" y="56991"/>
                    </a:lnTo>
                    <a:lnTo>
                      <a:pt x="59355" y="57052"/>
                    </a:lnTo>
                    <a:lnTo>
                      <a:pt x="59263" y="57052"/>
                    </a:lnTo>
                    <a:lnTo>
                      <a:pt x="59201" y="57144"/>
                    </a:lnTo>
                    <a:lnTo>
                      <a:pt x="59109" y="57206"/>
                    </a:lnTo>
                    <a:lnTo>
                      <a:pt x="58956" y="57206"/>
                    </a:lnTo>
                    <a:lnTo>
                      <a:pt x="58833" y="57328"/>
                    </a:lnTo>
                    <a:lnTo>
                      <a:pt x="58710" y="57421"/>
                    </a:lnTo>
                    <a:lnTo>
                      <a:pt x="58710" y="57543"/>
                    </a:lnTo>
                    <a:lnTo>
                      <a:pt x="58618" y="57574"/>
                    </a:lnTo>
                    <a:lnTo>
                      <a:pt x="58557" y="57543"/>
                    </a:lnTo>
                    <a:lnTo>
                      <a:pt x="58526" y="57574"/>
                    </a:lnTo>
                    <a:lnTo>
                      <a:pt x="58557" y="57636"/>
                    </a:lnTo>
                    <a:lnTo>
                      <a:pt x="58557" y="57697"/>
                    </a:lnTo>
                    <a:close/>
                    <a:moveTo>
                      <a:pt x="53275" y="59140"/>
                    </a:moveTo>
                    <a:lnTo>
                      <a:pt x="53367" y="59140"/>
                    </a:lnTo>
                    <a:lnTo>
                      <a:pt x="53674" y="59386"/>
                    </a:lnTo>
                    <a:lnTo>
                      <a:pt x="53889" y="59386"/>
                    </a:lnTo>
                    <a:lnTo>
                      <a:pt x="54074" y="59416"/>
                    </a:lnTo>
                    <a:lnTo>
                      <a:pt x="54196" y="59509"/>
                    </a:lnTo>
                    <a:lnTo>
                      <a:pt x="54319" y="59509"/>
                    </a:lnTo>
                    <a:lnTo>
                      <a:pt x="54442" y="59601"/>
                    </a:lnTo>
                    <a:lnTo>
                      <a:pt x="54657" y="59509"/>
                    </a:lnTo>
                    <a:lnTo>
                      <a:pt x="54657" y="59416"/>
                    </a:lnTo>
                    <a:lnTo>
                      <a:pt x="54565" y="59324"/>
                    </a:lnTo>
                    <a:lnTo>
                      <a:pt x="54534" y="59263"/>
                    </a:lnTo>
                    <a:lnTo>
                      <a:pt x="54442" y="59202"/>
                    </a:lnTo>
                    <a:lnTo>
                      <a:pt x="54350" y="59140"/>
                    </a:lnTo>
                    <a:lnTo>
                      <a:pt x="54196" y="58987"/>
                    </a:lnTo>
                    <a:lnTo>
                      <a:pt x="54012" y="58864"/>
                    </a:lnTo>
                    <a:lnTo>
                      <a:pt x="53951" y="58864"/>
                    </a:lnTo>
                    <a:lnTo>
                      <a:pt x="53797" y="58680"/>
                    </a:lnTo>
                    <a:lnTo>
                      <a:pt x="53582" y="58618"/>
                    </a:lnTo>
                    <a:lnTo>
                      <a:pt x="53367" y="58618"/>
                    </a:lnTo>
                    <a:lnTo>
                      <a:pt x="52999" y="58495"/>
                    </a:lnTo>
                    <a:lnTo>
                      <a:pt x="52845" y="58434"/>
                    </a:lnTo>
                    <a:lnTo>
                      <a:pt x="52692" y="58526"/>
                    </a:lnTo>
                    <a:lnTo>
                      <a:pt x="52753" y="58649"/>
                    </a:lnTo>
                    <a:lnTo>
                      <a:pt x="52907" y="58741"/>
                    </a:lnTo>
                    <a:lnTo>
                      <a:pt x="53183" y="58925"/>
                    </a:lnTo>
                    <a:lnTo>
                      <a:pt x="53214" y="59079"/>
                    </a:lnTo>
                    <a:lnTo>
                      <a:pt x="53275" y="59171"/>
                    </a:lnTo>
                    <a:close/>
                    <a:moveTo>
                      <a:pt x="53337" y="62917"/>
                    </a:moveTo>
                    <a:lnTo>
                      <a:pt x="53152" y="62825"/>
                    </a:lnTo>
                    <a:lnTo>
                      <a:pt x="53091" y="62671"/>
                    </a:lnTo>
                    <a:lnTo>
                      <a:pt x="52723" y="62610"/>
                    </a:lnTo>
                    <a:lnTo>
                      <a:pt x="52600" y="62579"/>
                    </a:lnTo>
                    <a:lnTo>
                      <a:pt x="52600" y="62487"/>
                    </a:lnTo>
                    <a:lnTo>
                      <a:pt x="52538" y="62395"/>
                    </a:lnTo>
                    <a:lnTo>
                      <a:pt x="52477" y="62395"/>
                    </a:lnTo>
                    <a:lnTo>
                      <a:pt x="52415" y="62272"/>
                    </a:lnTo>
                    <a:lnTo>
                      <a:pt x="52323" y="62241"/>
                    </a:lnTo>
                    <a:lnTo>
                      <a:pt x="52323" y="62119"/>
                    </a:lnTo>
                    <a:lnTo>
                      <a:pt x="52231" y="62057"/>
                    </a:lnTo>
                    <a:lnTo>
                      <a:pt x="52139" y="62088"/>
                    </a:lnTo>
                    <a:lnTo>
                      <a:pt x="52108" y="62026"/>
                    </a:lnTo>
                    <a:lnTo>
                      <a:pt x="52170" y="61873"/>
                    </a:lnTo>
                    <a:lnTo>
                      <a:pt x="52477" y="61658"/>
                    </a:lnTo>
                    <a:lnTo>
                      <a:pt x="52508" y="61812"/>
                    </a:lnTo>
                    <a:lnTo>
                      <a:pt x="52385" y="61934"/>
                    </a:lnTo>
                    <a:lnTo>
                      <a:pt x="52385" y="61965"/>
                    </a:lnTo>
                    <a:lnTo>
                      <a:pt x="52446" y="62057"/>
                    </a:lnTo>
                    <a:lnTo>
                      <a:pt x="52446" y="62211"/>
                    </a:lnTo>
                    <a:lnTo>
                      <a:pt x="52600" y="62272"/>
                    </a:lnTo>
                    <a:lnTo>
                      <a:pt x="52600" y="62180"/>
                    </a:lnTo>
                    <a:lnTo>
                      <a:pt x="52723" y="62180"/>
                    </a:lnTo>
                    <a:lnTo>
                      <a:pt x="52937" y="62334"/>
                    </a:lnTo>
                    <a:lnTo>
                      <a:pt x="53030" y="62334"/>
                    </a:lnTo>
                    <a:lnTo>
                      <a:pt x="53091" y="62426"/>
                    </a:lnTo>
                    <a:lnTo>
                      <a:pt x="53337" y="62426"/>
                    </a:lnTo>
                    <a:lnTo>
                      <a:pt x="53398" y="62334"/>
                    </a:lnTo>
                    <a:lnTo>
                      <a:pt x="53552" y="62395"/>
                    </a:lnTo>
                    <a:lnTo>
                      <a:pt x="53797" y="62395"/>
                    </a:lnTo>
                    <a:lnTo>
                      <a:pt x="53705" y="62426"/>
                    </a:lnTo>
                    <a:lnTo>
                      <a:pt x="53552" y="62456"/>
                    </a:lnTo>
                    <a:lnTo>
                      <a:pt x="53490" y="62610"/>
                    </a:lnTo>
                    <a:lnTo>
                      <a:pt x="53521" y="62702"/>
                    </a:lnTo>
                    <a:lnTo>
                      <a:pt x="53459" y="62886"/>
                    </a:lnTo>
                    <a:lnTo>
                      <a:pt x="53337" y="62917"/>
                    </a:lnTo>
                    <a:close/>
                    <a:moveTo>
                      <a:pt x="54534" y="63470"/>
                    </a:moveTo>
                    <a:lnTo>
                      <a:pt x="54473" y="63347"/>
                    </a:lnTo>
                    <a:lnTo>
                      <a:pt x="54227" y="63224"/>
                    </a:lnTo>
                    <a:lnTo>
                      <a:pt x="54196" y="63009"/>
                    </a:lnTo>
                    <a:lnTo>
                      <a:pt x="54135" y="62917"/>
                    </a:lnTo>
                    <a:lnTo>
                      <a:pt x="54196" y="62794"/>
                    </a:lnTo>
                    <a:lnTo>
                      <a:pt x="54442" y="62671"/>
                    </a:lnTo>
                    <a:lnTo>
                      <a:pt x="54596" y="62395"/>
                    </a:lnTo>
                    <a:lnTo>
                      <a:pt x="54688" y="62334"/>
                    </a:lnTo>
                    <a:lnTo>
                      <a:pt x="54780" y="62149"/>
                    </a:lnTo>
                    <a:lnTo>
                      <a:pt x="54964" y="61996"/>
                    </a:lnTo>
                    <a:lnTo>
                      <a:pt x="55025" y="61873"/>
                    </a:lnTo>
                    <a:lnTo>
                      <a:pt x="55148" y="61873"/>
                    </a:lnTo>
                    <a:lnTo>
                      <a:pt x="55148" y="61934"/>
                    </a:lnTo>
                    <a:lnTo>
                      <a:pt x="55087" y="62057"/>
                    </a:lnTo>
                    <a:lnTo>
                      <a:pt x="55210" y="62057"/>
                    </a:lnTo>
                    <a:lnTo>
                      <a:pt x="55210" y="62149"/>
                    </a:lnTo>
                    <a:lnTo>
                      <a:pt x="55025" y="62456"/>
                    </a:lnTo>
                    <a:lnTo>
                      <a:pt x="54933" y="62579"/>
                    </a:lnTo>
                    <a:lnTo>
                      <a:pt x="55118" y="62641"/>
                    </a:lnTo>
                    <a:lnTo>
                      <a:pt x="55179" y="62733"/>
                    </a:lnTo>
                    <a:lnTo>
                      <a:pt x="55087" y="62856"/>
                    </a:lnTo>
                    <a:lnTo>
                      <a:pt x="55148" y="62917"/>
                    </a:lnTo>
                    <a:lnTo>
                      <a:pt x="55240" y="62856"/>
                    </a:lnTo>
                    <a:lnTo>
                      <a:pt x="55240" y="62733"/>
                    </a:lnTo>
                    <a:lnTo>
                      <a:pt x="55333" y="62702"/>
                    </a:lnTo>
                    <a:lnTo>
                      <a:pt x="55517" y="62763"/>
                    </a:lnTo>
                    <a:lnTo>
                      <a:pt x="55547" y="62948"/>
                    </a:lnTo>
                    <a:lnTo>
                      <a:pt x="55578" y="63009"/>
                    </a:lnTo>
                    <a:lnTo>
                      <a:pt x="55425" y="63070"/>
                    </a:lnTo>
                    <a:lnTo>
                      <a:pt x="55333" y="63132"/>
                    </a:lnTo>
                    <a:lnTo>
                      <a:pt x="55118" y="63163"/>
                    </a:lnTo>
                    <a:lnTo>
                      <a:pt x="54841" y="63347"/>
                    </a:lnTo>
                    <a:lnTo>
                      <a:pt x="54718" y="63347"/>
                    </a:lnTo>
                    <a:lnTo>
                      <a:pt x="54657" y="63285"/>
                    </a:lnTo>
                    <a:lnTo>
                      <a:pt x="54596" y="63285"/>
                    </a:lnTo>
                    <a:lnTo>
                      <a:pt x="54565" y="63439"/>
                    </a:lnTo>
                    <a:lnTo>
                      <a:pt x="54503" y="63470"/>
                    </a:lnTo>
                    <a:close/>
                    <a:moveTo>
                      <a:pt x="41730" y="53490"/>
                    </a:moveTo>
                    <a:lnTo>
                      <a:pt x="41730" y="53674"/>
                    </a:lnTo>
                    <a:lnTo>
                      <a:pt x="41760" y="53736"/>
                    </a:lnTo>
                    <a:lnTo>
                      <a:pt x="41822" y="53644"/>
                    </a:lnTo>
                    <a:lnTo>
                      <a:pt x="41822" y="53460"/>
                    </a:lnTo>
                    <a:lnTo>
                      <a:pt x="41760" y="53490"/>
                    </a:lnTo>
                    <a:lnTo>
                      <a:pt x="41730" y="53490"/>
                    </a:lnTo>
                    <a:close/>
                    <a:moveTo>
                      <a:pt x="41699" y="55363"/>
                    </a:moveTo>
                    <a:lnTo>
                      <a:pt x="41760" y="55240"/>
                    </a:lnTo>
                    <a:lnTo>
                      <a:pt x="41883" y="55210"/>
                    </a:lnTo>
                    <a:lnTo>
                      <a:pt x="41914" y="55148"/>
                    </a:lnTo>
                    <a:lnTo>
                      <a:pt x="41975" y="55271"/>
                    </a:lnTo>
                    <a:lnTo>
                      <a:pt x="41791" y="55394"/>
                    </a:lnTo>
                    <a:close/>
                    <a:moveTo>
                      <a:pt x="40164" y="54043"/>
                    </a:moveTo>
                    <a:lnTo>
                      <a:pt x="40317" y="53859"/>
                    </a:lnTo>
                    <a:lnTo>
                      <a:pt x="40440" y="53859"/>
                    </a:lnTo>
                    <a:lnTo>
                      <a:pt x="40440" y="53736"/>
                    </a:lnTo>
                    <a:lnTo>
                      <a:pt x="40532" y="53674"/>
                    </a:lnTo>
                    <a:lnTo>
                      <a:pt x="40686" y="53674"/>
                    </a:lnTo>
                    <a:lnTo>
                      <a:pt x="40747" y="53767"/>
                    </a:lnTo>
                    <a:lnTo>
                      <a:pt x="40870" y="53767"/>
                    </a:lnTo>
                    <a:lnTo>
                      <a:pt x="41054" y="53920"/>
                    </a:lnTo>
                    <a:lnTo>
                      <a:pt x="41085" y="54074"/>
                    </a:lnTo>
                    <a:lnTo>
                      <a:pt x="41146" y="54166"/>
                    </a:lnTo>
                    <a:lnTo>
                      <a:pt x="41116" y="54289"/>
                    </a:lnTo>
                    <a:lnTo>
                      <a:pt x="40716" y="54196"/>
                    </a:lnTo>
                    <a:lnTo>
                      <a:pt x="40594" y="54135"/>
                    </a:lnTo>
                    <a:lnTo>
                      <a:pt x="40440" y="54135"/>
                    </a:lnTo>
                    <a:lnTo>
                      <a:pt x="40440" y="54227"/>
                    </a:lnTo>
                    <a:lnTo>
                      <a:pt x="40440" y="54289"/>
                    </a:lnTo>
                    <a:lnTo>
                      <a:pt x="40348" y="54196"/>
                    </a:lnTo>
                    <a:lnTo>
                      <a:pt x="40348" y="54135"/>
                    </a:lnTo>
                    <a:lnTo>
                      <a:pt x="40194" y="54135"/>
                    </a:lnTo>
                    <a:lnTo>
                      <a:pt x="40164" y="54043"/>
                    </a:lnTo>
                    <a:close/>
                    <a:moveTo>
                      <a:pt x="6326" y="54718"/>
                    </a:moveTo>
                    <a:lnTo>
                      <a:pt x="6510" y="54841"/>
                    </a:lnTo>
                    <a:lnTo>
                      <a:pt x="6664" y="55056"/>
                    </a:lnTo>
                    <a:lnTo>
                      <a:pt x="6602" y="55148"/>
                    </a:lnTo>
                    <a:lnTo>
                      <a:pt x="6387" y="54933"/>
                    </a:lnTo>
                    <a:close/>
                    <a:moveTo>
                      <a:pt x="6049" y="54319"/>
                    </a:moveTo>
                    <a:lnTo>
                      <a:pt x="5988" y="54104"/>
                    </a:lnTo>
                    <a:lnTo>
                      <a:pt x="6111" y="54043"/>
                    </a:lnTo>
                    <a:close/>
                    <a:moveTo>
                      <a:pt x="5128" y="53552"/>
                    </a:moveTo>
                    <a:lnTo>
                      <a:pt x="5343" y="53644"/>
                    </a:lnTo>
                    <a:lnTo>
                      <a:pt x="5343" y="53521"/>
                    </a:lnTo>
                    <a:lnTo>
                      <a:pt x="5128" y="53552"/>
                    </a:lnTo>
                    <a:close/>
                    <a:moveTo>
                      <a:pt x="3746" y="52938"/>
                    </a:moveTo>
                    <a:lnTo>
                      <a:pt x="3808" y="53152"/>
                    </a:lnTo>
                    <a:lnTo>
                      <a:pt x="3900" y="53152"/>
                    </a:lnTo>
                    <a:lnTo>
                      <a:pt x="3961" y="53367"/>
                    </a:lnTo>
                    <a:lnTo>
                      <a:pt x="4361" y="53398"/>
                    </a:lnTo>
                    <a:lnTo>
                      <a:pt x="4207" y="53490"/>
                    </a:lnTo>
                    <a:lnTo>
                      <a:pt x="3992" y="53490"/>
                    </a:lnTo>
                    <a:lnTo>
                      <a:pt x="3869" y="53674"/>
                    </a:lnTo>
                    <a:lnTo>
                      <a:pt x="3961" y="53736"/>
                    </a:lnTo>
                    <a:lnTo>
                      <a:pt x="3869" y="53951"/>
                    </a:lnTo>
                    <a:lnTo>
                      <a:pt x="3931" y="54012"/>
                    </a:lnTo>
                    <a:lnTo>
                      <a:pt x="4115" y="53920"/>
                    </a:lnTo>
                    <a:lnTo>
                      <a:pt x="4146" y="54074"/>
                    </a:lnTo>
                    <a:lnTo>
                      <a:pt x="4330" y="54074"/>
                    </a:lnTo>
                    <a:lnTo>
                      <a:pt x="4330" y="54258"/>
                    </a:lnTo>
                    <a:lnTo>
                      <a:pt x="4483" y="54350"/>
                    </a:lnTo>
                    <a:lnTo>
                      <a:pt x="4668" y="54258"/>
                    </a:lnTo>
                    <a:lnTo>
                      <a:pt x="4422" y="54504"/>
                    </a:lnTo>
                    <a:lnTo>
                      <a:pt x="4545" y="54718"/>
                    </a:lnTo>
                    <a:lnTo>
                      <a:pt x="4668" y="54688"/>
                    </a:lnTo>
                    <a:lnTo>
                      <a:pt x="4668" y="54534"/>
                    </a:lnTo>
                    <a:lnTo>
                      <a:pt x="4883" y="54473"/>
                    </a:lnTo>
                    <a:lnTo>
                      <a:pt x="4821" y="54657"/>
                    </a:lnTo>
                    <a:lnTo>
                      <a:pt x="4698" y="54780"/>
                    </a:lnTo>
                    <a:lnTo>
                      <a:pt x="4698" y="54933"/>
                    </a:lnTo>
                    <a:lnTo>
                      <a:pt x="4760" y="54903"/>
                    </a:lnTo>
                    <a:lnTo>
                      <a:pt x="4821" y="55087"/>
                    </a:lnTo>
                    <a:lnTo>
                      <a:pt x="5098" y="55056"/>
                    </a:lnTo>
                    <a:lnTo>
                      <a:pt x="5098" y="55210"/>
                    </a:lnTo>
                    <a:lnTo>
                      <a:pt x="5220" y="55210"/>
                    </a:lnTo>
                    <a:lnTo>
                      <a:pt x="5251" y="55363"/>
                    </a:lnTo>
                    <a:lnTo>
                      <a:pt x="5220" y="55517"/>
                    </a:lnTo>
                    <a:lnTo>
                      <a:pt x="5405" y="55670"/>
                    </a:lnTo>
                    <a:lnTo>
                      <a:pt x="5527" y="55578"/>
                    </a:lnTo>
                    <a:lnTo>
                      <a:pt x="5589" y="55640"/>
                    </a:lnTo>
                    <a:lnTo>
                      <a:pt x="5742" y="55640"/>
                    </a:lnTo>
                    <a:lnTo>
                      <a:pt x="5527" y="55885"/>
                    </a:lnTo>
                    <a:lnTo>
                      <a:pt x="5834" y="56223"/>
                    </a:lnTo>
                    <a:lnTo>
                      <a:pt x="5927" y="56254"/>
                    </a:lnTo>
                    <a:lnTo>
                      <a:pt x="5988" y="56346"/>
                    </a:lnTo>
                    <a:lnTo>
                      <a:pt x="6510" y="56653"/>
                    </a:lnTo>
                    <a:lnTo>
                      <a:pt x="6571" y="56592"/>
                    </a:lnTo>
                    <a:lnTo>
                      <a:pt x="6725" y="56592"/>
                    </a:lnTo>
                    <a:lnTo>
                      <a:pt x="6633" y="56162"/>
                    </a:lnTo>
                    <a:lnTo>
                      <a:pt x="6664" y="55947"/>
                    </a:lnTo>
                    <a:lnTo>
                      <a:pt x="6602" y="55824"/>
                    </a:lnTo>
                    <a:lnTo>
                      <a:pt x="6633" y="55517"/>
                    </a:lnTo>
                    <a:lnTo>
                      <a:pt x="6479" y="55302"/>
                    </a:lnTo>
                    <a:lnTo>
                      <a:pt x="6111" y="55056"/>
                    </a:lnTo>
                    <a:lnTo>
                      <a:pt x="6080" y="54596"/>
                    </a:lnTo>
                    <a:lnTo>
                      <a:pt x="5865" y="54289"/>
                    </a:lnTo>
                    <a:lnTo>
                      <a:pt x="5865" y="54012"/>
                    </a:lnTo>
                    <a:lnTo>
                      <a:pt x="5773" y="53889"/>
                    </a:lnTo>
                    <a:lnTo>
                      <a:pt x="5620" y="53889"/>
                    </a:lnTo>
                    <a:lnTo>
                      <a:pt x="5312" y="53736"/>
                    </a:lnTo>
                    <a:lnTo>
                      <a:pt x="5159" y="53736"/>
                    </a:lnTo>
                    <a:lnTo>
                      <a:pt x="4975" y="53644"/>
                    </a:lnTo>
                    <a:lnTo>
                      <a:pt x="4883" y="53521"/>
                    </a:lnTo>
                    <a:lnTo>
                      <a:pt x="4637" y="53367"/>
                    </a:lnTo>
                    <a:lnTo>
                      <a:pt x="4514" y="53214"/>
                    </a:lnTo>
                    <a:lnTo>
                      <a:pt x="4483" y="53060"/>
                    </a:lnTo>
                    <a:lnTo>
                      <a:pt x="4299" y="53060"/>
                    </a:lnTo>
                    <a:lnTo>
                      <a:pt x="4176" y="52907"/>
                    </a:lnTo>
                    <a:lnTo>
                      <a:pt x="4023" y="52845"/>
                    </a:lnTo>
                    <a:lnTo>
                      <a:pt x="3961" y="52907"/>
                    </a:lnTo>
                    <a:lnTo>
                      <a:pt x="3716" y="52907"/>
                    </a:lnTo>
                    <a:close/>
                    <a:moveTo>
                      <a:pt x="5251" y="53306"/>
                    </a:moveTo>
                    <a:lnTo>
                      <a:pt x="5343" y="53306"/>
                    </a:lnTo>
                    <a:lnTo>
                      <a:pt x="5405" y="53245"/>
                    </a:lnTo>
                    <a:lnTo>
                      <a:pt x="5497" y="53337"/>
                    </a:lnTo>
                    <a:lnTo>
                      <a:pt x="5374" y="53429"/>
                    </a:lnTo>
                    <a:lnTo>
                      <a:pt x="5220" y="53429"/>
                    </a:lnTo>
                    <a:lnTo>
                      <a:pt x="5220" y="53306"/>
                    </a:lnTo>
                    <a:close/>
                    <a:moveTo>
                      <a:pt x="5098" y="53183"/>
                    </a:moveTo>
                    <a:lnTo>
                      <a:pt x="5190" y="53060"/>
                    </a:lnTo>
                    <a:lnTo>
                      <a:pt x="5251" y="53214"/>
                    </a:lnTo>
                    <a:lnTo>
                      <a:pt x="5098" y="53214"/>
                    </a:lnTo>
                    <a:close/>
                    <a:moveTo>
                      <a:pt x="4146" y="49529"/>
                    </a:moveTo>
                    <a:lnTo>
                      <a:pt x="4146" y="49744"/>
                    </a:lnTo>
                    <a:lnTo>
                      <a:pt x="4238" y="49683"/>
                    </a:lnTo>
                    <a:close/>
                    <a:moveTo>
                      <a:pt x="4576" y="51249"/>
                    </a:moveTo>
                    <a:lnTo>
                      <a:pt x="4576" y="51126"/>
                    </a:lnTo>
                    <a:lnTo>
                      <a:pt x="4637" y="51064"/>
                    </a:lnTo>
                    <a:lnTo>
                      <a:pt x="4698" y="51126"/>
                    </a:lnTo>
                    <a:lnTo>
                      <a:pt x="4637" y="51249"/>
                    </a:lnTo>
                    <a:close/>
                    <a:moveTo>
                      <a:pt x="4545" y="51771"/>
                    </a:moveTo>
                    <a:lnTo>
                      <a:pt x="4422" y="51894"/>
                    </a:lnTo>
                    <a:lnTo>
                      <a:pt x="4422" y="52016"/>
                    </a:lnTo>
                    <a:lnTo>
                      <a:pt x="4514" y="52139"/>
                    </a:lnTo>
                    <a:lnTo>
                      <a:pt x="4545" y="51894"/>
                    </a:lnTo>
                    <a:lnTo>
                      <a:pt x="4514" y="51771"/>
                    </a:lnTo>
                    <a:close/>
                    <a:moveTo>
                      <a:pt x="4668" y="51556"/>
                    </a:moveTo>
                    <a:lnTo>
                      <a:pt x="4790" y="51372"/>
                    </a:lnTo>
                    <a:lnTo>
                      <a:pt x="4729" y="51310"/>
                    </a:lnTo>
                    <a:lnTo>
                      <a:pt x="4514" y="51402"/>
                    </a:lnTo>
                    <a:lnTo>
                      <a:pt x="4483" y="51556"/>
                    </a:lnTo>
                    <a:lnTo>
                      <a:pt x="4545" y="51556"/>
                    </a:lnTo>
                    <a:close/>
                    <a:moveTo>
                      <a:pt x="4821" y="51402"/>
                    </a:moveTo>
                    <a:lnTo>
                      <a:pt x="5036" y="51126"/>
                    </a:lnTo>
                    <a:lnTo>
                      <a:pt x="5159" y="51126"/>
                    </a:lnTo>
                    <a:lnTo>
                      <a:pt x="5282" y="50972"/>
                    </a:lnTo>
                    <a:lnTo>
                      <a:pt x="5497" y="50911"/>
                    </a:lnTo>
                    <a:lnTo>
                      <a:pt x="5466" y="51003"/>
                    </a:lnTo>
                    <a:lnTo>
                      <a:pt x="5220" y="51218"/>
                    </a:lnTo>
                    <a:lnTo>
                      <a:pt x="5098" y="51249"/>
                    </a:lnTo>
                    <a:lnTo>
                      <a:pt x="4913" y="51402"/>
                    </a:lnTo>
                    <a:lnTo>
                      <a:pt x="4821" y="51402"/>
                    </a:lnTo>
                    <a:close/>
                    <a:moveTo>
                      <a:pt x="4698" y="50512"/>
                    </a:moveTo>
                    <a:lnTo>
                      <a:pt x="4698" y="50328"/>
                    </a:lnTo>
                    <a:lnTo>
                      <a:pt x="4821" y="50174"/>
                    </a:lnTo>
                    <a:lnTo>
                      <a:pt x="4852" y="50358"/>
                    </a:lnTo>
                    <a:lnTo>
                      <a:pt x="4790" y="50420"/>
                    </a:lnTo>
                    <a:lnTo>
                      <a:pt x="4790" y="50481"/>
                    </a:lnTo>
                    <a:close/>
                    <a:moveTo>
                      <a:pt x="4361" y="50481"/>
                    </a:moveTo>
                    <a:lnTo>
                      <a:pt x="4545" y="50542"/>
                    </a:lnTo>
                    <a:lnTo>
                      <a:pt x="4606" y="50450"/>
                    </a:lnTo>
                    <a:lnTo>
                      <a:pt x="4545" y="50358"/>
                    </a:lnTo>
                    <a:close/>
                    <a:moveTo>
                      <a:pt x="4115" y="49959"/>
                    </a:moveTo>
                    <a:lnTo>
                      <a:pt x="4084" y="50266"/>
                    </a:lnTo>
                    <a:lnTo>
                      <a:pt x="4207" y="50358"/>
                    </a:lnTo>
                    <a:lnTo>
                      <a:pt x="4207" y="50481"/>
                    </a:lnTo>
                    <a:lnTo>
                      <a:pt x="4299" y="50328"/>
                    </a:lnTo>
                    <a:lnTo>
                      <a:pt x="4238" y="50143"/>
                    </a:lnTo>
                    <a:lnTo>
                      <a:pt x="4115" y="49990"/>
                    </a:lnTo>
                    <a:close/>
                    <a:moveTo>
                      <a:pt x="4238" y="49836"/>
                    </a:moveTo>
                    <a:lnTo>
                      <a:pt x="4391" y="49867"/>
                    </a:lnTo>
                    <a:lnTo>
                      <a:pt x="4330" y="49959"/>
                    </a:lnTo>
                    <a:lnTo>
                      <a:pt x="4330" y="50082"/>
                    </a:lnTo>
                    <a:lnTo>
                      <a:pt x="4453" y="50113"/>
                    </a:lnTo>
                    <a:lnTo>
                      <a:pt x="4637" y="49959"/>
                    </a:lnTo>
                    <a:lnTo>
                      <a:pt x="4545" y="50143"/>
                    </a:lnTo>
                    <a:lnTo>
                      <a:pt x="4576" y="50297"/>
                    </a:lnTo>
                    <a:lnTo>
                      <a:pt x="4729" y="50113"/>
                    </a:lnTo>
                    <a:lnTo>
                      <a:pt x="4760" y="49744"/>
                    </a:lnTo>
                    <a:lnTo>
                      <a:pt x="4576" y="49621"/>
                    </a:lnTo>
                    <a:lnTo>
                      <a:pt x="4422" y="49683"/>
                    </a:lnTo>
                    <a:lnTo>
                      <a:pt x="4238" y="49836"/>
                    </a:lnTo>
                    <a:close/>
                    <a:moveTo>
                      <a:pt x="4238" y="49437"/>
                    </a:moveTo>
                    <a:lnTo>
                      <a:pt x="4361" y="49560"/>
                    </a:lnTo>
                    <a:lnTo>
                      <a:pt x="4391" y="49468"/>
                    </a:lnTo>
                    <a:lnTo>
                      <a:pt x="4330" y="49376"/>
                    </a:lnTo>
                    <a:close/>
                    <a:moveTo>
                      <a:pt x="4545" y="49191"/>
                    </a:moveTo>
                    <a:lnTo>
                      <a:pt x="4606" y="48976"/>
                    </a:lnTo>
                    <a:lnTo>
                      <a:pt x="4790" y="48884"/>
                    </a:lnTo>
                    <a:lnTo>
                      <a:pt x="4883" y="48884"/>
                    </a:lnTo>
                    <a:lnTo>
                      <a:pt x="4821" y="49038"/>
                    </a:lnTo>
                    <a:lnTo>
                      <a:pt x="4668" y="49099"/>
                    </a:lnTo>
                    <a:lnTo>
                      <a:pt x="4545" y="49161"/>
                    </a:lnTo>
                    <a:close/>
                    <a:moveTo>
                      <a:pt x="3562" y="48700"/>
                    </a:moveTo>
                    <a:lnTo>
                      <a:pt x="3900" y="49099"/>
                    </a:lnTo>
                    <a:lnTo>
                      <a:pt x="4023" y="49314"/>
                    </a:lnTo>
                    <a:lnTo>
                      <a:pt x="3961" y="49468"/>
                    </a:lnTo>
                    <a:lnTo>
                      <a:pt x="3808" y="49406"/>
                    </a:lnTo>
                    <a:lnTo>
                      <a:pt x="3808" y="49222"/>
                    </a:lnTo>
                    <a:lnTo>
                      <a:pt x="3562" y="48946"/>
                    </a:lnTo>
                    <a:lnTo>
                      <a:pt x="3501" y="48792"/>
                    </a:lnTo>
                    <a:cubicBezTo>
                      <a:pt x="3501" y="48792"/>
                      <a:pt x="3531" y="48700"/>
                      <a:pt x="3562" y="48700"/>
                    </a:cubicBezTo>
                    <a:close/>
                    <a:moveTo>
                      <a:pt x="3869" y="48547"/>
                    </a:moveTo>
                    <a:lnTo>
                      <a:pt x="3869" y="48731"/>
                    </a:lnTo>
                    <a:lnTo>
                      <a:pt x="3992" y="48946"/>
                    </a:lnTo>
                    <a:lnTo>
                      <a:pt x="4023" y="49161"/>
                    </a:lnTo>
                    <a:lnTo>
                      <a:pt x="4176" y="49314"/>
                    </a:lnTo>
                    <a:lnTo>
                      <a:pt x="4207" y="49038"/>
                    </a:lnTo>
                    <a:lnTo>
                      <a:pt x="4053" y="48731"/>
                    </a:lnTo>
                    <a:lnTo>
                      <a:pt x="3992" y="48516"/>
                    </a:lnTo>
                    <a:lnTo>
                      <a:pt x="3900" y="48485"/>
                    </a:lnTo>
                    <a:lnTo>
                      <a:pt x="3869" y="48547"/>
                    </a:lnTo>
                    <a:close/>
                    <a:moveTo>
                      <a:pt x="3593" y="48301"/>
                    </a:moveTo>
                    <a:lnTo>
                      <a:pt x="3839" y="48301"/>
                    </a:lnTo>
                    <a:lnTo>
                      <a:pt x="3839" y="48393"/>
                    </a:lnTo>
                    <a:lnTo>
                      <a:pt x="3931" y="48393"/>
                    </a:lnTo>
                    <a:lnTo>
                      <a:pt x="4023" y="48209"/>
                    </a:lnTo>
                    <a:lnTo>
                      <a:pt x="3869" y="48086"/>
                    </a:lnTo>
                    <a:lnTo>
                      <a:pt x="3685" y="48178"/>
                    </a:lnTo>
                    <a:lnTo>
                      <a:pt x="3593" y="48301"/>
                    </a:lnTo>
                    <a:close/>
                    <a:moveTo>
                      <a:pt x="1843" y="48424"/>
                    </a:moveTo>
                    <a:lnTo>
                      <a:pt x="1812" y="48117"/>
                    </a:lnTo>
                    <a:lnTo>
                      <a:pt x="2058" y="47687"/>
                    </a:lnTo>
                    <a:lnTo>
                      <a:pt x="2334" y="47779"/>
                    </a:lnTo>
                    <a:lnTo>
                      <a:pt x="2273" y="47963"/>
                    </a:lnTo>
                    <a:lnTo>
                      <a:pt x="2365" y="47932"/>
                    </a:lnTo>
                    <a:lnTo>
                      <a:pt x="2487" y="47840"/>
                    </a:lnTo>
                    <a:lnTo>
                      <a:pt x="2610" y="47902"/>
                    </a:lnTo>
                    <a:lnTo>
                      <a:pt x="2610" y="47994"/>
                    </a:lnTo>
                    <a:lnTo>
                      <a:pt x="2610" y="48178"/>
                    </a:lnTo>
                    <a:lnTo>
                      <a:pt x="2457" y="48332"/>
                    </a:lnTo>
                    <a:lnTo>
                      <a:pt x="2150" y="48454"/>
                    </a:lnTo>
                    <a:lnTo>
                      <a:pt x="2242" y="48516"/>
                    </a:lnTo>
                    <a:lnTo>
                      <a:pt x="2273" y="48608"/>
                    </a:lnTo>
                    <a:lnTo>
                      <a:pt x="2457" y="48577"/>
                    </a:lnTo>
                    <a:lnTo>
                      <a:pt x="2549" y="48301"/>
                    </a:lnTo>
                    <a:lnTo>
                      <a:pt x="2764" y="48055"/>
                    </a:lnTo>
                    <a:lnTo>
                      <a:pt x="3009" y="47932"/>
                    </a:lnTo>
                    <a:lnTo>
                      <a:pt x="3102" y="47932"/>
                    </a:lnTo>
                    <a:lnTo>
                      <a:pt x="2795" y="48270"/>
                    </a:lnTo>
                    <a:lnTo>
                      <a:pt x="2733" y="48516"/>
                    </a:lnTo>
                    <a:lnTo>
                      <a:pt x="2580" y="48700"/>
                    </a:lnTo>
                    <a:lnTo>
                      <a:pt x="2549" y="48976"/>
                    </a:lnTo>
                    <a:lnTo>
                      <a:pt x="2365" y="49130"/>
                    </a:lnTo>
                    <a:lnTo>
                      <a:pt x="2242" y="49130"/>
                    </a:lnTo>
                    <a:lnTo>
                      <a:pt x="2119" y="49253"/>
                    </a:lnTo>
                    <a:lnTo>
                      <a:pt x="2242" y="49253"/>
                    </a:lnTo>
                    <a:lnTo>
                      <a:pt x="2334" y="49191"/>
                    </a:lnTo>
                    <a:lnTo>
                      <a:pt x="2518" y="49222"/>
                    </a:lnTo>
                    <a:lnTo>
                      <a:pt x="2518" y="49437"/>
                    </a:lnTo>
                    <a:lnTo>
                      <a:pt x="2303" y="49437"/>
                    </a:lnTo>
                    <a:lnTo>
                      <a:pt x="2211" y="49621"/>
                    </a:lnTo>
                    <a:lnTo>
                      <a:pt x="2273" y="49806"/>
                    </a:lnTo>
                    <a:lnTo>
                      <a:pt x="2242" y="50020"/>
                    </a:lnTo>
                    <a:lnTo>
                      <a:pt x="2334" y="50297"/>
                    </a:lnTo>
                    <a:lnTo>
                      <a:pt x="2365" y="50512"/>
                    </a:lnTo>
                    <a:lnTo>
                      <a:pt x="2487" y="50512"/>
                    </a:lnTo>
                    <a:lnTo>
                      <a:pt x="2549" y="50604"/>
                    </a:lnTo>
                    <a:lnTo>
                      <a:pt x="2457" y="50757"/>
                    </a:lnTo>
                    <a:lnTo>
                      <a:pt x="2273" y="50696"/>
                    </a:lnTo>
                    <a:lnTo>
                      <a:pt x="1996" y="50174"/>
                    </a:lnTo>
                    <a:lnTo>
                      <a:pt x="1996" y="49928"/>
                    </a:lnTo>
                    <a:lnTo>
                      <a:pt x="2027" y="49836"/>
                    </a:lnTo>
                    <a:lnTo>
                      <a:pt x="1843" y="49806"/>
                    </a:lnTo>
                    <a:lnTo>
                      <a:pt x="1781" y="49652"/>
                    </a:lnTo>
                    <a:lnTo>
                      <a:pt x="1873" y="49529"/>
                    </a:lnTo>
                    <a:lnTo>
                      <a:pt x="2058" y="49560"/>
                    </a:lnTo>
                    <a:lnTo>
                      <a:pt x="1904" y="49376"/>
                    </a:lnTo>
                    <a:lnTo>
                      <a:pt x="1812" y="49345"/>
                    </a:lnTo>
                    <a:lnTo>
                      <a:pt x="1904" y="49161"/>
                    </a:lnTo>
                    <a:lnTo>
                      <a:pt x="1781" y="49038"/>
                    </a:lnTo>
                    <a:lnTo>
                      <a:pt x="1781" y="48946"/>
                    </a:lnTo>
                    <a:lnTo>
                      <a:pt x="1935" y="48946"/>
                    </a:lnTo>
                    <a:lnTo>
                      <a:pt x="1996" y="48976"/>
                    </a:lnTo>
                    <a:lnTo>
                      <a:pt x="1996" y="48884"/>
                    </a:lnTo>
                    <a:lnTo>
                      <a:pt x="1904" y="48731"/>
                    </a:lnTo>
                    <a:lnTo>
                      <a:pt x="1751" y="48700"/>
                    </a:lnTo>
                    <a:lnTo>
                      <a:pt x="1751" y="48547"/>
                    </a:lnTo>
                    <a:lnTo>
                      <a:pt x="1843" y="48393"/>
                    </a:lnTo>
                    <a:close/>
                    <a:moveTo>
                      <a:pt x="3839" y="47564"/>
                    </a:moveTo>
                    <a:lnTo>
                      <a:pt x="3808" y="47380"/>
                    </a:lnTo>
                    <a:lnTo>
                      <a:pt x="3931" y="47318"/>
                    </a:lnTo>
                    <a:lnTo>
                      <a:pt x="3931" y="47472"/>
                    </a:lnTo>
                    <a:lnTo>
                      <a:pt x="3839" y="47564"/>
                    </a:lnTo>
                    <a:close/>
                    <a:moveTo>
                      <a:pt x="20665" y="22355"/>
                    </a:moveTo>
                    <a:lnTo>
                      <a:pt x="20758" y="22447"/>
                    </a:lnTo>
                    <a:lnTo>
                      <a:pt x="20850" y="22416"/>
                    </a:lnTo>
                    <a:lnTo>
                      <a:pt x="20850" y="22324"/>
                    </a:lnTo>
                    <a:lnTo>
                      <a:pt x="20911" y="22293"/>
                    </a:lnTo>
                    <a:lnTo>
                      <a:pt x="20727" y="22293"/>
                    </a:lnTo>
                    <a:lnTo>
                      <a:pt x="20665" y="22385"/>
                    </a:lnTo>
                    <a:close/>
                    <a:moveTo>
                      <a:pt x="19069" y="20758"/>
                    </a:moveTo>
                    <a:lnTo>
                      <a:pt x="19192" y="20819"/>
                    </a:lnTo>
                    <a:lnTo>
                      <a:pt x="19345" y="20727"/>
                    </a:lnTo>
                    <a:lnTo>
                      <a:pt x="19345" y="20543"/>
                    </a:lnTo>
                    <a:lnTo>
                      <a:pt x="19161" y="20635"/>
                    </a:lnTo>
                    <a:lnTo>
                      <a:pt x="19099" y="20758"/>
                    </a:lnTo>
                    <a:close/>
                    <a:moveTo>
                      <a:pt x="13265" y="21249"/>
                    </a:moveTo>
                    <a:lnTo>
                      <a:pt x="13357" y="21311"/>
                    </a:lnTo>
                    <a:lnTo>
                      <a:pt x="13419" y="21188"/>
                    </a:lnTo>
                    <a:lnTo>
                      <a:pt x="13357" y="21157"/>
                    </a:lnTo>
                    <a:cubicBezTo>
                      <a:pt x="13357" y="21157"/>
                      <a:pt x="13265" y="21280"/>
                      <a:pt x="13265" y="21249"/>
                    </a:cubicBezTo>
                    <a:close/>
                    <a:moveTo>
                      <a:pt x="13235" y="21556"/>
                    </a:moveTo>
                    <a:lnTo>
                      <a:pt x="13204" y="21464"/>
                    </a:lnTo>
                    <a:lnTo>
                      <a:pt x="13265" y="21433"/>
                    </a:lnTo>
                    <a:lnTo>
                      <a:pt x="13327" y="21495"/>
                    </a:lnTo>
                    <a:close/>
                    <a:moveTo>
                      <a:pt x="12928" y="22047"/>
                    </a:moveTo>
                    <a:lnTo>
                      <a:pt x="12928" y="22293"/>
                    </a:lnTo>
                    <a:lnTo>
                      <a:pt x="12835" y="22447"/>
                    </a:lnTo>
                    <a:lnTo>
                      <a:pt x="12866" y="22600"/>
                    </a:lnTo>
                    <a:lnTo>
                      <a:pt x="13020" y="22600"/>
                    </a:lnTo>
                    <a:lnTo>
                      <a:pt x="13142" y="22508"/>
                    </a:lnTo>
                    <a:lnTo>
                      <a:pt x="13296" y="22508"/>
                    </a:lnTo>
                    <a:lnTo>
                      <a:pt x="13849" y="22047"/>
                    </a:lnTo>
                    <a:lnTo>
                      <a:pt x="14094" y="21894"/>
                    </a:lnTo>
                    <a:lnTo>
                      <a:pt x="14186" y="21710"/>
                    </a:lnTo>
                    <a:lnTo>
                      <a:pt x="14094" y="21771"/>
                    </a:lnTo>
                    <a:lnTo>
                      <a:pt x="14002" y="21679"/>
                    </a:lnTo>
                    <a:lnTo>
                      <a:pt x="13972" y="21403"/>
                    </a:lnTo>
                    <a:lnTo>
                      <a:pt x="13849" y="21403"/>
                    </a:lnTo>
                    <a:lnTo>
                      <a:pt x="13787" y="21618"/>
                    </a:lnTo>
                    <a:lnTo>
                      <a:pt x="13634" y="21679"/>
                    </a:lnTo>
                    <a:lnTo>
                      <a:pt x="13664" y="21802"/>
                    </a:lnTo>
                    <a:lnTo>
                      <a:pt x="13542" y="21802"/>
                    </a:lnTo>
                    <a:lnTo>
                      <a:pt x="13480" y="21863"/>
                    </a:lnTo>
                    <a:lnTo>
                      <a:pt x="13419" y="22017"/>
                    </a:lnTo>
                    <a:lnTo>
                      <a:pt x="13327" y="21863"/>
                    </a:lnTo>
                    <a:lnTo>
                      <a:pt x="13388" y="21771"/>
                    </a:lnTo>
                    <a:lnTo>
                      <a:pt x="13296" y="21679"/>
                    </a:lnTo>
                    <a:lnTo>
                      <a:pt x="13204" y="21802"/>
                    </a:lnTo>
                    <a:lnTo>
                      <a:pt x="13142" y="21771"/>
                    </a:lnTo>
                    <a:lnTo>
                      <a:pt x="13050" y="21955"/>
                    </a:lnTo>
                    <a:lnTo>
                      <a:pt x="12958" y="22047"/>
                    </a:lnTo>
                    <a:close/>
                    <a:moveTo>
                      <a:pt x="12344" y="22569"/>
                    </a:moveTo>
                    <a:lnTo>
                      <a:pt x="12406" y="22416"/>
                    </a:lnTo>
                    <a:lnTo>
                      <a:pt x="12406" y="22078"/>
                    </a:lnTo>
                    <a:lnTo>
                      <a:pt x="12221" y="22232"/>
                    </a:lnTo>
                    <a:lnTo>
                      <a:pt x="12191" y="22385"/>
                    </a:lnTo>
                    <a:lnTo>
                      <a:pt x="12129" y="22447"/>
                    </a:lnTo>
                    <a:lnTo>
                      <a:pt x="12191" y="22477"/>
                    </a:lnTo>
                    <a:cubicBezTo>
                      <a:pt x="12191" y="22477"/>
                      <a:pt x="12313" y="22539"/>
                      <a:pt x="12344" y="22569"/>
                    </a:cubicBezTo>
                    <a:close/>
                    <a:moveTo>
                      <a:pt x="12375" y="22662"/>
                    </a:moveTo>
                    <a:lnTo>
                      <a:pt x="12498" y="22600"/>
                    </a:lnTo>
                    <a:lnTo>
                      <a:pt x="12528" y="22508"/>
                    </a:lnTo>
                    <a:lnTo>
                      <a:pt x="12467" y="22324"/>
                    </a:lnTo>
                    <a:lnTo>
                      <a:pt x="12467" y="22017"/>
                    </a:lnTo>
                    <a:lnTo>
                      <a:pt x="12559" y="21925"/>
                    </a:lnTo>
                    <a:lnTo>
                      <a:pt x="12651" y="21986"/>
                    </a:lnTo>
                    <a:lnTo>
                      <a:pt x="12651" y="21863"/>
                    </a:lnTo>
                    <a:lnTo>
                      <a:pt x="12743" y="21833"/>
                    </a:lnTo>
                    <a:lnTo>
                      <a:pt x="12835" y="22017"/>
                    </a:lnTo>
                    <a:lnTo>
                      <a:pt x="12805" y="22385"/>
                    </a:lnTo>
                    <a:lnTo>
                      <a:pt x="12713" y="22508"/>
                    </a:lnTo>
                    <a:lnTo>
                      <a:pt x="12774" y="22631"/>
                    </a:lnTo>
                    <a:lnTo>
                      <a:pt x="12559" y="22754"/>
                    </a:lnTo>
                    <a:lnTo>
                      <a:pt x="12375" y="22662"/>
                    </a:lnTo>
                    <a:close/>
                    <a:moveTo>
                      <a:pt x="12620" y="23521"/>
                    </a:moveTo>
                    <a:lnTo>
                      <a:pt x="12713" y="23368"/>
                    </a:lnTo>
                    <a:lnTo>
                      <a:pt x="12620" y="23091"/>
                    </a:lnTo>
                    <a:lnTo>
                      <a:pt x="12620" y="22846"/>
                    </a:lnTo>
                    <a:lnTo>
                      <a:pt x="12436" y="22846"/>
                    </a:lnTo>
                    <a:lnTo>
                      <a:pt x="12221" y="22631"/>
                    </a:lnTo>
                    <a:lnTo>
                      <a:pt x="12129" y="22631"/>
                    </a:lnTo>
                    <a:lnTo>
                      <a:pt x="12129" y="22754"/>
                    </a:lnTo>
                    <a:lnTo>
                      <a:pt x="12436" y="22999"/>
                    </a:lnTo>
                    <a:lnTo>
                      <a:pt x="12221" y="22969"/>
                    </a:lnTo>
                    <a:lnTo>
                      <a:pt x="12221" y="23061"/>
                    </a:lnTo>
                    <a:lnTo>
                      <a:pt x="12406" y="23214"/>
                    </a:lnTo>
                    <a:lnTo>
                      <a:pt x="12620" y="23491"/>
                    </a:lnTo>
                    <a:close/>
                    <a:moveTo>
                      <a:pt x="10778" y="20512"/>
                    </a:moveTo>
                    <a:lnTo>
                      <a:pt x="10901" y="20696"/>
                    </a:lnTo>
                    <a:lnTo>
                      <a:pt x="11024" y="20666"/>
                    </a:lnTo>
                    <a:lnTo>
                      <a:pt x="11177" y="20758"/>
                    </a:lnTo>
                    <a:lnTo>
                      <a:pt x="11239" y="20727"/>
                    </a:lnTo>
                    <a:lnTo>
                      <a:pt x="11054" y="20481"/>
                    </a:lnTo>
                    <a:lnTo>
                      <a:pt x="10901" y="20420"/>
                    </a:lnTo>
                    <a:close/>
                    <a:moveTo>
                      <a:pt x="7339" y="55824"/>
                    </a:moveTo>
                    <a:lnTo>
                      <a:pt x="7339" y="55824"/>
                    </a:lnTo>
                    <a:lnTo>
                      <a:pt x="7216" y="55793"/>
                    </a:lnTo>
                    <a:lnTo>
                      <a:pt x="7155" y="55517"/>
                    </a:lnTo>
                    <a:lnTo>
                      <a:pt x="7308" y="55179"/>
                    </a:lnTo>
                    <a:lnTo>
                      <a:pt x="7370" y="54995"/>
                    </a:lnTo>
                    <a:lnTo>
                      <a:pt x="7247" y="55087"/>
                    </a:lnTo>
                    <a:lnTo>
                      <a:pt x="7063" y="55148"/>
                    </a:lnTo>
                    <a:lnTo>
                      <a:pt x="6848" y="55240"/>
                    </a:lnTo>
                    <a:lnTo>
                      <a:pt x="6725" y="55056"/>
                    </a:lnTo>
                    <a:lnTo>
                      <a:pt x="6725" y="54872"/>
                    </a:lnTo>
                    <a:lnTo>
                      <a:pt x="6786" y="54872"/>
                    </a:lnTo>
                    <a:lnTo>
                      <a:pt x="6848" y="55026"/>
                    </a:lnTo>
                    <a:lnTo>
                      <a:pt x="6940" y="55026"/>
                    </a:lnTo>
                    <a:lnTo>
                      <a:pt x="6940" y="54903"/>
                    </a:lnTo>
                    <a:lnTo>
                      <a:pt x="6848" y="54780"/>
                    </a:lnTo>
                    <a:lnTo>
                      <a:pt x="6817" y="54657"/>
                    </a:lnTo>
                    <a:lnTo>
                      <a:pt x="6694" y="54657"/>
                    </a:lnTo>
                    <a:lnTo>
                      <a:pt x="6602" y="54718"/>
                    </a:lnTo>
                    <a:lnTo>
                      <a:pt x="6418" y="54626"/>
                    </a:lnTo>
                    <a:lnTo>
                      <a:pt x="6295" y="54411"/>
                    </a:lnTo>
                    <a:lnTo>
                      <a:pt x="6295" y="54350"/>
                    </a:lnTo>
                    <a:lnTo>
                      <a:pt x="6510" y="54196"/>
                    </a:lnTo>
                    <a:lnTo>
                      <a:pt x="6602" y="54012"/>
                    </a:lnTo>
                    <a:lnTo>
                      <a:pt x="6694" y="53889"/>
                    </a:lnTo>
                    <a:lnTo>
                      <a:pt x="6664" y="53859"/>
                    </a:lnTo>
                    <a:lnTo>
                      <a:pt x="6510" y="53889"/>
                    </a:lnTo>
                    <a:lnTo>
                      <a:pt x="6326" y="53889"/>
                    </a:lnTo>
                    <a:lnTo>
                      <a:pt x="6295" y="53828"/>
                    </a:lnTo>
                    <a:lnTo>
                      <a:pt x="6387" y="53705"/>
                    </a:lnTo>
                    <a:lnTo>
                      <a:pt x="6541" y="53490"/>
                    </a:lnTo>
                    <a:lnTo>
                      <a:pt x="6541" y="53245"/>
                    </a:lnTo>
                    <a:lnTo>
                      <a:pt x="6602" y="53152"/>
                    </a:lnTo>
                    <a:lnTo>
                      <a:pt x="6602" y="53091"/>
                    </a:lnTo>
                    <a:lnTo>
                      <a:pt x="6510" y="53122"/>
                    </a:lnTo>
                    <a:lnTo>
                      <a:pt x="6449" y="53245"/>
                    </a:lnTo>
                    <a:lnTo>
                      <a:pt x="6418" y="53552"/>
                    </a:lnTo>
                    <a:lnTo>
                      <a:pt x="6234" y="53797"/>
                    </a:lnTo>
                    <a:lnTo>
                      <a:pt x="6142" y="53828"/>
                    </a:lnTo>
                    <a:lnTo>
                      <a:pt x="6049" y="53736"/>
                    </a:lnTo>
                    <a:lnTo>
                      <a:pt x="5957" y="53705"/>
                    </a:lnTo>
                    <a:lnTo>
                      <a:pt x="5957" y="53644"/>
                    </a:lnTo>
                    <a:lnTo>
                      <a:pt x="6019" y="53552"/>
                    </a:lnTo>
                    <a:lnTo>
                      <a:pt x="6019" y="53490"/>
                    </a:lnTo>
                    <a:lnTo>
                      <a:pt x="5865" y="53552"/>
                    </a:lnTo>
                    <a:lnTo>
                      <a:pt x="5804" y="53674"/>
                    </a:lnTo>
                    <a:lnTo>
                      <a:pt x="5742" y="53674"/>
                    </a:lnTo>
                    <a:lnTo>
                      <a:pt x="5712" y="53582"/>
                    </a:lnTo>
                    <a:lnTo>
                      <a:pt x="5620" y="53582"/>
                    </a:lnTo>
                    <a:lnTo>
                      <a:pt x="5527" y="53674"/>
                    </a:lnTo>
                    <a:lnTo>
                      <a:pt x="5405" y="53613"/>
                    </a:lnTo>
                    <a:lnTo>
                      <a:pt x="5405" y="53552"/>
                    </a:lnTo>
                    <a:lnTo>
                      <a:pt x="5527" y="53398"/>
                    </a:lnTo>
                    <a:lnTo>
                      <a:pt x="5681" y="53398"/>
                    </a:lnTo>
                    <a:lnTo>
                      <a:pt x="5865" y="53367"/>
                    </a:lnTo>
                    <a:lnTo>
                      <a:pt x="6080" y="53214"/>
                    </a:lnTo>
                    <a:lnTo>
                      <a:pt x="6142" y="53060"/>
                    </a:lnTo>
                    <a:lnTo>
                      <a:pt x="6142" y="52876"/>
                    </a:lnTo>
                    <a:lnTo>
                      <a:pt x="6142" y="53030"/>
                    </a:lnTo>
                    <a:lnTo>
                      <a:pt x="5988" y="53122"/>
                    </a:lnTo>
                    <a:lnTo>
                      <a:pt x="5896" y="53306"/>
                    </a:lnTo>
                    <a:lnTo>
                      <a:pt x="5804" y="53367"/>
                    </a:lnTo>
                    <a:lnTo>
                      <a:pt x="5558" y="53275"/>
                    </a:lnTo>
                    <a:lnTo>
                      <a:pt x="5527" y="53152"/>
                    </a:lnTo>
                    <a:lnTo>
                      <a:pt x="5374" y="53152"/>
                    </a:lnTo>
                    <a:lnTo>
                      <a:pt x="5374" y="53091"/>
                    </a:lnTo>
                    <a:lnTo>
                      <a:pt x="5497" y="53030"/>
                    </a:lnTo>
                    <a:lnTo>
                      <a:pt x="5435" y="52999"/>
                    </a:lnTo>
                    <a:lnTo>
                      <a:pt x="5220" y="53030"/>
                    </a:lnTo>
                    <a:lnTo>
                      <a:pt x="5098" y="52968"/>
                    </a:lnTo>
                    <a:lnTo>
                      <a:pt x="4975" y="52968"/>
                    </a:lnTo>
                    <a:lnTo>
                      <a:pt x="4944" y="53091"/>
                    </a:lnTo>
                    <a:lnTo>
                      <a:pt x="4760" y="52938"/>
                    </a:lnTo>
                    <a:lnTo>
                      <a:pt x="4698" y="52784"/>
                    </a:lnTo>
                    <a:lnTo>
                      <a:pt x="4729" y="52723"/>
                    </a:lnTo>
                    <a:lnTo>
                      <a:pt x="4852" y="52815"/>
                    </a:lnTo>
                    <a:lnTo>
                      <a:pt x="5036" y="52845"/>
                    </a:lnTo>
                    <a:lnTo>
                      <a:pt x="5220" y="52815"/>
                    </a:lnTo>
                    <a:lnTo>
                      <a:pt x="5220" y="52723"/>
                    </a:lnTo>
                    <a:lnTo>
                      <a:pt x="5128" y="52723"/>
                    </a:lnTo>
                    <a:lnTo>
                      <a:pt x="4913" y="52723"/>
                    </a:lnTo>
                    <a:lnTo>
                      <a:pt x="4852" y="52692"/>
                    </a:lnTo>
                    <a:lnTo>
                      <a:pt x="4883" y="52661"/>
                    </a:lnTo>
                    <a:lnTo>
                      <a:pt x="5036" y="52692"/>
                    </a:lnTo>
                    <a:lnTo>
                      <a:pt x="5190" y="52661"/>
                    </a:lnTo>
                    <a:lnTo>
                      <a:pt x="5220" y="52569"/>
                    </a:lnTo>
                    <a:lnTo>
                      <a:pt x="5005" y="52569"/>
                    </a:lnTo>
                    <a:lnTo>
                      <a:pt x="4913" y="52508"/>
                    </a:lnTo>
                    <a:lnTo>
                      <a:pt x="4729" y="52569"/>
                    </a:lnTo>
                    <a:lnTo>
                      <a:pt x="4606" y="52569"/>
                    </a:lnTo>
                    <a:lnTo>
                      <a:pt x="4545" y="52477"/>
                    </a:lnTo>
                    <a:lnTo>
                      <a:pt x="4576" y="52354"/>
                    </a:lnTo>
                    <a:lnTo>
                      <a:pt x="4729" y="52323"/>
                    </a:lnTo>
                    <a:lnTo>
                      <a:pt x="4821" y="52385"/>
                    </a:lnTo>
                    <a:lnTo>
                      <a:pt x="4975" y="52385"/>
                    </a:lnTo>
                    <a:lnTo>
                      <a:pt x="5067" y="52293"/>
                    </a:lnTo>
                    <a:lnTo>
                      <a:pt x="4975" y="52293"/>
                    </a:lnTo>
                    <a:lnTo>
                      <a:pt x="4852" y="52231"/>
                    </a:lnTo>
                    <a:lnTo>
                      <a:pt x="4637" y="52231"/>
                    </a:lnTo>
                    <a:lnTo>
                      <a:pt x="4668" y="52170"/>
                    </a:lnTo>
                    <a:lnTo>
                      <a:pt x="4913" y="52108"/>
                    </a:lnTo>
                    <a:lnTo>
                      <a:pt x="4975" y="52139"/>
                    </a:lnTo>
                    <a:lnTo>
                      <a:pt x="5098" y="52108"/>
                    </a:lnTo>
                    <a:lnTo>
                      <a:pt x="5067" y="52047"/>
                    </a:lnTo>
                    <a:lnTo>
                      <a:pt x="5067" y="51955"/>
                    </a:lnTo>
                    <a:lnTo>
                      <a:pt x="5159" y="51863"/>
                    </a:lnTo>
                    <a:lnTo>
                      <a:pt x="5374" y="51863"/>
                    </a:lnTo>
                    <a:lnTo>
                      <a:pt x="5497" y="51894"/>
                    </a:lnTo>
                    <a:lnTo>
                      <a:pt x="5558" y="51863"/>
                    </a:lnTo>
                    <a:lnTo>
                      <a:pt x="5312" y="51801"/>
                    </a:lnTo>
                    <a:lnTo>
                      <a:pt x="5220" y="51740"/>
                    </a:lnTo>
                    <a:lnTo>
                      <a:pt x="5159" y="51709"/>
                    </a:lnTo>
                    <a:lnTo>
                      <a:pt x="5067" y="51832"/>
                    </a:lnTo>
                    <a:lnTo>
                      <a:pt x="4913" y="51894"/>
                    </a:lnTo>
                    <a:lnTo>
                      <a:pt x="4790" y="51986"/>
                    </a:lnTo>
                    <a:lnTo>
                      <a:pt x="4760" y="51924"/>
                    </a:lnTo>
                    <a:lnTo>
                      <a:pt x="4760" y="51832"/>
                    </a:lnTo>
                    <a:lnTo>
                      <a:pt x="4729" y="51709"/>
                    </a:lnTo>
                    <a:lnTo>
                      <a:pt x="4790" y="51556"/>
                    </a:lnTo>
                    <a:lnTo>
                      <a:pt x="5005" y="51464"/>
                    </a:lnTo>
                    <a:lnTo>
                      <a:pt x="5067" y="51341"/>
                    </a:lnTo>
                    <a:lnTo>
                      <a:pt x="5466" y="51064"/>
                    </a:lnTo>
                    <a:lnTo>
                      <a:pt x="5589" y="51003"/>
                    </a:lnTo>
                    <a:lnTo>
                      <a:pt x="5650" y="51126"/>
                    </a:lnTo>
                    <a:lnTo>
                      <a:pt x="5650" y="51341"/>
                    </a:lnTo>
                    <a:lnTo>
                      <a:pt x="5742" y="51464"/>
                    </a:lnTo>
                    <a:lnTo>
                      <a:pt x="5804" y="51433"/>
                    </a:lnTo>
                    <a:lnTo>
                      <a:pt x="5742" y="51218"/>
                    </a:lnTo>
                    <a:lnTo>
                      <a:pt x="5742" y="51003"/>
                    </a:lnTo>
                    <a:lnTo>
                      <a:pt x="5896" y="50911"/>
                    </a:lnTo>
                    <a:lnTo>
                      <a:pt x="6111" y="50911"/>
                    </a:lnTo>
                    <a:lnTo>
                      <a:pt x="5957" y="50880"/>
                    </a:lnTo>
                    <a:lnTo>
                      <a:pt x="5773" y="50880"/>
                    </a:lnTo>
                    <a:lnTo>
                      <a:pt x="5650" y="50911"/>
                    </a:lnTo>
                    <a:lnTo>
                      <a:pt x="5589" y="50819"/>
                    </a:lnTo>
                    <a:lnTo>
                      <a:pt x="5620" y="50727"/>
                    </a:lnTo>
                    <a:lnTo>
                      <a:pt x="5804" y="50635"/>
                    </a:lnTo>
                    <a:lnTo>
                      <a:pt x="5957" y="50542"/>
                    </a:lnTo>
                    <a:lnTo>
                      <a:pt x="6080" y="50328"/>
                    </a:lnTo>
                    <a:lnTo>
                      <a:pt x="6049" y="50205"/>
                    </a:lnTo>
                    <a:lnTo>
                      <a:pt x="5988" y="50235"/>
                    </a:lnTo>
                    <a:lnTo>
                      <a:pt x="5957" y="50358"/>
                    </a:lnTo>
                    <a:lnTo>
                      <a:pt x="5804" y="50512"/>
                    </a:lnTo>
                    <a:lnTo>
                      <a:pt x="5650" y="50512"/>
                    </a:lnTo>
                    <a:lnTo>
                      <a:pt x="5497" y="50696"/>
                    </a:lnTo>
                    <a:lnTo>
                      <a:pt x="5251" y="50880"/>
                    </a:lnTo>
                    <a:lnTo>
                      <a:pt x="5036" y="50972"/>
                    </a:lnTo>
                    <a:lnTo>
                      <a:pt x="4913" y="50819"/>
                    </a:lnTo>
                    <a:lnTo>
                      <a:pt x="4944" y="50727"/>
                    </a:lnTo>
                    <a:lnTo>
                      <a:pt x="5067" y="50696"/>
                    </a:lnTo>
                    <a:lnTo>
                      <a:pt x="4944" y="50665"/>
                    </a:lnTo>
                    <a:lnTo>
                      <a:pt x="4729" y="50757"/>
                    </a:lnTo>
                    <a:lnTo>
                      <a:pt x="4637" y="50696"/>
                    </a:lnTo>
                    <a:lnTo>
                      <a:pt x="4668" y="50604"/>
                    </a:lnTo>
                    <a:lnTo>
                      <a:pt x="4883" y="50481"/>
                    </a:lnTo>
                    <a:lnTo>
                      <a:pt x="5005" y="50389"/>
                    </a:lnTo>
                    <a:lnTo>
                      <a:pt x="5159" y="50420"/>
                    </a:lnTo>
                    <a:lnTo>
                      <a:pt x="5220" y="50358"/>
                    </a:lnTo>
                    <a:lnTo>
                      <a:pt x="5220" y="50297"/>
                    </a:lnTo>
                    <a:lnTo>
                      <a:pt x="5098" y="50205"/>
                    </a:lnTo>
                    <a:lnTo>
                      <a:pt x="5128" y="50143"/>
                    </a:lnTo>
                    <a:lnTo>
                      <a:pt x="5220" y="50082"/>
                    </a:lnTo>
                    <a:lnTo>
                      <a:pt x="5159" y="50020"/>
                    </a:lnTo>
                    <a:lnTo>
                      <a:pt x="5036" y="50082"/>
                    </a:lnTo>
                    <a:lnTo>
                      <a:pt x="4944" y="50082"/>
                    </a:lnTo>
                    <a:lnTo>
                      <a:pt x="4883" y="49959"/>
                    </a:lnTo>
                    <a:lnTo>
                      <a:pt x="4852" y="49591"/>
                    </a:lnTo>
                    <a:lnTo>
                      <a:pt x="4790" y="49498"/>
                    </a:lnTo>
                    <a:lnTo>
                      <a:pt x="4790" y="49376"/>
                    </a:lnTo>
                    <a:lnTo>
                      <a:pt x="4852" y="49253"/>
                    </a:lnTo>
                    <a:lnTo>
                      <a:pt x="5067" y="49253"/>
                    </a:lnTo>
                    <a:lnTo>
                      <a:pt x="5220" y="49314"/>
                    </a:lnTo>
                    <a:lnTo>
                      <a:pt x="5405" y="49314"/>
                    </a:lnTo>
                    <a:lnTo>
                      <a:pt x="5589" y="49406"/>
                    </a:lnTo>
                    <a:lnTo>
                      <a:pt x="5527" y="49314"/>
                    </a:lnTo>
                    <a:lnTo>
                      <a:pt x="5405" y="49284"/>
                    </a:lnTo>
                    <a:lnTo>
                      <a:pt x="5251" y="49284"/>
                    </a:lnTo>
                    <a:lnTo>
                      <a:pt x="5128" y="49161"/>
                    </a:lnTo>
                    <a:lnTo>
                      <a:pt x="5005" y="49038"/>
                    </a:lnTo>
                    <a:lnTo>
                      <a:pt x="5005" y="48976"/>
                    </a:lnTo>
                    <a:lnTo>
                      <a:pt x="5098" y="48792"/>
                    </a:lnTo>
                    <a:lnTo>
                      <a:pt x="5190" y="48762"/>
                    </a:lnTo>
                    <a:lnTo>
                      <a:pt x="5251" y="48608"/>
                    </a:lnTo>
                    <a:lnTo>
                      <a:pt x="5251" y="48454"/>
                    </a:lnTo>
                    <a:lnTo>
                      <a:pt x="5190" y="48454"/>
                    </a:lnTo>
                    <a:lnTo>
                      <a:pt x="5036" y="48639"/>
                    </a:lnTo>
                    <a:lnTo>
                      <a:pt x="4913" y="48731"/>
                    </a:lnTo>
                    <a:lnTo>
                      <a:pt x="4668" y="48823"/>
                    </a:lnTo>
                    <a:lnTo>
                      <a:pt x="4545" y="48946"/>
                    </a:lnTo>
                    <a:lnTo>
                      <a:pt x="4514" y="49069"/>
                    </a:lnTo>
                    <a:lnTo>
                      <a:pt x="4391" y="49038"/>
                    </a:lnTo>
                    <a:lnTo>
                      <a:pt x="4299" y="48823"/>
                    </a:lnTo>
                    <a:lnTo>
                      <a:pt x="4207" y="48577"/>
                    </a:lnTo>
                    <a:lnTo>
                      <a:pt x="4238" y="48147"/>
                    </a:lnTo>
                    <a:lnTo>
                      <a:pt x="4299" y="47871"/>
                    </a:lnTo>
                    <a:lnTo>
                      <a:pt x="4299" y="47779"/>
                    </a:lnTo>
                    <a:lnTo>
                      <a:pt x="4146" y="47779"/>
                    </a:lnTo>
                    <a:lnTo>
                      <a:pt x="4146" y="47533"/>
                    </a:lnTo>
                    <a:lnTo>
                      <a:pt x="4268" y="47472"/>
                    </a:lnTo>
                    <a:lnTo>
                      <a:pt x="4330" y="47533"/>
                    </a:lnTo>
                    <a:lnTo>
                      <a:pt x="4422" y="47564"/>
                    </a:lnTo>
                    <a:lnTo>
                      <a:pt x="4391" y="47410"/>
                    </a:lnTo>
                    <a:lnTo>
                      <a:pt x="4545" y="47257"/>
                    </a:lnTo>
                    <a:lnTo>
                      <a:pt x="4637" y="47042"/>
                    </a:lnTo>
                    <a:lnTo>
                      <a:pt x="4760" y="47011"/>
                    </a:lnTo>
                    <a:lnTo>
                      <a:pt x="4944" y="47042"/>
                    </a:lnTo>
                    <a:lnTo>
                      <a:pt x="5036" y="46981"/>
                    </a:lnTo>
                    <a:lnTo>
                      <a:pt x="4944" y="46981"/>
                    </a:lnTo>
                    <a:lnTo>
                      <a:pt x="4944" y="46919"/>
                    </a:lnTo>
                    <a:lnTo>
                      <a:pt x="5159" y="46674"/>
                    </a:lnTo>
                    <a:lnTo>
                      <a:pt x="5251" y="46520"/>
                    </a:lnTo>
                    <a:lnTo>
                      <a:pt x="5466" y="46397"/>
                    </a:lnTo>
                    <a:lnTo>
                      <a:pt x="5466" y="46305"/>
                    </a:lnTo>
                    <a:lnTo>
                      <a:pt x="5374" y="46274"/>
                    </a:lnTo>
                    <a:lnTo>
                      <a:pt x="5343" y="46213"/>
                    </a:lnTo>
                    <a:lnTo>
                      <a:pt x="5128" y="46366"/>
                    </a:lnTo>
                    <a:lnTo>
                      <a:pt x="5098" y="46551"/>
                    </a:lnTo>
                    <a:lnTo>
                      <a:pt x="4821" y="46858"/>
                    </a:lnTo>
                    <a:lnTo>
                      <a:pt x="4790" y="46858"/>
                    </a:lnTo>
                    <a:lnTo>
                      <a:pt x="4790" y="46735"/>
                    </a:lnTo>
                    <a:lnTo>
                      <a:pt x="4944" y="46520"/>
                    </a:lnTo>
                    <a:lnTo>
                      <a:pt x="4975" y="46244"/>
                    </a:lnTo>
                    <a:lnTo>
                      <a:pt x="5190" y="45844"/>
                    </a:lnTo>
                    <a:lnTo>
                      <a:pt x="5282" y="45691"/>
                    </a:lnTo>
                    <a:lnTo>
                      <a:pt x="5220" y="45660"/>
                    </a:lnTo>
                    <a:lnTo>
                      <a:pt x="5220" y="45599"/>
                    </a:lnTo>
                    <a:lnTo>
                      <a:pt x="5220" y="45476"/>
                    </a:lnTo>
                    <a:lnTo>
                      <a:pt x="5282" y="45445"/>
                    </a:lnTo>
                    <a:lnTo>
                      <a:pt x="5282" y="45384"/>
                    </a:lnTo>
                    <a:lnTo>
                      <a:pt x="5312" y="45292"/>
                    </a:lnTo>
                    <a:lnTo>
                      <a:pt x="5282" y="45230"/>
                    </a:lnTo>
                    <a:lnTo>
                      <a:pt x="5190" y="45169"/>
                    </a:lnTo>
                    <a:lnTo>
                      <a:pt x="5190" y="45015"/>
                    </a:lnTo>
                    <a:lnTo>
                      <a:pt x="5098" y="44862"/>
                    </a:lnTo>
                    <a:lnTo>
                      <a:pt x="4944" y="44739"/>
                    </a:lnTo>
                    <a:lnTo>
                      <a:pt x="4821" y="44647"/>
                    </a:lnTo>
                    <a:lnTo>
                      <a:pt x="4790" y="44524"/>
                    </a:lnTo>
                    <a:lnTo>
                      <a:pt x="4637" y="44340"/>
                    </a:lnTo>
                    <a:lnTo>
                      <a:pt x="4514" y="44278"/>
                    </a:lnTo>
                    <a:lnTo>
                      <a:pt x="4391" y="44278"/>
                    </a:lnTo>
                    <a:lnTo>
                      <a:pt x="4391" y="44217"/>
                    </a:lnTo>
                    <a:lnTo>
                      <a:pt x="4422" y="44125"/>
                    </a:lnTo>
                    <a:lnTo>
                      <a:pt x="4422" y="44033"/>
                    </a:lnTo>
                    <a:lnTo>
                      <a:pt x="4330" y="43941"/>
                    </a:lnTo>
                    <a:lnTo>
                      <a:pt x="4299" y="43849"/>
                    </a:lnTo>
                    <a:lnTo>
                      <a:pt x="4391" y="43787"/>
                    </a:lnTo>
                    <a:lnTo>
                      <a:pt x="4453" y="43756"/>
                    </a:lnTo>
                    <a:lnTo>
                      <a:pt x="4453" y="43695"/>
                    </a:lnTo>
                    <a:lnTo>
                      <a:pt x="4361" y="43634"/>
                    </a:lnTo>
                    <a:lnTo>
                      <a:pt x="4207" y="43634"/>
                    </a:lnTo>
                    <a:lnTo>
                      <a:pt x="4207" y="43511"/>
                    </a:lnTo>
                    <a:lnTo>
                      <a:pt x="4330" y="43419"/>
                    </a:lnTo>
                    <a:lnTo>
                      <a:pt x="4299" y="42805"/>
                    </a:lnTo>
                    <a:lnTo>
                      <a:pt x="4299" y="42221"/>
                    </a:lnTo>
                    <a:lnTo>
                      <a:pt x="4361" y="41730"/>
                    </a:lnTo>
                    <a:lnTo>
                      <a:pt x="4330" y="41607"/>
                    </a:lnTo>
                    <a:lnTo>
                      <a:pt x="4330" y="41454"/>
                    </a:lnTo>
                    <a:lnTo>
                      <a:pt x="4391" y="41300"/>
                    </a:lnTo>
                    <a:lnTo>
                      <a:pt x="4361" y="41147"/>
                    </a:lnTo>
                    <a:lnTo>
                      <a:pt x="4299" y="41024"/>
                    </a:lnTo>
                    <a:lnTo>
                      <a:pt x="4268" y="40717"/>
                    </a:lnTo>
                    <a:lnTo>
                      <a:pt x="4084" y="40502"/>
                    </a:lnTo>
                    <a:lnTo>
                      <a:pt x="4023" y="40195"/>
                    </a:lnTo>
                    <a:lnTo>
                      <a:pt x="4053" y="40072"/>
                    </a:lnTo>
                    <a:lnTo>
                      <a:pt x="3900" y="39581"/>
                    </a:lnTo>
                    <a:lnTo>
                      <a:pt x="3931" y="39458"/>
                    </a:lnTo>
                    <a:lnTo>
                      <a:pt x="4053" y="39243"/>
                    </a:lnTo>
                    <a:lnTo>
                      <a:pt x="3992" y="39120"/>
                    </a:lnTo>
                    <a:lnTo>
                      <a:pt x="3992" y="38966"/>
                    </a:lnTo>
                    <a:lnTo>
                      <a:pt x="3839" y="38844"/>
                    </a:lnTo>
                    <a:lnTo>
                      <a:pt x="3593" y="38844"/>
                    </a:lnTo>
                    <a:lnTo>
                      <a:pt x="3286" y="38905"/>
                    </a:lnTo>
                    <a:lnTo>
                      <a:pt x="3224" y="38966"/>
                    </a:lnTo>
                    <a:lnTo>
                      <a:pt x="2917" y="39059"/>
                    </a:lnTo>
                    <a:lnTo>
                      <a:pt x="2733" y="39243"/>
                    </a:lnTo>
                    <a:lnTo>
                      <a:pt x="2518" y="39581"/>
                    </a:lnTo>
                    <a:lnTo>
                      <a:pt x="2334" y="39673"/>
                    </a:lnTo>
                    <a:lnTo>
                      <a:pt x="2058" y="39734"/>
                    </a:lnTo>
                    <a:lnTo>
                      <a:pt x="1720" y="39765"/>
                    </a:lnTo>
                    <a:lnTo>
                      <a:pt x="1658" y="39765"/>
                    </a:lnTo>
                    <a:lnTo>
                      <a:pt x="1658" y="39642"/>
                    </a:lnTo>
                    <a:lnTo>
                      <a:pt x="1812" y="39427"/>
                    </a:lnTo>
                    <a:lnTo>
                      <a:pt x="1720" y="39212"/>
                    </a:lnTo>
                    <a:lnTo>
                      <a:pt x="1505" y="38260"/>
                    </a:lnTo>
                    <a:lnTo>
                      <a:pt x="1351" y="37830"/>
                    </a:lnTo>
                    <a:lnTo>
                      <a:pt x="1290" y="37646"/>
                    </a:lnTo>
                    <a:lnTo>
                      <a:pt x="1443" y="37247"/>
                    </a:lnTo>
                    <a:lnTo>
                      <a:pt x="1044" y="37185"/>
                    </a:lnTo>
                    <a:lnTo>
                      <a:pt x="737" y="37370"/>
                    </a:lnTo>
                    <a:lnTo>
                      <a:pt x="553" y="37278"/>
                    </a:lnTo>
                    <a:lnTo>
                      <a:pt x="0" y="37278"/>
                    </a:lnTo>
                    <a:lnTo>
                      <a:pt x="9581" y="19806"/>
                    </a:lnTo>
                    <a:lnTo>
                      <a:pt x="9642" y="19929"/>
                    </a:lnTo>
                    <a:lnTo>
                      <a:pt x="9734" y="19929"/>
                    </a:lnTo>
                    <a:lnTo>
                      <a:pt x="10195" y="20267"/>
                    </a:lnTo>
                    <a:lnTo>
                      <a:pt x="10348" y="20267"/>
                    </a:lnTo>
                    <a:lnTo>
                      <a:pt x="10471" y="20389"/>
                    </a:lnTo>
                    <a:lnTo>
                      <a:pt x="10532" y="20512"/>
                    </a:lnTo>
                    <a:lnTo>
                      <a:pt x="10594" y="20512"/>
                    </a:lnTo>
                    <a:lnTo>
                      <a:pt x="10778" y="20635"/>
                    </a:lnTo>
                    <a:lnTo>
                      <a:pt x="10778" y="20789"/>
                    </a:lnTo>
                    <a:lnTo>
                      <a:pt x="10962" y="20973"/>
                    </a:lnTo>
                    <a:lnTo>
                      <a:pt x="10932" y="21065"/>
                    </a:lnTo>
                    <a:lnTo>
                      <a:pt x="10932" y="21126"/>
                    </a:lnTo>
                    <a:lnTo>
                      <a:pt x="10870" y="21311"/>
                    </a:lnTo>
                    <a:lnTo>
                      <a:pt x="10932" y="21495"/>
                    </a:lnTo>
                    <a:lnTo>
                      <a:pt x="10993" y="21525"/>
                    </a:lnTo>
                    <a:lnTo>
                      <a:pt x="11054" y="21433"/>
                    </a:lnTo>
                    <a:lnTo>
                      <a:pt x="11116" y="21464"/>
                    </a:lnTo>
                    <a:lnTo>
                      <a:pt x="11116" y="21710"/>
                    </a:lnTo>
                    <a:lnTo>
                      <a:pt x="11177" y="21955"/>
                    </a:lnTo>
                    <a:lnTo>
                      <a:pt x="11454" y="22262"/>
                    </a:lnTo>
                    <a:lnTo>
                      <a:pt x="11576" y="22355"/>
                    </a:lnTo>
                    <a:lnTo>
                      <a:pt x="11638" y="22324"/>
                    </a:lnTo>
                    <a:lnTo>
                      <a:pt x="11761" y="22385"/>
                    </a:lnTo>
                    <a:lnTo>
                      <a:pt x="11791" y="22508"/>
                    </a:lnTo>
                    <a:lnTo>
                      <a:pt x="11884" y="22569"/>
                    </a:lnTo>
                    <a:lnTo>
                      <a:pt x="11914" y="22569"/>
                    </a:lnTo>
                    <a:lnTo>
                      <a:pt x="12098" y="22815"/>
                    </a:lnTo>
                    <a:lnTo>
                      <a:pt x="12098" y="23030"/>
                    </a:lnTo>
                    <a:lnTo>
                      <a:pt x="12191" y="23091"/>
                    </a:lnTo>
                    <a:lnTo>
                      <a:pt x="12252" y="23214"/>
                    </a:lnTo>
                    <a:lnTo>
                      <a:pt x="12375" y="23214"/>
                    </a:lnTo>
                    <a:lnTo>
                      <a:pt x="12559" y="23460"/>
                    </a:lnTo>
                    <a:lnTo>
                      <a:pt x="12559" y="23583"/>
                    </a:lnTo>
                    <a:lnTo>
                      <a:pt x="12651" y="23613"/>
                    </a:lnTo>
                    <a:lnTo>
                      <a:pt x="12620" y="23736"/>
                    </a:lnTo>
                    <a:lnTo>
                      <a:pt x="12467" y="23921"/>
                    </a:lnTo>
                    <a:lnTo>
                      <a:pt x="12375" y="24074"/>
                    </a:lnTo>
                    <a:lnTo>
                      <a:pt x="12713" y="23767"/>
                    </a:lnTo>
                    <a:lnTo>
                      <a:pt x="12835" y="23706"/>
                    </a:lnTo>
                    <a:lnTo>
                      <a:pt x="12897" y="23736"/>
                    </a:lnTo>
                    <a:lnTo>
                      <a:pt x="12958" y="23521"/>
                    </a:lnTo>
                    <a:lnTo>
                      <a:pt x="12928" y="23061"/>
                    </a:lnTo>
                    <a:lnTo>
                      <a:pt x="12958" y="22784"/>
                    </a:lnTo>
                    <a:lnTo>
                      <a:pt x="13020" y="22631"/>
                    </a:lnTo>
                    <a:lnTo>
                      <a:pt x="13296" y="22539"/>
                    </a:lnTo>
                    <a:lnTo>
                      <a:pt x="13511" y="22447"/>
                    </a:lnTo>
                    <a:lnTo>
                      <a:pt x="13664" y="22324"/>
                    </a:lnTo>
                    <a:lnTo>
                      <a:pt x="13818" y="22262"/>
                    </a:lnTo>
                    <a:lnTo>
                      <a:pt x="13879" y="22170"/>
                    </a:lnTo>
                    <a:lnTo>
                      <a:pt x="14002" y="22140"/>
                    </a:lnTo>
                    <a:lnTo>
                      <a:pt x="14125" y="22078"/>
                    </a:lnTo>
                    <a:lnTo>
                      <a:pt x="14309" y="22078"/>
                    </a:lnTo>
                    <a:lnTo>
                      <a:pt x="14340" y="22109"/>
                    </a:lnTo>
                    <a:lnTo>
                      <a:pt x="14555" y="22109"/>
                    </a:lnTo>
                    <a:lnTo>
                      <a:pt x="14616" y="22170"/>
                    </a:lnTo>
                    <a:lnTo>
                      <a:pt x="14831" y="21955"/>
                    </a:lnTo>
                    <a:lnTo>
                      <a:pt x="14923" y="21771"/>
                    </a:lnTo>
                    <a:lnTo>
                      <a:pt x="15016" y="21771"/>
                    </a:lnTo>
                    <a:lnTo>
                      <a:pt x="15169" y="21802"/>
                    </a:lnTo>
                    <a:lnTo>
                      <a:pt x="15261" y="21740"/>
                    </a:lnTo>
                    <a:lnTo>
                      <a:pt x="15230" y="21679"/>
                    </a:lnTo>
                    <a:lnTo>
                      <a:pt x="15323" y="21679"/>
                    </a:lnTo>
                    <a:lnTo>
                      <a:pt x="15415" y="21771"/>
                    </a:lnTo>
                    <a:lnTo>
                      <a:pt x="15875" y="21710"/>
                    </a:lnTo>
                    <a:lnTo>
                      <a:pt x="16244" y="21587"/>
                    </a:lnTo>
                    <a:lnTo>
                      <a:pt x="16397" y="21495"/>
                    </a:lnTo>
                    <a:lnTo>
                      <a:pt x="16489" y="21495"/>
                    </a:lnTo>
                    <a:lnTo>
                      <a:pt x="16551" y="21618"/>
                    </a:lnTo>
                    <a:lnTo>
                      <a:pt x="16674" y="21556"/>
                    </a:lnTo>
                    <a:lnTo>
                      <a:pt x="16735" y="21403"/>
                    </a:lnTo>
                    <a:lnTo>
                      <a:pt x="17011" y="21280"/>
                    </a:lnTo>
                    <a:lnTo>
                      <a:pt x="17165" y="21280"/>
                    </a:lnTo>
                    <a:lnTo>
                      <a:pt x="17226" y="21341"/>
                    </a:lnTo>
                    <a:lnTo>
                      <a:pt x="17318" y="21341"/>
                    </a:lnTo>
                    <a:lnTo>
                      <a:pt x="17349" y="21433"/>
                    </a:lnTo>
                    <a:lnTo>
                      <a:pt x="17472" y="21403"/>
                    </a:lnTo>
                    <a:lnTo>
                      <a:pt x="17472" y="21280"/>
                    </a:lnTo>
                    <a:lnTo>
                      <a:pt x="17533" y="21218"/>
                    </a:lnTo>
                    <a:lnTo>
                      <a:pt x="17656" y="21280"/>
                    </a:lnTo>
                    <a:lnTo>
                      <a:pt x="17656" y="21433"/>
                    </a:lnTo>
                    <a:lnTo>
                      <a:pt x="17748" y="21525"/>
                    </a:lnTo>
                    <a:lnTo>
                      <a:pt x="17687" y="21587"/>
                    </a:lnTo>
                    <a:lnTo>
                      <a:pt x="17626" y="21587"/>
                    </a:lnTo>
                    <a:lnTo>
                      <a:pt x="17595" y="21740"/>
                    </a:lnTo>
                    <a:lnTo>
                      <a:pt x="17196" y="21863"/>
                    </a:lnTo>
                    <a:lnTo>
                      <a:pt x="16889" y="21955"/>
                    </a:lnTo>
                    <a:lnTo>
                      <a:pt x="16766" y="22078"/>
                    </a:lnTo>
                    <a:lnTo>
                      <a:pt x="16582" y="22140"/>
                    </a:lnTo>
                    <a:lnTo>
                      <a:pt x="16459" y="22109"/>
                    </a:lnTo>
                    <a:lnTo>
                      <a:pt x="16336" y="22201"/>
                    </a:lnTo>
                    <a:lnTo>
                      <a:pt x="16244" y="22201"/>
                    </a:lnTo>
                    <a:lnTo>
                      <a:pt x="16182" y="22109"/>
                    </a:lnTo>
                    <a:lnTo>
                      <a:pt x="15937" y="22232"/>
                    </a:lnTo>
                    <a:lnTo>
                      <a:pt x="15691" y="22232"/>
                    </a:lnTo>
                    <a:lnTo>
                      <a:pt x="15630" y="22262"/>
                    </a:lnTo>
                    <a:lnTo>
                      <a:pt x="15353" y="22262"/>
                    </a:lnTo>
                    <a:lnTo>
                      <a:pt x="15169" y="22324"/>
                    </a:lnTo>
                    <a:lnTo>
                      <a:pt x="15046" y="22508"/>
                    </a:lnTo>
                    <a:lnTo>
                      <a:pt x="14647" y="22692"/>
                    </a:lnTo>
                    <a:lnTo>
                      <a:pt x="14616" y="22600"/>
                    </a:lnTo>
                    <a:lnTo>
                      <a:pt x="14432" y="22754"/>
                    </a:lnTo>
                    <a:lnTo>
                      <a:pt x="14401" y="22877"/>
                    </a:lnTo>
                    <a:lnTo>
                      <a:pt x="14279" y="22938"/>
                    </a:lnTo>
                    <a:lnTo>
                      <a:pt x="14186" y="22846"/>
                    </a:lnTo>
                    <a:lnTo>
                      <a:pt x="14033" y="22969"/>
                    </a:lnTo>
                    <a:lnTo>
                      <a:pt x="13941" y="23153"/>
                    </a:lnTo>
                    <a:lnTo>
                      <a:pt x="13818" y="23153"/>
                    </a:lnTo>
                    <a:lnTo>
                      <a:pt x="13726" y="23276"/>
                    </a:lnTo>
                    <a:lnTo>
                      <a:pt x="13879" y="23460"/>
                    </a:lnTo>
                    <a:lnTo>
                      <a:pt x="14033" y="23552"/>
                    </a:lnTo>
                    <a:lnTo>
                      <a:pt x="13879" y="23368"/>
                    </a:lnTo>
                    <a:lnTo>
                      <a:pt x="13910" y="23306"/>
                    </a:lnTo>
                    <a:lnTo>
                      <a:pt x="14064" y="23337"/>
                    </a:lnTo>
                    <a:lnTo>
                      <a:pt x="14125" y="23276"/>
                    </a:lnTo>
                    <a:lnTo>
                      <a:pt x="14279" y="23337"/>
                    </a:lnTo>
                    <a:lnTo>
                      <a:pt x="14217" y="23184"/>
                    </a:lnTo>
                    <a:lnTo>
                      <a:pt x="14432" y="22969"/>
                    </a:lnTo>
                    <a:lnTo>
                      <a:pt x="14708" y="22907"/>
                    </a:lnTo>
                    <a:lnTo>
                      <a:pt x="14862" y="22907"/>
                    </a:lnTo>
                    <a:lnTo>
                      <a:pt x="15292" y="22631"/>
                    </a:lnTo>
                    <a:lnTo>
                      <a:pt x="15323" y="22508"/>
                    </a:lnTo>
                    <a:lnTo>
                      <a:pt x="15445" y="22447"/>
                    </a:lnTo>
                    <a:lnTo>
                      <a:pt x="15568" y="22569"/>
                    </a:lnTo>
                    <a:lnTo>
                      <a:pt x="15660" y="22508"/>
                    </a:lnTo>
                    <a:lnTo>
                      <a:pt x="15783" y="22477"/>
                    </a:lnTo>
                    <a:lnTo>
                      <a:pt x="15814" y="22539"/>
                    </a:lnTo>
                    <a:lnTo>
                      <a:pt x="16060" y="22385"/>
                    </a:lnTo>
                    <a:lnTo>
                      <a:pt x="16121" y="22477"/>
                    </a:lnTo>
                    <a:lnTo>
                      <a:pt x="15906" y="22723"/>
                    </a:lnTo>
                    <a:lnTo>
                      <a:pt x="15937" y="22877"/>
                    </a:lnTo>
                    <a:lnTo>
                      <a:pt x="16121" y="22569"/>
                    </a:lnTo>
                    <a:lnTo>
                      <a:pt x="16367" y="22508"/>
                    </a:lnTo>
                    <a:lnTo>
                      <a:pt x="16858" y="22170"/>
                    </a:lnTo>
                    <a:lnTo>
                      <a:pt x="17104" y="22170"/>
                    </a:lnTo>
                    <a:lnTo>
                      <a:pt x="17288" y="22047"/>
                    </a:lnTo>
                    <a:lnTo>
                      <a:pt x="17595" y="22047"/>
                    </a:lnTo>
                    <a:lnTo>
                      <a:pt x="17748" y="21955"/>
                    </a:lnTo>
                    <a:lnTo>
                      <a:pt x="17902" y="21955"/>
                    </a:lnTo>
                    <a:lnTo>
                      <a:pt x="17840" y="22109"/>
                    </a:lnTo>
                    <a:lnTo>
                      <a:pt x="17626" y="22201"/>
                    </a:lnTo>
                    <a:lnTo>
                      <a:pt x="17626" y="22324"/>
                    </a:lnTo>
                    <a:lnTo>
                      <a:pt x="17748" y="22416"/>
                    </a:lnTo>
                    <a:lnTo>
                      <a:pt x="17963" y="22201"/>
                    </a:lnTo>
                    <a:lnTo>
                      <a:pt x="18332" y="22017"/>
                    </a:lnTo>
                    <a:lnTo>
                      <a:pt x="18424" y="22017"/>
                    </a:lnTo>
                    <a:lnTo>
                      <a:pt x="18424" y="21894"/>
                    </a:lnTo>
                    <a:lnTo>
                      <a:pt x="18577" y="21802"/>
                    </a:lnTo>
                    <a:lnTo>
                      <a:pt x="18700" y="21833"/>
                    </a:lnTo>
                    <a:lnTo>
                      <a:pt x="18700" y="21710"/>
                    </a:lnTo>
                    <a:lnTo>
                      <a:pt x="18762" y="21618"/>
                    </a:lnTo>
                    <a:lnTo>
                      <a:pt x="18854" y="21740"/>
                    </a:lnTo>
                    <a:lnTo>
                      <a:pt x="19007" y="21771"/>
                    </a:lnTo>
                    <a:lnTo>
                      <a:pt x="19038" y="21525"/>
                    </a:lnTo>
                    <a:lnTo>
                      <a:pt x="18946" y="21341"/>
                    </a:lnTo>
                    <a:lnTo>
                      <a:pt x="19038" y="21249"/>
                    </a:lnTo>
                    <a:lnTo>
                      <a:pt x="18946" y="21126"/>
                    </a:lnTo>
                    <a:lnTo>
                      <a:pt x="19099" y="20911"/>
                    </a:lnTo>
                    <a:lnTo>
                      <a:pt x="19345" y="20819"/>
                    </a:lnTo>
                    <a:lnTo>
                      <a:pt x="19345" y="21034"/>
                    </a:lnTo>
                    <a:lnTo>
                      <a:pt x="19376" y="21679"/>
                    </a:lnTo>
                    <a:lnTo>
                      <a:pt x="19284" y="21833"/>
                    </a:lnTo>
                    <a:lnTo>
                      <a:pt x="19314" y="22355"/>
                    </a:lnTo>
                    <a:lnTo>
                      <a:pt x="19161" y="22662"/>
                    </a:lnTo>
                    <a:lnTo>
                      <a:pt x="19161" y="23399"/>
                    </a:lnTo>
                    <a:lnTo>
                      <a:pt x="19222" y="23613"/>
                    </a:lnTo>
                    <a:lnTo>
                      <a:pt x="19406" y="23644"/>
                    </a:lnTo>
                    <a:lnTo>
                      <a:pt x="19529" y="23890"/>
                    </a:lnTo>
                    <a:lnTo>
                      <a:pt x="19775" y="23767"/>
                    </a:lnTo>
                    <a:lnTo>
                      <a:pt x="19714" y="23644"/>
                    </a:lnTo>
                    <a:lnTo>
                      <a:pt x="19560" y="23644"/>
                    </a:lnTo>
                    <a:lnTo>
                      <a:pt x="19499" y="23521"/>
                    </a:lnTo>
                    <a:lnTo>
                      <a:pt x="19652" y="23429"/>
                    </a:lnTo>
                    <a:lnTo>
                      <a:pt x="19806" y="23491"/>
                    </a:lnTo>
                    <a:lnTo>
                      <a:pt x="19867" y="23306"/>
                    </a:lnTo>
                    <a:lnTo>
                      <a:pt x="19775" y="23276"/>
                    </a:lnTo>
                    <a:lnTo>
                      <a:pt x="19928" y="23153"/>
                    </a:lnTo>
                    <a:lnTo>
                      <a:pt x="20143" y="23153"/>
                    </a:lnTo>
                    <a:lnTo>
                      <a:pt x="20174" y="23276"/>
                    </a:lnTo>
                    <a:lnTo>
                      <a:pt x="20297" y="23153"/>
                    </a:lnTo>
                    <a:lnTo>
                      <a:pt x="20143" y="22846"/>
                    </a:lnTo>
                    <a:lnTo>
                      <a:pt x="20297" y="22877"/>
                    </a:lnTo>
                    <a:lnTo>
                      <a:pt x="20604" y="22692"/>
                    </a:lnTo>
                    <a:lnTo>
                      <a:pt x="20604" y="22569"/>
                    </a:lnTo>
                    <a:lnTo>
                      <a:pt x="20788" y="22508"/>
                    </a:lnTo>
                    <a:lnTo>
                      <a:pt x="20819" y="22692"/>
                    </a:lnTo>
                    <a:lnTo>
                      <a:pt x="20819" y="22815"/>
                    </a:lnTo>
                    <a:lnTo>
                      <a:pt x="20665" y="22969"/>
                    </a:lnTo>
                    <a:lnTo>
                      <a:pt x="20665" y="23061"/>
                    </a:lnTo>
                    <a:lnTo>
                      <a:pt x="20512" y="23184"/>
                    </a:lnTo>
                    <a:lnTo>
                      <a:pt x="20481" y="23276"/>
                    </a:lnTo>
                    <a:lnTo>
                      <a:pt x="20543" y="23368"/>
                    </a:lnTo>
                    <a:lnTo>
                      <a:pt x="20665" y="23306"/>
                    </a:lnTo>
                    <a:lnTo>
                      <a:pt x="20727" y="23399"/>
                    </a:lnTo>
                    <a:lnTo>
                      <a:pt x="20696" y="23491"/>
                    </a:lnTo>
                    <a:lnTo>
                      <a:pt x="20543" y="23521"/>
                    </a:lnTo>
                    <a:lnTo>
                      <a:pt x="20420" y="23675"/>
                    </a:lnTo>
                    <a:lnTo>
                      <a:pt x="20328" y="23675"/>
                    </a:lnTo>
                    <a:lnTo>
                      <a:pt x="20266" y="23767"/>
                    </a:lnTo>
                    <a:lnTo>
                      <a:pt x="20143" y="23921"/>
                    </a:lnTo>
                    <a:lnTo>
                      <a:pt x="20236" y="24013"/>
                    </a:lnTo>
                    <a:lnTo>
                      <a:pt x="20481" y="24043"/>
                    </a:lnTo>
                    <a:lnTo>
                      <a:pt x="20604" y="24135"/>
                    </a:lnTo>
                    <a:lnTo>
                      <a:pt x="20758" y="24135"/>
                    </a:lnTo>
                    <a:lnTo>
                      <a:pt x="20911" y="24013"/>
                    </a:lnTo>
                    <a:lnTo>
                      <a:pt x="21065" y="23982"/>
                    </a:lnTo>
                    <a:lnTo>
                      <a:pt x="21249" y="23675"/>
                    </a:lnTo>
                    <a:lnTo>
                      <a:pt x="21433" y="23491"/>
                    </a:lnTo>
                    <a:lnTo>
                      <a:pt x="21617" y="23429"/>
                    </a:lnTo>
                    <a:lnTo>
                      <a:pt x="21709" y="23521"/>
                    </a:lnTo>
                    <a:lnTo>
                      <a:pt x="21863" y="23552"/>
                    </a:lnTo>
                    <a:lnTo>
                      <a:pt x="22017" y="23675"/>
                    </a:lnTo>
                    <a:lnTo>
                      <a:pt x="22139" y="23675"/>
                    </a:lnTo>
                    <a:lnTo>
                      <a:pt x="22354" y="23828"/>
                    </a:lnTo>
                    <a:lnTo>
                      <a:pt x="22508" y="23828"/>
                    </a:lnTo>
                    <a:lnTo>
                      <a:pt x="22508" y="23982"/>
                    </a:lnTo>
                    <a:lnTo>
                      <a:pt x="22631" y="24350"/>
                    </a:lnTo>
                    <a:lnTo>
                      <a:pt x="22631" y="24565"/>
                    </a:lnTo>
                    <a:lnTo>
                      <a:pt x="22846" y="24842"/>
                    </a:lnTo>
                    <a:lnTo>
                      <a:pt x="23490" y="25272"/>
                    </a:lnTo>
                    <a:lnTo>
                      <a:pt x="23552" y="25425"/>
                    </a:lnTo>
                    <a:lnTo>
                      <a:pt x="23767" y="25548"/>
                    </a:lnTo>
                    <a:lnTo>
                      <a:pt x="24012" y="25794"/>
                    </a:lnTo>
                    <a:lnTo>
                      <a:pt x="24105" y="25794"/>
                    </a:lnTo>
                    <a:lnTo>
                      <a:pt x="24258" y="25916"/>
                    </a:lnTo>
                    <a:lnTo>
                      <a:pt x="24319" y="26070"/>
                    </a:lnTo>
                    <a:lnTo>
                      <a:pt x="24442" y="26131"/>
                    </a:lnTo>
                    <a:lnTo>
                      <a:pt x="24504" y="26039"/>
                    </a:lnTo>
                    <a:lnTo>
                      <a:pt x="24565" y="26131"/>
                    </a:lnTo>
                    <a:lnTo>
                      <a:pt x="24811" y="26316"/>
                    </a:lnTo>
                    <a:lnTo>
                      <a:pt x="24934" y="26316"/>
                    </a:lnTo>
                    <a:lnTo>
                      <a:pt x="24934" y="26469"/>
                    </a:lnTo>
                    <a:lnTo>
                      <a:pt x="25056" y="26623"/>
                    </a:lnTo>
                    <a:lnTo>
                      <a:pt x="25118" y="26469"/>
                    </a:lnTo>
                    <a:lnTo>
                      <a:pt x="25056" y="26377"/>
                    </a:lnTo>
                    <a:lnTo>
                      <a:pt x="25087" y="26285"/>
                    </a:lnTo>
                    <a:lnTo>
                      <a:pt x="24934" y="26162"/>
                    </a:lnTo>
                    <a:lnTo>
                      <a:pt x="24934" y="26070"/>
                    </a:lnTo>
                    <a:lnTo>
                      <a:pt x="25179" y="26193"/>
                    </a:lnTo>
                    <a:lnTo>
                      <a:pt x="25241" y="26316"/>
                    </a:lnTo>
                    <a:lnTo>
                      <a:pt x="25302" y="26316"/>
                    </a:lnTo>
                    <a:lnTo>
                      <a:pt x="25333" y="26193"/>
                    </a:lnTo>
                    <a:lnTo>
                      <a:pt x="25425" y="26193"/>
                    </a:lnTo>
                    <a:lnTo>
                      <a:pt x="25640" y="26408"/>
                    </a:lnTo>
                    <a:lnTo>
                      <a:pt x="25671" y="26500"/>
                    </a:lnTo>
                    <a:lnTo>
                      <a:pt x="25763" y="26561"/>
                    </a:lnTo>
                    <a:lnTo>
                      <a:pt x="25855" y="26776"/>
                    </a:lnTo>
                    <a:lnTo>
                      <a:pt x="25947" y="26899"/>
                    </a:lnTo>
                    <a:lnTo>
                      <a:pt x="25978" y="27114"/>
                    </a:lnTo>
                    <a:lnTo>
                      <a:pt x="26039" y="27298"/>
                    </a:lnTo>
                    <a:lnTo>
                      <a:pt x="25978" y="27452"/>
                    </a:lnTo>
                    <a:lnTo>
                      <a:pt x="25947" y="27636"/>
                    </a:lnTo>
                    <a:lnTo>
                      <a:pt x="25793" y="27820"/>
                    </a:lnTo>
                    <a:lnTo>
                      <a:pt x="25425" y="27697"/>
                    </a:lnTo>
                    <a:lnTo>
                      <a:pt x="25241" y="27697"/>
                    </a:lnTo>
                    <a:lnTo>
                      <a:pt x="25241" y="27759"/>
                    </a:lnTo>
                    <a:lnTo>
                      <a:pt x="25179" y="27820"/>
                    </a:lnTo>
                    <a:lnTo>
                      <a:pt x="24964" y="27728"/>
                    </a:lnTo>
                    <a:lnTo>
                      <a:pt x="24811" y="27728"/>
                    </a:lnTo>
                    <a:lnTo>
                      <a:pt x="24872" y="27851"/>
                    </a:lnTo>
                    <a:lnTo>
                      <a:pt x="24719" y="27943"/>
                    </a:lnTo>
                    <a:lnTo>
                      <a:pt x="24719" y="28127"/>
                    </a:lnTo>
                    <a:lnTo>
                      <a:pt x="24565" y="28127"/>
                    </a:lnTo>
                    <a:lnTo>
                      <a:pt x="24412" y="28158"/>
                    </a:lnTo>
                    <a:lnTo>
                      <a:pt x="24473" y="28250"/>
                    </a:lnTo>
                    <a:lnTo>
                      <a:pt x="24627" y="28311"/>
                    </a:lnTo>
                    <a:lnTo>
                      <a:pt x="24657" y="28496"/>
                    </a:lnTo>
                    <a:lnTo>
                      <a:pt x="24811" y="28619"/>
                    </a:lnTo>
                    <a:lnTo>
                      <a:pt x="24903" y="28557"/>
                    </a:lnTo>
                    <a:lnTo>
                      <a:pt x="25087" y="28711"/>
                    </a:lnTo>
                    <a:lnTo>
                      <a:pt x="25087" y="28864"/>
                    </a:lnTo>
                    <a:lnTo>
                      <a:pt x="25302" y="28864"/>
                    </a:lnTo>
                    <a:lnTo>
                      <a:pt x="25548" y="29018"/>
                    </a:lnTo>
                    <a:lnTo>
                      <a:pt x="25824" y="29018"/>
                    </a:lnTo>
                    <a:lnTo>
                      <a:pt x="26193" y="29171"/>
                    </a:lnTo>
                    <a:lnTo>
                      <a:pt x="26407" y="29171"/>
                    </a:lnTo>
                    <a:lnTo>
                      <a:pt x="26407" y="29079"/>
                    </a:lnTo>
                    <a:lnTo>
                      <a:pt x="26469" y="29079"/>
                    </a:lnTo>
                    <a:lnTo>
                      <a:pt x="26622" y="29141"/>
                    </a:lnTo>
                    <a:lnTo>
                      <a:pt x="26622" y="29294"/>
                    </a:lnTo>
                    <a:lnTo>
                      <a:pt x="26868" y="29079"/>
                    </a:lnTo>
                    <a:lnTo>
                      <a:pt x="26960" y="29202"/>
                    </a:lnTo>
                    <a:lnTo>
                      <a:pt x="27052" y="29202"/>
                    </a:lnTo>
                    <a:lnTo>
                      <a:pt x="27175" y="29048"/>
                    </a:lnTo>
                    <a:lnTo>
                      <a:pt x="27237" y="29048"/>
                    </a:lnTo>
                    <a:lnTo>
                      <a:pt x="27237" y="29141"/>
                    </a:lnTo>
                    <a:lnTo>
                      <a:pt x="27298" y="29171"/>
                    </a:lnTo>
                    <a:lnTo>
                      <a:pt x="27574" y="29048"/>
                    </a:lnTo>
                    <a:lnTo>
                      <a:pt x="28035" y="28864"/>
                    </a:lnTo>
                    <a:lnTo>
                      <a:pt x="28158" y="28833"/>
                    </a:lnTo>
                    <a:lnTo>
                      <a:pt x="28158" y="28987"/>
                    </a:lnTo>
                    <a:lnTo>
                      <a:pt x="28127" y="29079"/>
                    </a:lnTo>
                    <a:lnTo>
                      <a:pt x="28127" y="29141"/>
                    </a:lnTo>
                    <a:lnTo>
                      <a:pt x="28188" y="29141"/>
                    </a:lnTo>
                    <a:lnTo>
                      <a:pt x="28188" y="29294"/>
                    </a:lnTo>
                    <a:lnTo>
                      <a:pt x="28188" y="29448"/>
                    </a:lnTo>
                    <a:lnTo>
                      <a:pt x="28219" y="29509"/>
                    </a:lnTo>
                    <a:lnTo>
                      <a:pt x="28281" y="29570"/>
                    </a:lnTo>
                    <a:lnTo>
                      <a:pt x="28373" y="29448"/>
                    </a:lnTo>
                    <a:lnTo>
                      <a:pt x="28465" y="29540"/>
                    </a:lnTo>
                    <a:lnTo>
                      <a:pt x="28434" y="29693"/>
                    </a:lnTo>
                    <a:lnTo>
                      <a:pt x="28342" y="29939"/>
                    </a:lnTo>
                    <a:lnTo>
                      <a:pt x="28373" y="30123"/>
                    </a:lnTo>
                    <a:lnTo>
                      <a:pt x="28403" y="30154"/>
                    </a:lnTo>
                    <a:lnTo>
                      <a:pt x="28526" y="30031"/>
                    </a:lnTo>
                    <a:lnTo>
                      <a:pt x="28557" y="29847"/>
                    </a:lnTo>
                    <a:lnTo>
                      <a:pt x="28618" y="29724"/>
                    </a:lnTo>
                    <a:lnTo>
                      <a:pt x="28680" y="29724"/>
                    </a:lnTo>
                    <a:lnTo>
                      <a:pt x="28680" y="29970"/>
                    </a:lnTo>
                    <a:lnTo>
                      <a:pt x="28557" y="30215"/>
                    </a:lnTo>
                    <a:lnTo>
                      <a:pt x="28434" y="30399"/>
                    </a:lnTo>
                    <a:lnTo>
                      <a:pt x="28434" y="30707"/>
                    </a:lnTo>
                    <a:lnTo>
                      <a:pt x="28557" y="30860"/>
                    </a:lnTo>
                    <a:lnTo>
                      <a:pt x="28557" y="31167"/>
                    </a:lnTo>
                    <a:lnTo>
                      <a:pt x="28495" y="31351"/>
                    </a:lnTo>
                    <a:lnTo>
                      <a:pt x="28649" y="31474"/>
                    </a:lnTo>
                    <a:lnTo>
                      <a:pt x="28649" y="31597"/>
                    </a:lnTo>
                    <a:lnTo>
                      <a:pt x="28588" y="31720"/>
                    </a:lnTo>
                    <a:lnTo>
                      <a:pt x="28649" y="31812"/>
                    </a:lnTo>
                    <a:lnTo>
                      <a:pt x="28741" y="32058"/>
                    </a:lnTo>
                    <a:lnTo>
                      <a:pt x="28772" y="32580"/>
                    </a:lnTo>
                    <a:lnTo>
                      <a:pt x="28772" y="32058"/>
                    </a:lnTo>
                    <a:lnTo>
                      <a:pt x="28680" y="31658"/>
                    </a:lnTo>
                    <a:lnTo>
                      <a:pt x="28741" y="31321"/>
                    </a:lnTo>
                    <a:lnTo>
                      <a:pt x="28925" y="30952"/>
                    </a:lnTo>
                    <a:lnTo>
                      <a:pt x="29048" y="30952"/>
                    </a:lnTo>
                    <a:lnTo>
                      <a:pt x="29048" y="31106"/>
                    </a:lnTo>
                    <a:lnTo>
                      <a:pt x="28987" y="31136"/>
                    </a:lnTo>
                    <a:lnTo>
                      <a:pt x="28956" y="31259"/>
                    </a:lnTo>
                    <a:lnTo>
                      <a:pt x="29017" y="31321"/>
                    </a:lnTo>
                    <a:lnTo>
                      <a:pt x="29110" y="31229"/>
                    </a:lnTo>
                    <a:lnTo>
                      <a:pt x="29171" y="31321"/>
                    </a:lnTo>
                    <a:lnTo>
                      <a:pt x="29232" y="31229"/>
                    </a:lnTo>
                    <a:lnTo>
                      <a:pt x="29232" y="31075"/>
                    </a:lnTo>
                    <a:lnTo>
                      <a:pt x="29140" y="30921"/>
                    </a:lnTo>
                    <a:lnTo>
                      <a:pt x="29140" y="30829"/>
                    </a:lnTo>
                    <a:lnTo>
                      <a:pt x="29294" y="30768"/>
                    </a:lnTo>
                    <a:lnTo>
                      <a:pt x="29325" y="30707"/>
                    </a:lnTo>
                    <a:lnTo>
                      <a:pt x="29171" y="30584"/>
                    </a:lnTo>
                    <a:lnTo>
                      <a:pt x="29171" y="30461"/>
                    </a:lnTo>
                    <a:lnTo>
                      <a:pt x="29263" y="30154"/>
                    </a:lnTo>
                    <a:lnTo>
                      <a:pt x="29417" y="29724"/>
                    </a:lnTo>
                    <a:lnTo>
                      <a:pt x="29355" y="29601"/>
                    </a:lnTo>
                    <a:lnTo>
                      <a:pt x="29355" y="29478"/>
                    </a:lnTo>
                    <a:lnTo>
                      <a:pt x="29478" y="29386"/>
                    </a:lnTo>
                    <a:lnTo>
                      <a:pt x="29724" y="29355"/>
                    </a:lnTo>
                    <a:lnTo>
                      <a:pt x="29724" y="29294"/>
                    </a:lnTo>
                    <a:lnTo>
                      <a:pt x="29785" y="29202"/>
                    </a:lnTo>
                    <a:lnTo>
                      <a:pt x="29908" y="29202"/>
                    </a:lnTo>
                    <a:lnTo>
                      <a:pt x="29969" y="29294"/>
                    </a:lnTo>
                    <a:lnTo>
                      <a:pt x="30092" y="29233"/>
                    </a:lnTo>
                    <a:lnTo>
                      <a:pt x="30184" y="29110"/>
                    </a:lnTo>
                    <a:lnTo>
                      <a:pt x="30276" y="29110"/>
                    </a:lnTo>
                    <a:lnTo>
                      <a:pt x="30276" y="29233"/>
                    </a:lnTo>
                    <a:lnTo>
                      <a:pt x="30338" y="29171"/>
                    </a:lnTo>
                    <a:lnTo>
                      <a:pt x="30522" y="29141"/>
                    </a:lnTo>
                    <a:lnTo>
                      <a:pt x="30614" y="28987"/>
                    </a:lnTo>
                    <a:lnTo>
                      <a:pt x="30706" y="28987"/>
                    </a:lnTo>
                    <a:lnTo>
                      <a:pt x="30768" y="29110"/>
                    </a:lnTo>
                    <a:lnTo>
                      <a:pt x="30829" y="29110"/>
                    </a:lnTo>
                    <a:lnTo>
                      <a:pt x="30891" y="29325"/>
                    </a:lnTo>
                    <a:lnTo>
                      <a:pt x="30891" y="29110"/>
                    </a:lnTo>
                    <a:lnTo>
                      <a:pt x="30829" y="28926"/>
                    </a:lnTo>
                    <a:lnTo>
                      <a:pt x="30952" y="28680"/>
                    </a:lnTo>
                    <a:lnTo>
                      <a:pt x="31075" y="28680"/>
                    </a:lnTo>
                    <a:lnTo>
                      <a:pt x="31136" y="28741"/>
                    </a:lnTo>
                    <a:lnTo>
                      <a:pt x="31290" y="28741"/>
                    </a:lnTo>
                    <a:lnTo>
                      <a:pt x="31382" y="28680"/>
                    </a:lnTo>
                    <a:lnTo>
                      <a:pt x="31474" y="28772"/>
                    </a:lnTo>
                    <a:lnTo>
                      <a:pt x="31658" y="28557"/>
                    </a:lnTo>
                    <a:lnTo>
                      <a:pt x="31597" y="28465"/>
                    </a:lnTo>
                    <a:lnTo>
                      <a:pt x="31720" y="28342"/>
                    </a:lnTo>
                    <a:lnTo>
                      <a:pt x="31566" y="28342"/>
                    </a:lnTo>
                    <a:lnTo>
                      <a:pt x="31566" y="28281"/>
                    </a:lnTo>
                    <a:lnTo>
                      <a:pt x="31443" y="28281"/>
                    </a:lnTo>
                    <a:lnTo>
                      <a:pt x="31105" y="28404"/>
                    </a:lnTo>
                    <a:lnTo>
                      <a:pt x="31013" y="28404"/>
                    </a:lnTo>
                    <a:lnTo>
                      <a:pt x="30952" y="28526"/>
                    </a:lnTo>
                    <a:lnTo>
                      <a:pt x="30829" y="28526"/>
                    </a:lnTo>
                    <a:lnTo>
                      <a:pt x="30829" y="28526"/>
                    </a:lnTo>
                    <a:lnTo>
                      <a:pt x="30768" y="28619"/>
                    </a:lnTo>
                    <a:lnTo>
                      <a:pt x="30645" y="28434"/>
                    </a:lnTo>
                    <a:lnTo>
                      <a:pt x="30645" y="28311"/>
                    </a:lnTo>
                    <a:lnTo>
                      <a:pt x="30553" y="28373"/>
                    </a:lnTo>
                    <a:lnTo>
                      <a:pt x="30522" y="28526"/>
                    </a:lnTo>
                    <a:lnTo>
                      <a:pt x="30399" y="28588"/>
                    </a:lnTo>
                    <a:lnTo>
                      <a:pt x="30246" y="28465"/>
                    </a:lnTo>
                    <a:lnTo>
                      <a:pt x="30123" y="28465"/>
                    </a:lnTo>
                    <a:lnTo>
                      <a:pt x="30092" y="28404"/>
                    </a:lnTo>
                    <a:lnTo>
                      <a:pt x="30000" y="28434"/>
                    </a:lnTo>
                    <a:lnTo>
                      <a:pt x="30000" y="28526"/>
                    </a:lnTo>
                    <a:lnTo>
                      <a:pt x="30092" y="28649"/>
                    </a:lnTo>
                    <a:lnTo>
                      <a:pt x="30092" y="28741"/>
                    </a:lnTo>
                    <a:lnTo>
                      <a:pt x="29939" y="28772"/>
                    </a:lnTo>
                    <a:lnTo>
                      <a:pt x="29877" y="28711"/>
                    </a:lnTo>
                    <a:lnTo>
                      <a:pt x="29662" y="28680"/>
                    </a:lnTo>
                    <a:lnTo>
                      <a:pt x="29632" y="28588"/>
                    </a:lnTo>
                    <a:lnTo>
                      <a:pt x="29724" y="28496"/>
                    </a:lnTo>
                    <a:lnTo>
                      <a:pt x="29785" y="28342"/>
                    </a:lnTo>
                    <a:lnTo>
                      <a:pt x="29724" y="28342"/>
                    </a:lnTo>
                    <a:lnTo>
                      <a:pt x="29632" y="28404"/>
                    </a:lnTo>
                    <a:lnTo>
                      <a:pt x="29509" y="28342"/>
                    </a:lnTo>
                    <a:lnTo>
                      <a:pt x="29570" y="28219"/>
                    </a:lnTo>
                    <a:lnTo>
                      <a:pt x="29724" y="28127"/>
                    </a:lnTo>
                    <a:lnTo>
                      <a:pt x="29908" y="27820"/>
                    </a:lnTo>
                    <a:lnTo>
                      <a:pt x="30061" y="27820"/>
                    </a:lnTo>
                    <a:lnTo>
                      <a:pt x="30246" y="27882"/>
                    </a:lnTo>
                    <a:lnTo>
                      <a:pt x="30860" y="27851"/>
                    </a:lnTo>
                    <a:lnTo>
                      <a:pt x="31259" y="27728"/>
                    </a:lnTo>
                    <a:lnTo>
                      <a:pt x="31382" y="27759"/>
                    </a:lnTo>
                    <a:lnTo>
                      <a:pt x="31597" y="27667"/>
                    </a:lnTo>
                    <a:lnTo>
                      <a:pt x="31658" y="27789"/>
                    </a:lnTo>
                    <a:lnTo>
                      <a:pt x="31781" y="27882"/>
                    </a:lnTo>
                    <a:lnTo>
                      <a:pt x="31842" y="27882"/>
                    </a:lnTo>
                    <a:lnTo>
                      <a:pt x="31904" y="28004"/>
                    </a:lnTo>
                    <a:lnTo>
                      <a:pt x="31873" y="28342"/>
                    </a:lnTo>
                    <a:lnTo>
                      <a:pt x="31812" y="28465"/>
                    </a:lnTo>
                    <a:lnTo>
                      <a:pt x="31904" y="28496"/>
                    </a:lnTo>
                    <a:lnTo>
                      <a:pt x="31873" y="28557"/>
                    </a:lnTo>
                    <a:lnTo>
                      <a:pt x="31750" y="28649"/>
                    </a:lnTo>
                    <a:lnTo>
                      <a:pt x="31750" y="28711"/>
                    </a:lnTo>
                    <a:lnTo>
                      <a:pt x="31812" y="28772"/>
                    </a:lnTo>
                    <a:lnTo>
                      <a:pt x="31842" y="29079"/>
                    </a:lnTo>
                    <a:lnTo>
                      <a:pt x="31965" y="29079"/>
                    </a:lnTo>
                    <a:lnTo>
                      <a:pt x="32088" y="29141"/>
                    </a:lnTo>
                    <a:lnTo>
                      <a:pt x="32088" y="29202"/>
                    </a:lnTo>
                    <a:lnTo>
                      <a:pt x="31935" y="29325"/>
                    </a:lnTo>
                    <a:lnTo>
                      <a:pt x="31935" y="29448"/>
                    </a:lnTo>
                    <a:lnTo>
                      <a:pt x="31873" y="29540"/>
                    </a:lnTo>
                    <a:lnTo>
                      <a:pt x="32027" y="29540"/>
                    </a:lnTo>
                    <a:lnTo>
                      <a:pt x="32180" y="29601"/>
                    </a:lnTo>
                    <a:lnTo>
                      <a:pt x="32211" y="29663"/>
                    </a:lnTo>
                    <a:lnTo>
                      <a:pt x="32272" y="29663"/>
                    </a:lnTo>
                    <a:lnTo>
                      <a:pt x="32395" y="29785"/>
                    </a:lnTo>
                    <a:lnTo>
                      <a:pt x="32579" y="29785"/>
                    </a:lnTo>
                    <a:lnTo>
                      <a:pt x="32702" y="29693"/>
                    </a:lnTo>
                    <a:lnTo>
                      <a:pt x="32764" y="29724"/>
                    </a:lnTo>
                    <a:lnTo>
                      <a:pt x="32764" y="29847"/>
                    </a:lnTo>
                    <a:lnTo>
                      <a:pt x="32825" y="29877"/>
                    </a:lnTo>
                    <a:lnTo>
                      <a:pt x="32886" y="29877"/>
                    </a:lnTo>
                    <a:lnTo>
                      <a:pt x="32979" y="29970"/>
                    </a:lnTo>
                    <a:lnTo>
                      <a:pt x="32917" y="30031"/>
                    </a:lnTo>
                    <a:lnTo>
                      <a:pt x="32917" y="30154"/>
                    </a:lnTo>
                    <a:lnTo>
                      <a:pt x="33009" y="30185"/>
                    </a:lnTo>
                    <a:lnTo>
                      <a:pt x="33040" y="30277"/>
                    </a:lnTo>
                    <a:lnTo>
                      <a:pt x="33255" y="30492"/>
                    </a:lnTo>
                    <a:lnTo>
                      <a:pt x="33255" y="30614"/>
                    </a:lnTo>
                    <a:lnTo>
                      <a:pt x="33439" y="30492"/>
                    </a:lnTo>
                    <a:lnTo>
                      <a:pt x="33501" y="30522"/>
                    </a:lnTo>
                    <a:lnTo>
                      <a:pt x="33531" y="30676"/>
                    </a:lnTo>
                    <a:lnTo>
                      <a:pt x="33562" y="30676"/>
                    </a:lnTo>
                    <a:lnTo>
                      <a:pt x="33746" y="30829"/>
                    </a:lnTo>
                    <a:lnTo>
                      <a:pt x="33930" y="30737"/>
                    </a:lnTo>
                    <a:lnTo>
                      <a:pt x="34207" y="30737"/>
                    </a:lnTo>
                    <a:lnTo>
                      <a:pt x="34268" y="30584"/>
                    </a:lnTo>
                    <a:lnTo>
                      <a:pt x="34514" y="30461"/>
                    </a:lnTo>
                    <a:lnTo>
                      <a:pt x="34514" y="30461"/>
                    </a:lnTo>
                    <a:lnTo>
                      <a:pt x="34575" y="30584"/>
                    </a:lnTo>
                    <a:lnTo>
                      <a:pt x="34882" y="30553"/>
                    </a:lnTo>
                    <a:lnTo>
                      <a:pt x="35159" y="30768"/>
                    </a:lnTo>
                    <a:lnTo>
                      <a:pt x="35281" y="30799"/>
                    </a:lnTo>
                    <a:lnTo>
                      <a:pt x="35404" y="30921"/>
                    </a:lnTo>
                    <a:lnTo>
                      <a:pt x="35496" y="30860"/>
                    </a:lnTo>
                    <a:lnTo>
                      <a:pt x="35773" y="30799"/>
                    </a:lnTo>
                    <a:lnTo>
                      <a:pt x="35896" y="30952"/>
                    </a:lnTo>
                    <a:lnTo>
                      <a:pt x="35988" y="30891"/>
                    </a:lnTo>
                    <a:lnTo>
                      <a:pt x="35957" y="30707"/>
                    </a:lnTo>
                    <a:lnTo>
                      <a:pt x="35834" y="30553"/>
                    </a:lnTo>
                    <a:lnTo>
                      <a:pt x="35773" y="30338"/>
                    </a:lnTo>
                    <a:lnTo>
                      <a:pt x="35834" y="30277"/>
                    </a:lnTo>
                    <a:lnTo>
                      <a:pt x="35926" y="30277"/>
                    </a:lnTo>
                    <a:lnTo>
                      <a:pt x="36018" y="30522"/>
                    </a:lnTo>
                    <a:lnTo>
                      <a:pt x="36049" y="30737"/>
                    </a:lnTo>
                    <a:lnTo>
                      <a:pt x="36295" y="31014"/>
                    </a:lnTo>
                    <a:lnTo>
                      <a:pt x="36387" y="31106"/>
                    </a:lnTo>
                    <a:lnTo>
                      <a:pt x="36448" y="31290"/>
                    </a:lnTo>
                    <a:lnTo>
                      <a:pt x="36448" y="30952"/>
                    </a:lnTo>
                    <a:lnTo>
                      <a:pt x="36387" y="30829"/>
                    </a:lnTo>
                    <a:lnTo>
                      <a:pt x="36141" y="30737"/>
                    </a:lnTo>
                    <a:lnTo>
                      <a:pt x="36080" y="30522"/>
                    </a:lnTo>
                    <a:lnTo>
                      <a:pt x="36018" y="30185"/>
                    </a:lnTo>
                    <a:lnTo>
                      <a:pt x="36049" y="30062"/>
                    </a:lnTo>
                    <a:lnTo>
                      <a:pt x="36111" y="30062"/>
                    </a:lnTo>
                    <a:lnTo>
                      <a:pt x="36111" y="30185"/>
                    </a:lnTo>
                    <a:lnTo>
                      <a:pt x="36172" y="30246"/>
                    </a:lnTo>
                    <a:lnTo>
                      <a:pt x="36264" y="30154"/>
                    </a:lnTo>
                    <a:lnTo>
                      <a:pt x="36264" y="30062"/>
                    </a:lnTo>
                    <a:lnTo>
                      <a:pt x="36203" y="29908"/>
                    </a:lnTo>
                    <a:lnTo>
                      <a:pt x="36233" y="29816"/>
                    </a:lnTo>
                    <a:lnTo>
                      <a:pt x="36203" y="29724"/>
                    </a:lnTo>
                    <a:lnTo>
                      <a:pt x="36233" y="29632"/>
                    </a:lnTo>
                    <a:lnTo>
                      <a:pt x="36356" y="29632"/>
                    </a:lnTo>
                    <a:lnTo>
                      <a:pt x="36448" y="29755"/>
                    </a:lnTo>
                    <a:lnTo>
                      <a:pt x="36448" y="29877"/>
                    </a:lnTo>
                    <a:lnTo>
                      <a:pt x="36510" y="29908"/>
                    </a:lnTo>
                    <a:lnTo>
                      <a:pt x="36540" y="29847"/>
                    </a:lnTo>
                    <a:lnTo>
                      <a:pt x="36725" y="29755"/>
                    </a:lnTo>
                    <a:lnTo>
                      <a:pt x="36786" y="29570"/>
                    </a:lnTo>
                    <a:lnTo>
                      <a:pt x="36909" y="29570"/>
                    </a:lnTo>
                    <a:lnTo>
                      <a:pt x="37001" y="29724"/>
                    </a:lnTo>
                    <a:lnTo>
                      <a:pt x="36940" y="29816"/>
                    </a:lnTo>
                    <a:lnTo>
                      <a:pt x="36940" y="29908"/>
                    </a:lnTo>
                    <a:lnTo>
                      <a:pt x="36970" y="29816"/>
                    </a:lnTo>
                    <a:lnTo>
                      <a:pt x="37062" y="29785"/>
                    </a:lnTo>
                    <a:lnTo>
                      <a:pt x="37185" y="29877"/>
                    </a:lnTo>
                    <a:lnTo>
                      <a:pt x="37155" y="30062"/>
                    </a:lnTo>
                    <a:lnTo>
                      <a:pt x="37124" y="30185"/>
                    </a:lnTo>
                    <a:lnTo>
                      <a:pt x="37216" y="30277"/>
                    </a:lnTo>
                    <a:lnTo>
                      <a:pt x="37339" y="30246"/>
                    </a:lnTo>
                    <a:lnTo>
                      <a:pt x="37431" y="30307"/>
                    </a:lnTo>
                    <a:lnTo>
                      <a:pt x="37400" y="30430"/>
                    </a:lnTo>
                    <a:lnTo>
                      <a:pt x="37216" y="30522"/>
                    </a:lnTo>
                    <a:lnTo>
                      <a:pt x="37185" y="30584"/>
                    </a:lnTo>
                    <a:lnTo>
                      <a:pt x="37308" y="30645"/>
                    </a:lnTo>
                    <a:lnTo>
                      <a:pt x="37492" y="30522"/>
                    </a:lnTo>
                    <a:lnTo>
                      <a:pt x="37584" y="30338"/>
                    </a:lnTo>
                    <a:lnTo>
                      <a:pt x="37799" y="30277"/>
                    </a:lnTo>
                    <a:lnTo>
                      <a:pt x="37953" y="30307"/>
                    </a:lnTo>
                    <a:lnTo>
                      <a:pt x="37953" y="30461"/>
                    </a:lnTo>
                    <a:lnTo>
                      <a:pt x="37830" y="30492"/>
                    </a:lnTo>
                    <a:lnTo>
                      <a:pt x="37738" y="30584"/>
                    </a:lnTo>
                    <a:lnTo>
                      <a:pt x="37707" y="30768"/>
                    </a:lnTo>
                    <a:lnTo>
                      <a:pt x="37462" y="30921"/>
                    </a:lnTo>
                    <a:lnTo>
                      <a:pt x="37462" y="31014"/>
                    </a:lnTo>
                    <a:lnTo>
                      <a:pt x="37247" y="31229"/>
                    </a:lnTo>
                    <a:lnTo>
                      <a:pt x="37247" y="31351"/>
                    </a:lnTo>
                    <a:lnTo>
                      <a:pt x="37185" y="31443"/>
                    </a:lnTo>
                    <a:lnTo>
                      <a:pt x="37124" y="31290"/>
                    </a:lnTo>
                    <a:lnTo>
                      <a:pt x="37032" y="31443"/>
                    </a:lnTo>
                    <a:lnTo>
                      <a:pt x="36970" y="31720"/>
                    </a:lnTo>
                    <a:lnTo>
                      <a:pt x="37001" y="31812"/>
                    </a:lnTo>
                    <a:lnTo>
                      <a:pt x="37124" y="31751"/>
                    </a:lnTo>
                    <a:lnTo>
                      <a:pt x="37216" y="31751"/>
                    </a:lnTo>
                    <a:lnTo>
                      <a:pt x="37216" y="31904"/>
                    </a:lnTo>
                    <a:lnTo>
                      <a:pt x="37032" y="32027"/>
                    </a:lnTo>
                    <a:lnTo>
                      <a:pt x="37032" y="32119"/>
                    </a:lnTo>
                    <a:lnTo>
                      <a:pt x="37277" y="32058"/>
                    </a:lnTo>
                    <a:lnTo>
                      <a:pt x="37370" y="31935"/>
                    </a:lnTo>
                    <a:lnTo>
                      <a:pt x="37492" y="31935"/>
                    </a:lnTo>
                    <a:lnTo>
                      <a:pt x="37400" y="32119"/>
                    </a:lnTo>
                    <a:lnTo>
                      <a:pt x="37277" y="32211"/>
                    </a:lnTo>
                    <a:lnTo>
                      <a:pt x="37370" y="32242"/>
                    </a:lnTo>
                    <a:lnTo>
                      <a:pt x="37492" y="32180"/>
                    </a:lnTo>
                    <a:lnTo>
                      <a:pt x="37431" y="32395"/>
                    </a:lnTo>
                    <a:lnTo>
                      <a:pt x="37431" y="32518"/>
                    </a:lnTo>
                    <a:lnTo>
                      <a:pt x="37308" y="32610"/>
                    </a:lnTo>
                    <a:lnTo>
                      <a:pt x="37124" y="32549"/>
                    </a:lnTo>
                    <a:lnTo>
                      <a:pt x="37062" y="32395"/>
                    </a:lnTo>
                    <a:lnTo>
                      <a:pt x="36848" y="32487"/>
                    </a:lnTo>
                    <a:lnTo>
                      <a:pt x="36786" y="32242"/>
                    </a:lnTo>
                    <a:lnTo>
                      <a:pt x="36725" y="32242"/>
                    </a:lnTo>
                    <a:lnTo>
                      <a:pt x="36663" y="32487"/>
                    </a:lnTo>
                    <a:lnTo>
                      <a:pt x="36755" y="32641"/>
                    </a:lnTo>
                    <a:lnTo>
                      <a:pt x="36848" y="32856"/>
                    </a:lnTo>
                    <a:lnTo>
                      <a:pt x="36786" y="33224"/>
                    </a:lnTo>
                    <a:lnTo>
                      <a:pt x="36909" y="32887"/>
                    </a:lnTo>
                    <a:lnTo>
                      <a:pt x="36878" y="32641"/>
                    </a:lnTo>
                    <a:lnTo>
                      <a:pt x="36970" y="32549"/>
                    </a:lnTo>
                    <a:lnTo>
                      <a:pt x="37062" y="32641"/>
                    </a:lnTo>
                    <a:lnTo>
                      <a:pt x="37247" y="32641"/>
                    </a:lnTo>
                    <a:lnTo>
                      <a:pt x="37400" y="32733"/>
                    </a:lnTo>
                    <a:lnTo>
                      <a:pt x="37492" y="32641"/>
                    </a:lnTo>
                    <a:lnTo>
                      <a:pt x="37492" y="32457"/>
                    </a:lnTo>
                    <a:lnTo>
                      <a:pt x="37707" y="32395"/>
                    </a:lnTo>
                    <a:lnTo>
                      <a:pt x="37861" y="32242"/>
                    </a:lnTo>
                    <a:lnTo>
                      <a:pt x="38014" y="32242"/>
                    </a:lnTo>
                    <a:lnTo>
                      <a:pt x="38137" y="32088"/>
                    </a:lnTo>
                    <a:lnTo>
                      <a:pt x="37984" y="32180"/>
                    </a:lnTo>
                    <a:lnTo>
                      <a:pt x="37830" y="32150"/>
                    </a:lnTo>
                    <a:lnTo>
                      <a:pt x="37769" y="32273"/>
                    </a:lnTo>
                    <a:lnTo>
                      <a:pt x="37646" y="32334"/>
                    </a:lnTo>
                    <a:lnTo>
                      <a:pt x="37584" y="32334"/>
                    </a:lnTo>
                    <a:lnTo>
                      <a:pt x="37677" y="32150"/>
                    </a:lnTo>
                    <a:lnTo>
                      <a:pt x="37769" y="32058"/>
                    </a:lnTo>
                    <a:lnTo>
                      <a:pt x="37707" y="31965"/>
                    </a:lnTo>
                    <a:lnTo>
                      <a:pt x="37707" y="31843"/>
                    </a:lnTo>
                    <a:lnTo>
                      <a:pt x="37799" y="31597"/>
                    </a:lnTo>
                    <a:lnTo>
                      <a:pt x="37799" y="31474"/>
                    </a:lnTo>
                    <a:lnTo>
                      <a:pt x="37738" y="31382"/>
                    </a:lnTo>
                    <a:lnTo>
                      <a:pt x="37769" y="31321"/>
                    </a:lnTo>
                    <a:lnTo>
                      <a:pt x="37922" y="31106"/>
                    </a:lnTo>
                    <a:lnTo>
                      <a:pt x="37984" y="30891"/>
                    </a:lnTo>
                    <a:lnTo>
                      <a:pt x="38137" y="30768"/>
                    </a:lnTo>
                    <a:lnTo>
                      <a:pt x="38199" y="30829"/>
                    </a:lnTo>
                    <a:lnTo>
                      <a:pt x="38137" y="30891"/>
                    </a:lnTo>
                    <a:lnTo>
                      <a:pt x="38229" y="30860"/>
                    </a:lnTo>
                    <a:lnTo>
                      <a:pt x="38321" y="30737"/>
                    </a:lnTo>
                    <a:lnTo>
                      <a:pt x="38383" y="30829"/>
                    </a:lnTo>
                    <a:lnTo>
                      <a:pt x="38444" y="30829"/>
                    </a:lnTo>
                    <a:lnTo>
                      <a:pt x="38475" y="30891"/>
                    </a:lnTo>
                    <a:lnTo>
                      <a:pt x="38628" y="30860"/>
                    </a:lnTo>
                    <a:lnTo>
                      <a:pt x="38721" y="30737"/>
                    </a:lnTo>
                    <a:lnTo>
                      <a:pt x="39120" y="30584"/>
                    </a:lnTo>
                    <a:lnTo>
                      <a:pt x="39181" y="30430"/>
                    </a:lnTo>
                    <a:lnTo>
                      <a:pt x="39181" y="30338"/>
                    </a:lnTo>
                    <a:lnTo>
                      <a:pt x="39304" y="30307"/>
                    </a:lnTo>
                    <a:lnTo>
                      <a:pt x="39458" y="30154"/>
                    </a:lnTo>
                    <a:lnTo>
                      <a:pt x="39672" y="30123"/>
                    </a:lnTo>
                    <a:lnTo>
                      <a:pt x="39795" y="30000"/>
                    </a:lnTo>
                    <a:lnTo>
                      <a:pt x="39795" y="29908"/>
                    </a:lnTo>
                    <a:lnTo>
                      <a:pt x="39826" y="29693"/>
                    </a:lnTo>
                    <a:lnTo>
                      <a:pt x="39949" y="29478"/>
                    </a:lnTo>
                    <a:lnTo>
                      <a:pt x="39980" y="29325"/>
                    </a:lnTo>
                    <a:lnTo>
                      <a:pt x="39887" y="29294"/>
                    </a:lnTo>
                    <a:lnTo>
                      <a:pt x="39795" y="29355"/>
                    </a:lnTo>
                    <a:lnTo>
                      <a:pt x="39672" y="29386"/>
                    </a:lnTo>
                    <a:lnTo>
                      <a:pt x="39703" y="29448"/>
                    </a:lnTo>
                    <a:lnTo>
                      <a:pt x="39611" y="29601"/>
                    </a:lnTo>
                    <a:lnTo>
                      <a:pt x="39458" y="29632"/>
                    </a:lnTo>
                    <a:lnTo>
                      <a:pt x="39396" y="29540"/>
                    </a:lnTo>
                    <a:lnTo>
                      <a:pt x="39273" y="29540"/>
                    </a:lnTo>
                    <a:lnTo>
                      <a:pt x="39243" y="29509"/>
                    </a:lnTo>
                    <a:lnTo>
                      <a:pt x="39365" y="29294"/>
                    </a:lnTo>
                    <a:lnTo>
                      <a:pt x="39458" y="29294"/>
                    </a:lnTo>
                    <a:lnTo>
                      <a:pt x="39550" y="29171"/>
                    </a:lnTo>
                    <a:lnTo>
                      <a:pt x="39765" y="29079"/>
                    </a:lnTo>
                    <a:lnTo>
                      <a:pt x="39765" y="28956"/>
                    </a:lnTo>
                    <a:lnTo>
                      <a:pt x="39672" y="28895"/>
                    </a:lnTo>
                    <a:lnTo>
                      <a:pt x="39826" y="28711"/>
                    </a:lnTo>
                    <a:lnTo>
                      <a:pt x="40010" y="28680"/>
                    </a:lnTo>
                    <a:lnTo>
                      <a:pt x="40194" y="28711"/>
                    </a:lnTo>
                    <a:lnTo>
                      <a:pt x="40041" y="28803"/>
                    </a:lnTo>
                    <a:lnTo>
                      <a:pt x="40041" y="28987"/>
                    </a:lnTo>
                    <a:lnTo>
                      <a:pt x="40072" y="29018"/>
                    </a:lnTo>
                    <a:lnTo>
                      <a:pt x="40256" y="28926"/>
                    </a:lnTo>
                    <a:lnTo>
                      <a:pt x="40379" y="28619"/>
                    </a:lnTo>
                    <a:lnTo>
                      <a:pt x="40379" y="28496"/>
                    </a:lnTo>
                    <a:lnTo>
                      <a:pt x="40225" y="28434"/>
                    </a:lnTo>
                    <a:lnTo>
                      <a:pt x="40072" y="28434"/>
                    </a:lnTo>
                    <a:lnTo>
                      <a:pt x="39980" y="28373"/>
                    </a:lnTo>
                    <a:lnTo>
                      <a:pt x="39734" y="28311"/>
                    </a:lnTo>
                    <a:lnTo>
                      <a:pt x="39642" y="28097"/>
                    </a:lnTo>
                    <a:lnTo>
                      <a:pt x="39703" y="27912"/>
                    </a:lnTo>
                    <a:lnTo>
                      <a:pt x="39580" y="28066"/>
                    </a:lnTo>
                    <a:lnTo>
                      <a:pt x="39519" y="28066"/>
                    </a:lnTo>
                    <a:lnTo>
                      <a:pt x="39427" y="27943"/>
                    </a:lnTo>
                    <a:lnTo>
                      <a:pt x="39273" y="27851"/>
                    </a:lnTo>
                    <a:lnTo>
                      <a:pt x="39243" y="27667"/>
                    </a:lnTo>
                    <a:lnTo>
                      <a:pt x="39150" y="27605"/>
                    </a:lnTo>
                    <a:lnTo>
                      <a:pt x="39058" y="27605"/>
                    </a:lnTo>
                    <a:lnTo>
                      <a:pt x="38997" y="27482"/>
                    </a:lnTo>
                    <a:lnTo>
                      <a:pt x="38966" y="27421"/>
                    </a:lnTo>
                    <a:lnTo>
                      <a:pt x="39028" y="27267"/>
                    </a:lnTo>
                    <a:lnTo>
                      <a:pt x="39028" y="27145"/>
                    </a:lnTo>
                    <a:lnTo>
                      <a:pt x="38966" y="26991"/>
                    </a:lnTo>
                    <a:lnTo>
                      <a:pt x="38997" y="26623"/>
                    </a:lnTo>
                    <a:lnTo>
                      <a:pt x="39120" y="26469"/>
                    </a:lnTo>
                    <a:lnTo>
                      <a:pt x="39396" y="26223"/>
                    </a:lnTo>
                    <a:lnTo>
                      <a:pt x="39550" y="26162"/>
                    </a:lnTo>
                    <a:lnTo>
                      <a:pt x="39672" y="26162"/>
                    </a:lnTo>
                    <a:lnTo>
                      <a:pt x="39672" y="26101"/>
                    </a:lnTo>
                    <a:lnTo>
                      <a:pt x="39826" y="26009"/>
                    </a:lnTo>
                    <a:lnTo>
                      <a:pt x="39826" y="25886"/>
                    </a:lnTo>
                    <a:lnTo>
                      <a:pt x="39734" y="25886"/>
                    </a:lnTo>
                    <a:lnTo>
                      <a:pt x="39580" y="25978"/>
                    </a:lnTo>
                    <a:lnTo>
                      <a:pt x="39519" y="25947"/>
                    </a:lnTo>
                    <a:lnTo>
                      <a:pt x="39519" y="25855"/>
                    </a:lnTo>
                    <a:lnTo>
                      <a:pt x="39458" y="25671"/>
                    </a:lnTo>
                    <a:lnTo>
                      <a:pt x="39458" y="25487"/>
                    </a:lnTo>
                    <a:lnTo>
                      <a:pt x="39672" y="25272"/>
                    </a:lnTo>
                    <a:lnTo>
                      <a:pt x="39826" y="24965"/>
                    </a:lnTo>
                    <a:lnTo>
                      <a:pt x="39918" y="24934"/>
                    </a:lnTo>
                    <a:lnTo>
                      <a:pt x="40041" y="24719"/>
                    </a:lnTo>
                    <a:lnTo>
                      <a:pt x="40133" y="24719"/>
                    </a:lnTo>
                    <a:lnTo>
                      <a:pt x="40256" y="24535"/>
                    </a:lnTo>
                    <a:lnTo>
                      <a:pt x="40440" y="24443"/>
                    </a:lnTo>
                    <a:lnTo>
                      <a:pt x="40563" y="24535"/>
                    </a:lnTo>
                    <a:lnTo>
                      <a:pt x="40502" y="24719"/>
                    </a:lnTo>
                    <a:lnTo>
                      <a:pt x="40594" y="24811"/>
                    </a:lnTo>
                    <a:lnTo>
                      <a:pt x="40563" y="24934"/>
                    </a:lnTo>
                    <a:lnTo>
                      <a:pt x="40716" y="24842"/>
                    </a:lnTo>
                    <a:lnTo>
                      <a:pt x="40747" y="24750"/>
                    </a:lnTo>
                    <a:lnTo>
                      <a:pt x="40931" y="24443"/>
                    </a:lnTo>
                    <a:lnTo>
                      <a:pt x="40931" y="24381"/>
                    </a:lnTo>
                    <a:lnTo>
                      <a:pt x="40809" y="24381"/>
                    </a:lnTo>
                    <a:lnTo>
                      <a:pt x="40655" y="24320"/>
                    </a:lnTo>
                    <a:lnTo>
                      <a:pt x="40563" y="24166"/>
                    </a:lnTo>
                    <a:lnTo>
                      <a:pt x="40686" y="24013"/>
                    </a:lnTo>
                    <a:lnTo>
                      <a:pt x="40931" y="24013"/>
                    </a:lnTo>
                    <a:lnTo>
                      <a:pt x="40962" y="23921"/>
                    </a:lnTo>
                    <a:lnTo>
                      <a:pt x="41208" y="23798"/>
                    </a:lnTo>
                    <a:lnTo>
                      <a:pt x="41208" y="23644"/>
                    </a:lnTo>
                    <a:lnTo>
                      <a:pt x="41331" y="23583"/>
                    </a:lnTo>
                    <a:lnTo>
                      <a:pt x="41515" y="23644"/>
                    </a:lnTo>
                    <a:lnTo>
                      <a:pt x="41760" y="23706"/>
                    </a:lnTo>
                    <a:lnTo>
                      <a:pt x="41760" y="23859"/>
                    </a:lnTo>
                    <a:lnTo>
                      <a:pt x="41730" y="23951"/>
                    </a:lnTo>
                    <a:lnTo>
                      <a:pt x="41853" y="23982"/>
                    </a:lnTo>
                    <a:lnTo>
                      <a:pt x="41975" y="24105"/>
                    </a:lnTo>
                    <a:lnTo>
                      <a:pt x="42098" y="24197"/>
                    </a:lnTo>
                    <a:lnTo>
                      <a:pt x="42037" y="24350"/>
                    </a:lnTo>
                    <a:lnTo>
                      <a:pt x="41945" y="24381"/>
                    </a:lnTo>
                    <a:lnTo>
                      <a:pt x="41975" y="24535"/>
                    </a:lnTo>
                    <a:lnTo>
                      <a:pt x="41975" y="24657"/>
                    </a:lnTo>
                    <a:lnTo>
                      <a:pt x="42098" y="24780"/>
                    </a:lnTo>
                    <a:lnTo>
                      <a:pt x="42160" y="24934"/>
                    </a:lnTo>
                    <a:lnTo>
                      <a:pt x="42129" y="25210"/>
                    </a:lnTo>
                    <a:lnTo>
                      <a:pt x="42221" y="25272"/>
                    </a:lnTo>
                    <a:lnTo>
                      <a:pt x="42221" y="25364"/>
                    </a:lnTo>
                    <a:lnTo>
                      <a:pt x="42098" y="25517"/>
                    </a:lnTo>
                    <a:lnTo>
                      <a:pt x="42098" y="25640"/>
                    </a:lnTo>
                    <a:lnTo>
                      <a:pt x="41975" y="25824"/>
                    </a:lnTo>
                    <a:lnTo>
                      <a:pt x="41975" y="26039"/>
                    </a:lnTo>
                    <a:lnTo>
                      <a:pt x="41883" y="26101"/>
                    </a:lnTo>
                    <a:lnTo>
                      <a:pt x="41975" y="26254"/>
                    </a:lnTo>
                    <a:lnTo>
                      <a:pt x="41914" y="26408"/>
                    </a:lnTo>
                    <a:lnTo>
                      <a:pt x="42068" y="26592"/>
                    </a:lnTo>
                    <a:lnTo>
                      <a:pt x="42068" y="26745"/>
                    </a:lnTo>
                    <a:lnTo>
                      <a:pt x="42037" y="26776"/>
                    </a:lnTo>
                    <a:lnTo>
                      <a:pt x="42068" y="26930"/>
                    </a:lnTo>
                    <a:lnTo>
                      <a:pt x="42037" y="27083"/>
                    </a:lnTo>
                    <a:lnTo>
                      <a:pt x="42037" y="27206"/>
                    </a:lnTo>
                    <a:lnTo>
                      <a:pt x="42129" y="27237"/>
                    </a:lnTo>
                    <a:lnTo>
                      <a:pt x="42252" y="27360"/>
                    </a:lnTo>
                    <a:lnTo>
                      <a:pt x="42252" y="27513"/>
                    </a:lnTo>
                    <a:lnTo>
                      <a:pt x="42129" y="27605"/>
                    </a:lnTo>
                    <a:lnTo>
                      <a:pt x="42037" y="27575"/>
                    </a:lnTo>
                    <a:lnTo>
                      <a:pt x="41883" y="27605"/>
                    </a:lnTo>
                    <a:lnTo>
                      <a:pt x="41791" y="27452"/>
                    </a:lnTo>
                    <a:lnTo>
                      <a:pt x="41853" y="27267"/>
                    </a:lnTo>
                    <a:lnTo>
                      <a:pt x="41668" y="27360"/>
                    </a:lnTo>
                    <a:lnTo>
                      <a:pt x="41576" y="27513"/>
                    </a:lnTo>
                    <a:lnTo>
                      <a:pt x="41453" y="27575"/>
                    </a:lnTo>
                    <a:lnTo>
                      <a:pt x="41453" y="27636"/>
                    </a:lnTo>
                    <a:lnTo>
                      <a:pt x="41638" y="27605"/>
                    </a:lnTo>
                    <a:lnTo>
                      <a:pt x="41760" y="27697"/>
                    </a:lnTo>
                    <a:lnTo>
                      <a:pt x="41730" y="27789"/>
                    </a:lnTo>
                    <a:lnTo>
                      <a:pt x="41300" y="28097"/>
                    </a:lnTo>
                    <a:lnTo>
                      <a:pt x="41177" y="28097"/>
                    </a:lnTo>
                    <a:lnTo>
                      <a:pt x="41146" y="28189"/>
                    </a:lnTo>
                    <a:lnTo>
                      <a:pt x="41054" y="28219"/>
                    </a:lnTo>
                    <a:lnTo>
                      <a:pt x="41024" y="28404"/>
                    </a:lnTo>
                    <a:lnTo>
                      <a:pt x="41085" y="28496"/>
                    </a:lnTo>
                    <a:lnTo>
                      <a:pt x="41269" y="28434"/>
                    </a:lnTo>
                    <a:lnTo>
                      <a:pt x="41361" y="28465"/>
                    </a:lnTo>
                    <a:lnTo>
                      <a:pt x="41361" y="28619"/>
                    </a:lnTo>
                    <a:lnTo>
                      <a:pt x="41515" y="28772"/>
                    </a:lnTo>
                    <a:lnTo>
                      <a:pt x="41730" y="28711"/>
                    </a:lnTo>
                    <a:lnTo>
                      <a:pt x="41760" y="28588"/>
                    </a:lnTo>
                    <a:lnTo>
                      <a:pt x="41883" y="28557"/>
                    </a:lnTo>
                    <a:lnTo>
                      <a:pt x="41945" y="28619"/>
                    </a:lnTo>
                    <a:lnTo>
                      <a:pt x="41853" y="28680"/>
                    </a:lnTo>
                    <a:lnTo>
                      <a:pt x="41853" y="28741"/>
                    </a:lnTo>
                    <a:lnTo>
                      <a:pt x="42006" y="28803"/>
                    </a:lnTo>
                    <a:lnTo>
                      <a:pt x="42098" y="28895"/>
                    </a:lnTo>
                    <a:lnTo>
                      <a:pt x="42252" y="28772"/>
                    </a:lnTo>
                    <a:lnTo>
                      <a:pt x="42375" y="28864"/>
                    </a:lnTo>
                    <a:lnTo>
                      <a:pt x="42252" y="28956"/>
                    </a:lnTo>
                    <a:lnTo>
                      <a:pt x="42098" y="28956"/>
                    </a:lnTo>
                    <a:lnTo>
                      <a:pt x="41945" y="29171"/>
                    </a:lnTo>
                    <a:lnTo>
                      <a:pt x="41883" y="29202"/>
                    </a:lnTo>
                    <a:lnTo>
                      <a:pt x="41853" y="29018"/>
                    </a:lnTo>
                    <a:lnTo>
                      <a:pt x="41760" y="29018"/>
                    </a:lnTo>
                    <a:lnTo>
                      <a:pt x="41699" y="28987"/>
                    </a:lnTo>
                    <a:lnTo>
                      <a:pt x="41699" y="29079"/>
                    </a:lnTo>
                    <a:lnTo>
                      <a:pt x="41791" y="29233"/>
                    </a:lnTo>
                    <a:lnTo>
                      <a:pt x="41791" y="29355"/>
                    </a:lnTo>
                    <a:lnTo>
                      <a:pt x="41945" y="29570"/>
                    </a:lnTo>
                    <a:lnTo>
                      <a:pt x="41914" y="29785"/>
                    </a:lnTo>
                    <a:lnTo>
                      <a:pt x="41945" y="29816"/>
                    </a:lnTo>
                    <a:lnTo>
                      <a:pt x="41945" y="29970"/>
                    </a:lnTo>
                    <a:lnTo>
                      <a:pt x="41822" y="30062"/>
                    </a:lnTo>
                    <a:lnTo>
                      <a:pt x="41822" y="30215"/>
                    </a:lnTo>
                    <a:lnTo>
                      <a:pt x="41822" y="30369"/>
                    </a:lnTo>
                    <a:lnTo>
                      <a:pt x="41638" y="30584"/>
                    </a:lnTo>
                    <a:lnTo>
                      <a:pt x="41699" y="30676"/>
                    </a:lnTo>
                    <a:lnTo>
                      <a:pt x="41699" y="30829"/>
                    </a:lnTo>
                    <a:lnTo>
                      <a:pt x="41576" y="30891"/>
                    </a:lnTo>
                    <a:lnTo>
                      <a:pt x="41576" y="30983"/>
                    </a:lnTo>
                    <a:lnTo>
                      <a:pt x="41699" y="30983"/>
                    </a:lnTo>
                    <a:lnTo>
                      <a:pt x="41822" y="30860"/>
                    </a:lnTo>
                    <a:lnTo>
                      <a:pt x="41883" y="30737"/>
                    </a:lnTo>
                    <a:lnTo>
                      <a:pt x="42098" y="30614"/>
                    </a:lnTo>
                    <a:lnTo>
                      <a:pt x="42129" y="30553"/>
                    </a:lnTo>
                    <a:lnTo>
                      <a:pt x="42098" y="30522"/>
                    </a:lnTo>
                    <a:lnTo>
                      <a:pt x="42190" y="30399"/>
                    </a:lnTo>
                    <a:lnTo>
                      <a:pt x="42282" y="30461"/>
                    </a:lnTo>
                    <a:lnTo>
                      <a:pt x="42375" y="30399"/>
                    </a:lnTo>
                    <a:lnTo>
                      <a:pt x="42375" y="30123"/>
                    </a:lnTo>
                    <a:lnTo>
                      <a:pt x="42405" y="29939"/>
                    </a:lnTo>
                    <a:lnTo>
                      <a:pt x="42620" y="29785"/>
                    </a:lnTo>
                    <a:lnTo>
                      <a:pt x="42804" y="29478"/>
                    </a:lnTo>
                    <a:lnTo>
                      <a:pt x="42866" y="29325"/>
                    </a:lnTo>
                    <a:lnTo>
                      <a:pt x="42927" y="29325"/>
                    </a:lnTo>
                    <a:lnTo>
                      <a:pt x="42989" y="29386"/>
                    </a:lnTo>
                    <a:lnTo>
                      <a:pt x="43019" y="29540"/>
                    </a:lnTo>
                    <a:lnTo>
                      <a:pt x="43142" y="29816"/>
                    </a:lnTo>
                    <a:lnTo>
                      <a:pt x="43173" y="30031"/>
                    </a:lnTo>
                    <a:lnTo>
                      <a:pt x="43326" y="30215"/>
                    </a:lnTo>
                    <a:lnTo>
                      <a:pt x="43326" y="30399"/>
                    </a:lnTo>
                    <a:lnTo>
                      <a:pt x="43265" y="30553"/>
                    </a:lnTo>
                    <a:lnTo>
                      <a:pt x="43326" y="30891"/>
                    </a:lnTo>
                    <a:lnTo>
                      <a:pt x="43234" y="31044"/>
                    </a:lnTo>
                    <a:lnTo>
                      <a:pt x="43112" y="31106"/>
                    </a:lnTo>
                    <a:lnTo>
                      <a:pt x="43019" y="31014"/>
                    </a:lnTo>
                    <a:lnTo>
                      <a:pt x="42927" y="31106"/>
                    </a:lnTo>
                    <a:lnTo>
                      <a:pt x="42835" y="31259"/>
                    </a:lnTo>
                    <a:lnTo>
                      <a:pt x="42897" y="31413"/>
                    </a:lnTo>
                    <a:lnTo>
                      <a:pt x="42774" y="31566"/>
                    </a:lnTo>
                    <a:lnTo>
                      <a:pt x="42682" y="31781"/>
                    </a:lnTo>
                    <a:lnTo>
                      <a:pt x="42743" y="31873"/>
                    </a:lnTo>
                    <a:lnTo>
                      <a:pt x="42743" y="32150"/>
                    </a:lnTo>
                    <a:lnTo>
                      <a:pt x="42866" y="32733"/>
                    </a:lnTo>
                    <a:lnTo>
                      <a:pt x="42989" y="32948"/>
                    </a:lnTo>
                    <a:lnTo>
                      <a:pt x="42958" y="33132"/>
                    </a:lnTo>
                    <a:lnTo>
                      <a:pt x="43081" y="33255"/>
                    </a:lnTo>
                    <a:lnTo>
                      <a:pt x="43204" y="33255"/>
                    </a:lnTo>
                    <a:lnTo>
                      <a:pt x="43173" y="33071"/>
                    </a:lnTo>
                    <a:lnTo>
                      <a:pt x="43112" y="33009"/>
                    </a:lnTo>
                    <a:lnTo>
                      <a:pt x="43234" y="32887"/>
                    </a:lnTo>
                    <a:lnTo>
                      <a:pt x="43357" y="32887"/>
                    </a:lnTo>
                    <a:lnTo>
                      <a:pt x="43419" y="33071"/>
                    </a:lnTo>
                    <a:lnTo>
                      <a:pt x="43511" y="33071"/>
                    </a:lnTo>
                    <a:lnTo>
                      <a:pt x="43541" y="32887"/>
                    </a:lnTo>
                    <a:lnTo>
                      <a:pt x="43664" y="32764"/>
                    </a:lnTo>
                    <a:lnTo>
                      <a:pt x="43695" y="32518"/>
                    </a:lnTo>
                    <a:lnTo>
                      <a:pt x="43818" y="32457"/>
                    </a:lnTo>
                    <a:lnTo>
                      <a:pt x="43971" y="32242"/>
                    </a:lnTo>
                    <a:lnTo>
                      <a:pt x="44033" y="32242"/>
                    </a:lnTo>
                    <a:lnTo>
                      <a:pt x="44125" y="32088"/>
                    </a:lnTo>
                    <a:lnTo>
                      <a:pt x="44401" y="31873"/>
                    </a:lnTo>
                    <a:lnTo>
                      <a:pt x="44616" y="31536"/>
                    </a:lnTo>
                    <a:lnTo>
                      <a:pt x="44770" y="31198"/>
                    </a:lnTo>
                    <a:lnTo>
                      <a:pt x="44892" y="30891"/>
                    </a:lnTo>
                    <a:lnTo>
                      <a:pt x="45046" y="30768"/>
                    </a:lnTo>
                    <a:lnTo>
                      <a:pt x="45169" y="30952"/>
                    </a:lnTo>
                    <a:lnTo>
                      <a:pt x="45261" y="30829"/>
                    </a:lnTo>
                    <a:lnTo>
                      <a:pt x="45353" y="30891"/>
                    </a:lnTo>
                    <a:lnTo>
                      <a:pt x="45507" y="30860"/>
                    </a:lnTo>
                    <a:lnTo>
                      <a:pt x="45507" y="30768"/>
                    </a:lnTo>
                    <a:lnTo>
                      <a:pt x="45414" y="30768"/>
                    </a:lnTo>
                    <a:lnTo>
                      <a:pt x="45292" y="30645"/>
                    </a:lnTo>
                    <a:lnTo>
                      <a:pt x="45353" y="30553"/>
                    </a:lnTo>
                    <a:lnTo>
                      <a:pt x="45507" y="30522"/>
                    </a:lnTo>
                    <a:lnTo>
                      <a:pt x="45599" y="30584"/>
                    </a:lnTo>
                    <a:lnTo>
                      <a:pt x="45691" y="30522"/>
                    </a:lnTo>
                    <a:lnTo>
                      <a:pt x="45814" y="30522"/>
                    </a:lnTo>
                    <a:lnTo>
                      <a:pt x="45875" y="30492"/>
                    </a:lnTo>
                    <a:lnTo>
                      <a:pt x="45783" y="30338"/>
                    </a:lnTo>
                    <a:lnTo>
                      <a:pt x="45722" y="30338"/>
                    </a:lnTo>
                    <a:lnTo>
                      <a:pt x="45629" y="30185"/>
                    </a:lnTo>
                    <a:lnTo>
                      <a:pt x="45537" y="30185"/>
                    </a:lnTo>
                    <a:lnTo>
                      <a:pt x="45537" y="29939"/>
                    </a:lnTo>
                    <a:lnTo>
                      <a:pt x="45660" y="29847"/>
                    </a:lnTo>
                    <a:lnTo>
                      <a:pt x="45660" y="29693"/>
                    </a:lnTo>
                    <a:lnTo>
                      <a:pt x="45783" y="29693"/>
                    </a:lnTo>
                    <a:lnTo>
                      <a:pt x="45691" y="29570"/>
                    </a:lnTo>
                    <a:lnTo>
                      <a:pt x="45691" y="29448"/>
                    </a:lnTo>
                    <a:lnTo>
                      <a:pt x="45814" y="29325"/>
                    </a:lnTo>
                    <a:lnTo>
                      <a:pt x="45752" y="29263"/>
                    </a:lnTo>
                    <a:lnTo>
                      <a:pt x="45752" y="29233"/>
                    </a:lnTo>
                    <a:lnTo>
                      <a:pt x="45906" y="29233"/>
                    </a:lnTo>
                    <a:lnTo>
                      <a:pt x="45967" y="29079"/>
                    </a:lnTo>
                    <a:lnTo>
                      <a:pt x="45844" y="28987"/>
                    </a:lnTo>
                    <a:lnTo>
                      <a:pt x="45814" y="28926"/>
                    </a:lnTo>
                    <a:lnTo>
                      <a:pt x="45967" y="28926"/>
                    </a:lnTo>
                    <a:lnTo>
                      <a:pt x="46029" y="29048"/>
                    </a:lnTo>
                    <a:lnTo>
                      <a:pt x="46151" y="29048"/>
                    </a:lnTo>
                    <a:lnTo>
                      <a:pt x="46274" y="28987"/>
                    </a:lnTo>
                    <a:lnTo>
                      <a:pt x="46520" y="28987"/>
                    </a:lnTo>
                    <a:lnTo>
                      <a:pt x="46766" y="29141"/>
                    </a:lnTo>
                    <a:lnTo>
                      <a:pt x="46766" y="29233"/>
                    </a:lnTo>
                    <a:lnTo>
                      <a:pt x="46827" y="29325"/>
                    </a:lnTo>
                    <a:lnTo>
                      <a:pt x="47134" y="29478"/>
                    </a:lnTo>
                    <a:lnTo>
                      <a:pt x="47288" y="29386"/>
                    </a:lnTo>
                    <a:lnTo>
                      <a:pt x="47441" y="29509"/>
                    </a:lnTo>
                    <a:lnTo>
                      <a:pt x="47656" y="29601"/>
                    </a:lnTo>
                    <a:lnTo>
                      <a:pt x="47656" y="29693"/>
                    </a:lnTo>
                    <a:lnTo>
                      <a:pt x="47564" y="29724"/>
                    </a:lnTo>
                    <a:lnTo>
                      <a:pt x="47656" y="29847"/>
                    </a:lnTo>
                    <a:lnTo>
                      <a:pt x="47564" y="29908"/>
                    </a:lnTo>
                    <a:lnTo>
                      <a:pt x="47441" y="29785"/>
                    </a:lnTo>
                    <a:lnTo>
                      <a:pt x="47318" y="29785"/>
                    </a:lnTo>
                    <a:lnTo>
                      <a:pt x="47318" y="29877"/>
                    </a:lnTo>
                    <a:lnTo>
                      <a:pt x="47687" y="30092"/>
                    </a:lnTo>
                    <a:lnTo>
                      <a:pt x="47687" y="30277"/>
                    </a:lnTo>
                    <a:lnTo>
                      <a:pt x="47564" y="30338"/>
                    </a:lnTo>
                    <a:lnTo>
                      <a:pt x="47625" y="30369"/>
                    </a:lnTo>
                    <a:lnTo>
                      <a:pt x="47779" y="30338"/>
                    </a:lnTo>
                    <a:lnTo>
                      <a:pt x="48024" y="30399"/>
                    </a:lnTo>
                    <a:lnTo>
                      <a:pt x="48086" y="30492"/>
                    </a:lnTo>
                    <a:lnTo>
                      <a:pt x="48178" y="30522"/>
                    </a:lnTo>
                    <a:lnTo>
                      <a:pt x="48209" y="30584"/>
                    </a:lnTo>
                    <a:lnTo>
                      <a:pt x="48086" y="30737"/>
                    </a:lnTo>
                    <a:lnTo>
                      <a:pt x="47840" y="30952"/>
                    </a:lnTo>
                    <a:lnTo>
                      <a:pt x="47687" y="30983"/>
                    </a:lnTo>
                    <a:lnTo>
                      <a:pt x="47564" y="31044"/>
                    </a:lnTo>
                    <a:lnTo>
                      <a:pt x="47779" y="31044"/>
                    </a:lnTo>
                    <a:lnTo>
                      <a:pt x="47871" y="31075"/>
                    </a:lnTo>
                    <a:lnTo>
                      <a:pt x="47902" y="31198"/>
                    </a:lnTo>
                    <a:lnTo>
                      <a:pt x="47932" y="31198"/>
                    </a:lnTo>
                    <a:lnTo>
                      <a:pt x="47994" y="31259"/>
                    </a:lnTo>
                    <a:lnTo>
                      <a:pt x="47902" y="31413"/>
                    </a:lnTo>
                    <a:lnTo>
                      <a:pt x="47963" y="31474"/>
                    </a:lnTo>
                    <a:lnTo>
                      <a:pt x="47748" y="31597"/>
                    </a:lnTo>
                    <a:lnTo>
                      <a:pt x="47533" y="31689"/>
                    </a:lnTo>
                    <a:lnTo>
                      <a:pt x="47410" y="31658"/>
                    </a:lnTo>
                    <a:lnTo>
                      <a:pt x="47349" y="31781"/>
                    </a:lnTo>
                    <a:lnTo>
                      <a:pt x="47226" y="31720"/>
                    </a:lnTo>
                    <a:lnTo>
                      <a:pt x="47073" y="31566"/>
                    </a:lnTo>
                    <a:lnTo>
                      <a:pt x="46950" y="31566"/>
                    </a:lnTo>
                    <a:lnTo>
                      <a:pt x="46888" y="31474"/>
                    </a:lnTo>
                    <a:lnTo>
                      <a:pt x="46796" y="31474"/>
                    </a:lnTo>
                    <a:lnTo>
                      <a:pt x="46796" y="31628"/>
                    </a:lnTo>
                    <a:lnTo>
                      <a:pt x="46735" y="31658"/>
                    </a:lnTo>
                    <a:lnTo>
                      <a:pt x="46858" y="31689"/>
                    </a:lnTo>
                    <a:lnTo>
                      <a:pt x="46950" y="31781"/>
                    </a:lnTo>
                    <a:lnTo>
                      <a:pt x="46919" y="31904"/>
                    </a:lnTo>
                    <a:lnTo>
                      <a:pt x="46827" y="31996"/>
                    </a:lnTo>
                    <a:lnTo>
                      <a:pt x="46950" y="31996"/>
                    </a:lnTo>
                    <a:lnTo>
                      <a:pt x="46858" y="32119"/>
                    </a:lnTo>
                    <a:lnTo>
                      <a:pt x="46858" y="32242"/>
                    </a:lnTo>
                    <a:lnTo>
                      <a:pt x="46919" y="32242"/>
                    </a:lnTo>
                    <a:lnTo>
                      <a:pt x="47011" y="32150"/>
                    </a:lnTo>
                    <a:lnTo>
                      <a:pt x="47073" y="32150"/>
                    </a:lnTo>
                    <a:lnTo>
                      <a:pt x="47011" y="32242"/>
                    </a:lnTo>
                    <a:lnTo>
                      <a:pt x="46827" y="32334"/>
                    </a:lnTo>
                    <a:lnTo>
                      <a:pt x="46766" y="32487"/>
                    </a:lnTo>
                    <a:lnTo>
                      <a:pt x="46796" y="32672"/>
                    </a:lnTo>
                    <a:lnTo>
                      <a:pt x="46980" y="32795"/>
                    </a:lnTo>
                    <a:lnTo>
                      <a:pt x="46950" y="32917"/>
                    </a:lnTo>
                    <a:lnTo>
                      <a:pt x="47134" y="33255"/>
                    </a:lnTo>
                    <a:lnTo>
                      <a:pt x="47195" y="33531"/>
                    </a:lnTo>
                    <a:lnTo>
                      <a:pt x="47134" y="33562"/>
                    </a:lnTo>
                    <a:lnTo>
                      <a:pt x="47103" y="33685"/>
                    </a:lnTo>
                    <a:lnTo>
                      <a:pt x="46888" y="33869"/>
                    </a:lnTo>
                    <a:lnTo>
                      <a:pt x="46919" y="34023"/>
                    </a:lnTo>
                    <a:lnTo>
                      <a:pt x="46858" y="34115"/>
                    </a:lnTo>
                    <a:lnTo>
                      <a:pt x="46704" y="34053"/>
                    </a:lnTo>
                    <a:lnTo>
                      <a:pt x="46458" y="34053"/>
                    </a:lnTo>
                    <a:lnTo>
                      <a:pt x="46336" y="34146"/>
                    </a:lnTo>
                    <a:lnTo>
                      <a:pt x="46305" y="34330"/>
                    </a:lnTo>
                    <a:lnTo>
                      <a:pt x="46121" y="34422"/>
                    </a:lnTo>
                    <a:lnTo>
                      <a:pt x="46059" y="34545"/>
                    </a:lnTo>
                    <a:lnTo>
                      <a:pt x="45936" y="34545"/>
                    </a:lnTo>
                    <a:lnTo>
                      <a:pt x="45691" y="34790"/>
                    </a:lnTo>
                    <a:lnTo>
                      <a:pt x="45599" y="34760"/>
                    </a:lnTo>
                    <a:lnTo>
                      <a:pt x="45476" y="34760"/>
                    </a:lnTo>
                    <a:lnTo>
                      <a:pt x="45384" y="34913"/>
                    </a:lnTo>
                    <a:lnTo>
                      <a:pt x="45015" y="35005"/>
                    </a:lnTo>
                    <a:lnTo>
                      <a:pt x="44923" y="34944"/>
                    </a:lnTo>
                    <a:lnTo>
                      <a:pt x="44985" y="34852"/>
                    </a:lnTo>
                    <a:lnTo>
                      <a:pt x="44892" y="34668"/>
                    </a:lnTo>
                    <a:lnTo>
                      <a:pt x="44770" y="34545"/>
                    </a:lnTo>
                    <a:lnTo>
                      <a:pt x="44770" y="34453"/>
                    </a:lnTo>
                    <a:lnTo>
                      <a:pt x="44862" y="34422"/>
                    </a:lnTo>
                    <a:lnTo>
                      <a:pt x="44862" y="34299"/>
                    </a:lnTo>
                    <a:lnTo>
                      <a:pt x="44985" y="34053"/>
                    </a:lnTo>
                    <a:lnTo>
                      <a:pt x="44831" y="34238"/>
                    </a:lnTo>
                    <a:lnTo>
                      <a:pt x="44770" y="34238"/>
                    </a:lnTo>
                    <a:lnTo>
                      <a:pt x="44739" y="33869"/>
                    </a:lnTo>
                    <a:lnTo>
                      <a:pt x="44678" y="33839"/>
                    </a:lnTo>
                    <a:lnTo>
                      <a:pt x="44585" y="33685"/>
                    </a:lnTo>
                    <a:lnTo>
                      <a:pt x="44432" y="33777"/>
                    </a:lnTo>
                    <a:lnTo>
                      <a:pt x="44370" y="33716"/>
                    </a:lnTo>
                    <a:lnTo>
                      <a:pt x="44217" y="33716"/>
                    </a:lnTo>
                    <a:lnTo>
                      <a:pt x="44063" y="33961"/>
                    </a:lnTo>
                    <a:lnTo>
                      <a:pt x="44156" y="33992"/>
                    </a:lnTo>
                    <a:lnTo>
                      <a:pt x="44370" y="33839"/>
                    </a:lnTo>
                    <a:lnTo>
                      <a:pt x="44432" y="33869"/>
                    </a:lnTo>
                    <a:lnTo>
                      <a:pt x="44432" y="34023"/>
                    </a:lnTo>
                    <a:lnTo>
                      <a:pt x="44585" y="34084"/>
                    </a:lnTo>
                    <a:lnTo>
                      <a:pt x="44678" y="34330"/>
                    </a:lnTo>
                    <a:lnTo>
                      <a:pt x="44647" y="34575"/>
                    </a:lnTo>
                    <a:lnTo>
                      <a:pt x="44739" y="34606"/>
                    </a:lnTo>
                    <a:lnTo>
                      <a:pt x="44770" y="34852"/>
                    </a:lnTo>
                    <a:lnTo>
                      <a:pt x="44708" y="34944"/>
                    </a:lnTo>
                    <a:lnTo>
                      <a:pt x="44739" y="35005"/>
                    </a:lnTo>
                    <a:lnTo>
                      <a:pt x="44739" y="35128"/>
                    </a:lnTo>
                    <a:lnTo>
                      <a:pt x="44678" y="35128"/>
                    </a:lnTo>
                    <a:lnTo>
                      <a:pt x="44401" y="34913"/>
                    </a:lnTo>
                    <a:lnTo>
                      <a:pt x="44370" y="34760"/>
                    </a:lnTo>
                    <a:lnTo>
                      <a:pt x="44278" y="34729"/>
                    </a:lnTo>
                    <a:lnTo>
                      <a:pt x="44217" y="34606"/>
                    </a:lnTo>
                    <a:lnTo>
                      <a:pt x="44125" y="34729"/>
                    </a:lnTo>
                    <a:lnTo>
                      <a:pt x="44278" y="34883"/>
                    </a:lnTo>
                    <a:lnTo>
                      <a:pt x="44248" y="35005"/>
                    </a:lnTo>
                    <a:lnTo>
                      <a:pt x="44063" y="34913"/>
                    </a:lnTo>
                    <a:lnTo>
                      <a:pt x="43941" y="34883"/>
                    </a:lnTo>
                    <a:lnTo>
                      <a:pt x="43910" y="34790"/>
                    </a:lnTo>
                    <a:lnTo>
                      <a:pt x="43787" y="34852"/>
                    </a:lnTo>
                    <a:lnTo>
                      <a:pt x="43787" y="34760"/>
                    </a:lnTo>
                    <a:lnTo>
                      <a:pt x="43879" y="34514"/>
                    </a:lnTo>
                    <a:lnTo>
                      <a:pt x="43910" y="34453"/>
                    </a:lnTo>
                    <a:lnTo>
                      <a:pt x="43818" y="34422"/>
                    </a:lnTo>
                    <a:lnTo>
                      <a:pt x="43818" y="34361"/>
                    </a:lnTo>
                    <a:lnTo>
                      <a:pt x="43572" y="34453"/>
                    </a:lnTo>
                    <a:lnTo>
                      <a:pt x="43388" y="34453"/>
                    </a:lnTo>
                    <a:lnTo>
                      <a:pt x="43265" y="34330"/>
                    </a:lnTo>
                    <a:lnTo>
                      <a:pt x="43112" y="34361"/>
                    </a:lnTo>
                    <a:lnTo>
                      <a:pt x="42958" y="34238"/>
                    </a:lnTo>
                    <a:lnTo>
                      <a:pt x="42927" y="34361"/>
                    </a:lnTo>
                    <a:lnTo>
                      <a:pt x="42958" y="34483"/>
                    </a:lnTo>
                    <a:lnTo>
                      <a:pt x="42897" y="34514"/>
                    </a:lnTo>
                    <a:lnTo>
                      <a:pt x="42897" y="34698"/>
                    </a:lnTo>
                    <a:lnTo>
                      <a:pt x="42958" y="34790"/>
                    </a:lnTo>
                    <a:lnTo>
                      <a:pt x="43173" y="34852"/>
                    </a:lnTo>
                    <a:lnTo>
                      <a:pt x="43265" y="34975"/>
                    </a:lnTo>
                    <a:lnTo>
                      <a:pt x="43112" y="35220"/>
                    </a:lnTo>
                    <a:lnTo>
                      <a:pt x="43019" y="35251"/>
                    </a:lnTo>
                    <a:lnTo>
                      <a:pt x="42620" y="35527"/>
                    </a:lnTo>
                    <a:lnTo>
                      <a:pt x="42467" y="35742"/>
                    </a:lnTo>
                    <a:lnTo>
                      <a:pt x="42282" y="35988"/>
                    </a:lnTo>
                    <a:lnTo>
                      <a:pt x="42160" y="35927"/>
                    </a:lnTo>
                    <a:lnTo>
                      <a:pt x="42037" y="36019"/>
                    </a:lnTo>
                    <a:lnTo>
                      <a:pt x="41975" y="36203"/>
                    </a:lnTo>
                    <a:lnTo>
                      <a:pt x="41822" y="36264"/>
                    </a:lnTo>
                    <a:lnTo>
                      <a:pt x="41300" y="36172"/>
                    </a:lnTo>
                    <a:lnTo>
                      <a:pt x="41177" y="35988"/>
                    </a:lnTo>
                    <a:lnTo>
                      <a:pt x="41116" y="35834"/>
                    </a:lnTo>
                    <a:lnTo>
                      <a:pt x="40870" y="35712"/>
                    </a:lnTo>
                    <a:lnTo>
                      <a:pt x="40870" y="35619"/>
                    </a:lnTo>
                    <a:lnTo>
                      <a:pt x="40931" y="35619"/>
                    </a:lnTo>
                    <a:lnTo>
                      <a:pt x="40993" y="35589"/>
                    </a:lnTo>
                    <a:lnTo>
                      <a:pt x="40931" y="35497"/>
                    </a:lnTo>
                    <a:lnTo>
                      <a:pt x="40778" y="35435"/>
                    </a:lnTo>
                    <a:lnTo>
                      <a:pt x="40594" y="35128"/>
                    </a:lnTo>
                    <a:lnTo>
                      <a:pt x="40379" y="34975"/>
                    </a:lnTo>
                    <a:lnTo>
                      <a:pt x="40072" y="34975"/>
                    </a:lnTo>
                    <a:lnTo>
                      <a:pt x="39826" y="34821"/>
                    </a:lnTo>
                    <a:lnTo>
                      <a:pt x="39427" y="34790"/>
                    </a:lnTo>
                    <a:lnTo>
                      <a:pt x="39304" y="34760"/>
                    </a:lnTo>
                    <a:lnTo>
                      <a:pt x="39304" y="34852"/>
                    </a:lnTo>
                    <a:lnTo>
                      <a:pt x="39396" y="34975"/>
                    </a:lnTo>
                    <a:lnTo>
                      <a:pt x="39458" y="34883"/>
                    </a:lnTo>
                    <a:lnTo>
                      <a:pt x="39550" y="34883"/>
                    </a:lnTo>
                    <a:lnTo>
                      <a:pt x="39918" y="35036"/>
                    </a:lnTo>
                    <a:lnTo>
                      <a:pt x="40256" y="35036"/>
                    </a:lnTo>
                    <a:lnTo>
                      <a:pt x="40379" y="35097"/>
                    </a:lnTo>
                    <a:lnTo>
                      <a:pt x="40348" y="35190"/>
                    </a:lnTo>
                    <a:lnTo>
                      <a:pt x="40287" y="35190"/>
                    </a:lnTo>
                    <a:lnTo>
                      <a:pt x="40225" y="35251"/>
                    </a:lnTo>
                    <a:lnTo>
                      <a:pt x="40256" y="35312"/>
                    </a:lnTo>
                    <a:lnTo>
                      <a:pt x="40287" y="35589"/>
                    </a:lnTo>
                    <a:lnTo>
                      <a:pt x="40379" y="35589"/>
                    </a:lnTo>
                    <a:lnTo>
                      <a:pt x="40532" y="35927"/>
                    </a:lnTo>
                    <a:lnTo>
                      <a:pt x="40655" y="36172"/>
                    </a:lnTo>
                    <a:lnTo>
                      <a:pt x="40962" y="36264"/>
                    </a:lnTo>
                    <a:lnTo>
                      <a:pt x="41269" y="36326"/>
                    </a:lnTo>
                    <a:lnTo>
                      <a:pt x="41853" y="36510"/>
                    </a:lnTo>
                    <a:lnTo>
                      <a:pt x="41883" y="36663"/>
                    </a:lnTo>
                    <a:lnTo>
                      <a:pt x="41822" y="36725"/>
                    </a:lnTo>
                    <a:lnTo>
                      <a:pt x="41638" y="36878"/>
                    </a:lnTo>
                    <a:lnTo>
                      <a:pt x="41484" y="36940"/>
                    </a:lnTo>
                    <a:lnTo>
                      <a:pt x="41238" y="37278"/>
                    </a:lnTo>
                    <a:lnTo>
                      <a:pt x="41208" y="37216"/>
                    </a:lnTo>
                    <a:lnTo>
                      <a:pt x="41146" y="37247"/>
                    </a:lnTo>
                    <a:lnTo>
                      <a:pt x="41116" y="37370"/>
                    </a:lnTo>
                    <a:lnTo>
                      <a:pt x="40594" y="37892"/>
                    </a:lnTo>
                    <a:lnTo>
                      <a:pt x="40379" y="37984"/>
                    </a:lnTo>
                    <a:lnTo>
                      <a:pt x="40225" y="38260"/>
                    </a:lnTo>
                    <a:lnTo>
                      <a:pt x="40102" y="38291"/>
                    </a:lnTo>
                    <a:lnTo>
                      <a:pt x="40010" y="38229"/>
                    </a:lnTo>
                    <a:lnTo>
                      <a:pt x="39887" y="38229"/>
                    </a:lnTo>
                    <a:lnTo>
                      <a:pt x="39857" y="38322"/>
                    </a:lnTo>
                    <a:lnTo>
                      <a:pt x="39642" y="38076"/>
                    </a:lnTo>
                    <a:lnTo>
                      <a:pt x="39519" y="38015"/>
                    </a:lnTo>
                    <a:lnTo>
                      <a:pt x="39427" y="38137"/>
                    </a:lnTo>
                    <a:lnTo>
                      <a:pt x="39396" y="38015"/>
                    </a:lnTo>
                    <a:lnTo>
                      <a:pt x="39335" y="37984"/>
                    </a:lnTo>
                    <a:lnTo>
                      <a:pt x="39458" y="37830"/>
                    </a:lnTo>
                    <a:lnTo>
                      <a:pt x="39396" y="37800"/>
                    </a:lnTo>
                    <a:lnTo>
                      <a:pt x="39365" y="37707"/>
                    </a:lnTo>
                    <a:lnTo>
                      <a:pt x="39212" y="37800"/>
                    </a:lnTo>
                    <a:lnTo>
                      <a:pt x="39058" y="38137"/>
                    </a:lnTo>
                    <a:lnTo>
                      <a:pt x="39058" y="37984"/>
                    </a:lnTo>
                    <a:lnTo>
                      <a:pt x="38997" y="37707"/>
                    </a:lnTo>
                    <a:lnTo>
                      <a:pt x="38905" y="37953"/>
                    </a:lnTo>
                    <a:lnTo>
                      <a:pt x="38997" y="38045"/>
                    </a:lnTo>
                    <a:lnTo>
                      <a:pt x="38966" y="38352"/>
                    </a:lnTo>
                    <a:lnTo>
                      <a:pt x="38782" y="38629"/>
                    </a:lnTo>
                    <a:lnTo>
                      <a:pt x="38659" y="38598"/>
                    </a:lnTo>
                    <a:lnTo>
                      <a:pt x="38628" y="38506"/>
                    </a:lnTo>
                    <a:lnTo>
                      <a:pt x="38506" y="38291"/>
                    </a:lnTo>
                    <a:lnTo>
                      <a:pt x="38475" y="38444"/>
                    </a:lnTo>
                    <a:lnTo>
                      <a:pt x="38598" y="38537"/>
                    </a:lnTo>
                    <a:lnTo>
                      <a:pt x="38414" y="38629"/>
                    </a:lnTo>
                    <a:lnTo>
                      <a:pt x="38414" y="38813"/>
                    </a:lnTo>
                    <a:lnTo>
                      <a:pt x="38352" y="38751"/>
                    </a:lnTo>
                    <a:lnTo>
                      <a:pt x="38168" y="38690"/>
                    </a:lnTo>
                    <a:lnTo>
                      <a:pt x="38168" y="38567"/>
                    </a:lnTo>
                    <a:lnTo>
                      <a:pt x="38014" y="38475"/>
                    </a:lnTo>
                    <a:lnTo>
                      <a:pt x="37861" y="38260"/>
                    </a:lnTo>
                    <a:lnTo>
                      <a:pt x="37523" y="38137"/>
                    </a:lnTo>
                    <a:lnTo>
                      <a:pt x="37216" y="37984"/>
                    </a:lnTo>
                    <a:lnTo>
                      <a:pt x="37124" y="37738"/>
                    </a:lnTo>
                    <a:lnTo>
                      <a:pt x="37001" y="37677"/>
                    </a:lnTo>
                    <a:lnTo>
                      <a:pt x="36755" y="37493"/>
                    </a:lnTo>
                    <a:lnTo>
                      <a:pt x="36694" y="37370"/>
                    </a:lnTo>
                    <a:lnTo>
                      <a:pt x="36694" y="37615"/>
                    </a:lnTo>
                    <a:lnTo>
                      <a:pt x="36540" y="37585"/>
                    </a:lnTo>
                    <a:lnTo>
                      <a:pt x="36633" y="37830"/>
                    </a:lnTo>
                    <a:lnTo>
                      <a:pt x="36786" y="37953"/>
                    </a:lnTo>
                    <a:lnTo>
                      <a:pt x="36817" y="37892"/>
                    </a:lnTo>
                    <a:lnTo>
                      <a:pt x="36755" y="37769"/>
                    </a:lnTo>
                    <a:lnTo>
                      <a:pt x="36786" y="37677"/>
                    </a:lnTo>
                    <a:lnTo>
                      <a:pt x="36817" y="37677"/>
                    </a:lnTo>
                    <a:lnTo>
                      <a:pt x="37155" y="38045"/>
                    </a:lnTo>
                    <a:lnTo>
                      <a:pt x="37462" y="38229"/>
                    </a:lnTo>
                    <a:lnTo>
                      <a:pt x="37492" y="38291"/>
                    </a:lnTo>
                    <a:lnTo>
                      <a:pt x="37277" y="38414"/>
                    </a:lnTo>
                    <a:lnTo>
                      <a:pt x="37093" y="38444"/>
                    </a:lnTo>
                    <a:lnTo>
                      <a:pt x="36970" y="38414"/>
                    </a:lnTo>
                    <a:lnTo>
                      <a:pt x="37032" y="38537"/>
                    </a:lnTo>
                    <a:lnTo>
                      <a:pt x="37032" y="38567"/>
                    </a:lnTo>
                    <a:lnTo>
                      <a:pt x="37093" y="38537"/>
                    </a:lnTo>
                    <a:lnTo>
                      <a:pt x="37431" y="38506"/>
                    </a:lnTo>
                    <a:lnTo>
                      <a:pt x="37584" y="38352"/>
                    </a:lnTo>
                    <a:lnTo>
                      <a:pt x="37677" y="38352"/>
                    </a:lnTo>
                    <a:lnTo>
                      <a:pt x="37769" y="38444"/>
                    </a:lnTo>
                    <a:lnTo>
                      <a:pt x="37799" y="38659"/>
                    </a:lnTo>
                    <a:lnTo>
                      <a:pt x="38106" y="39028"/>
                    </a:lnTo>
                    <a:lnTo>
                      <a:pt x="38076" y="39427"/>
                    </a:lnTo>
                    <a:lnTo>
                      <a:pt x="37892" y="39642"/>
                    </a:lnTo>
                    <a:lnTo>
                      <a:pt x="37738" y="39642"/>
                    </a:lnTo>
                    <a:lnTo>
                      <a:pt x="37646" y="39734"/>
                    </a:lnTo>
                    <a:lnTo>
                      <a:pt x="37462" y="39734"/>
                    </a:lnTo>
                    <a:lnTo>
                      <a:pt x="37308" y="39611"/>
                    </a:lnTo>
                    <a:lnTo>
                      <a:pt x="36940" y="39550"/>
                    </a:lnTo>
                    <a:lnTo>
                      <a:pt x="36725" y="39273"/>
                    </a:lnTo>
                    <a:lnTo>
                      <a:pt x="36633" y="38997"/>
                    </a:lnTo>
                    <a:lnTo>
                      <a:pt x="36510" y="38905"/>
                    </a:lnTo>
                    <a:lnTo>
                      <a:pt x="36479" y="38966"/>
                    </a:lnTo>
                    <a:lnTo>
                      <a:pt x="36510" y="39059"/>
                    </a:lnTo>
                    <a:lnTo>
                      <a:pt x="36510" y="39212"/>
                    </a:lnTo>
                    <a:lnTo>
                      <a:pt x="36663" y="39396"/>
                    </a:lnTo>
                    <a:lnTo>
                      <a:pt x="36755" y="39734"/>
                    </a:lnTo>
                    <a:lnTo>
                      <a:pt x="36940" y="40041"/>
                    </a:lnTo>
                    <a:lnTo>
                      <a:pt x="36848" y="40103"/>
                    </a:lnTo>
                    <a:lnTo>
                      <a:pt x="36755" y="40072"/>
                    </a:lnTo>
                    <a:lnTo>
                      <a:pt x="36602" y="40103"/>
                    </a:lnTo>
                    <a:lnTo>
                      <a:pt x="36540" y="39888"/>
                    </a:lnTo>
                    <a:lnTo>
                      <a:pt x="36510" y="39980"/>
                    </a:lnTo>
                    <a:lnTo>
                      <a:pt x="36448" y="40041"/>
                    </a:lnTo>
                    <a:lnTo>
                      <a:pt x="36479" y="40133"/>
                    </a:lnTo>
                    <a:lnTo>
                      <a:pt x="36633" y="40195"/>
                    </a:lnTo>
                    <a:lnTo>
                      <a:pt x="36663" y="40287"/>
                    </a:lnTo>
                    <a:lnTo>
                      <a:pt x="36387" y="40225"/>
                    </a:lnTo>
                    <a:lnTo>
                      <a:pt x="36326" y="40164"/>
                    </a:lnTo>
                    <a:lnTo>
                      <a:pt x="36326" y="40317"/>
                    </a:lnTo>
                    <a:lnTo>
                      <a:pt x="36418" y="40379"/>
                    </a:lnTo>
                    <a:lnTo>
                      <a:pt x="36418" y="40502"/>
                    </a:lnTo>
                    <a:lnTo>
                      <a:pt x="36295" y="40686"/>
                    </a:lnTo>
                    <a:lnTo>
                      <a:pt x="36264" y="40471"/>
                    </a:lnTo>
                    <a:lnTo>
                      <a:pt x="36141" y="40471"/>
                    </a:lnTo>
                    <a:lnTo>
                      <a:pt x="36203" y="40563"/>
                    </a:lnTo>
                    <a:lnTo>
                      <a:pt x="36172" y="40686"/>
                    </a:lnTo>
                    <a:lnTo>
                      <a:pt x="36111" y="40625"/>
                    </a:lnTo>
                    <a:lnTo>
                      <a:pt x="35926" y="40625"/>
                    </a:lnTo>
                    <a:lnTo>
                      <a:pt x="35834" y="40747"/>
                    </a:lnTo>
                    <a:lnTo>
                      <a:pt x="35589" y="40839"/>
                    </a:lnTo>
                    <a:lnTo>
                      <a:pt x="35742" y="40932"/>
                    </a:lnTo>
                    <a:lnTo>
                      <a:pt x="35773" y="41024"/>
                    </a:lnTo>
                    <a:lnTo>
                      <a:pt x="35681" y="41054"/>
                    </a:lnTo>
                    <a:lnTo>
                      <a:pt x="35650" y="40993"/>
                    </a:lnTo>
                    <a:lnTo>
                      <a:pt x="35466" y="40870"/>
                    </a:lnTo>
                    <a:lnTo>
                      <a:pt x="35343" y="40839"/>
                    </a:lnTo>
                    <a:lnTo>
                      <a:pt x="35343" y="40932"/>
                    </a:lnTo>
                    <a:lnTo>
                      <a:pt x="35251" y="40993"/>
                    </a:lnTo>
                    <a:lnTo>
                      <a:pt x="35466" y="41116"/>
                    </a:lnTo>
                    <a:lnTo>
                      <a:pt x="35404" y="41208"/>
                    </a:lnTo>
                    <a:lnTo>
                      <a:pt x="35404" y="41300"/>
                    </a:lnTo>
                    <a:lnTo>
                      <a:pt x="35220" y="41300"/>
                    </a:lnTo>
                    <a:lnTo>
                      <a:pt x="35097" y="41515"/>
                    </a:lnTo>
                    <a:lnTo>
                      <a:pt x="34913" y="41576"/>
                    </a:lnTo>
                    <a:lnTo>
                      <a:pt x="34974" y="41699"/>
                    </a:lnTo>
                    <a:lnTo>
                      <a:pt x="34944" y="41791"/>
                    </a:lnTo>
                    <a:lnTo>
                      <a:pt x="34821" y="41791"/>
                    </a:lnTo>
                    <a:lnTo>
                      <a:pt x="34729" y="41914"/>
                    </a:lnTo>
                    <a:lnTo>
                      <a:pt x="34759" y="42037"/>
                    </a:lnTo>
                    <a:lnTo>
                      <a:pt x="34637" y="42098"/>
                    </a:lnTo>
                    <a:lnTo>
                      <a:pt x="34391" y="42375"/>
                    </a:lnTo>
                    <a:lnTo>
                      <a:pt x="34207" y="42436"/>
                    </a:lnTo>
                    <a:lnTo>
                      <a:pt x="34207" y="42559"/>
                    </a:lnTo>
                    <a:lnTo>
                      <a:pt x="34053" y="42713"/>
                    </a:lnTo>
                    <a:lnTo>
                      <a:pt x="33869" y="42590"/>
                    </a:lnTo>
                    <a:lnTo>
                      <a:pt x="33869" y="42682"/>
                    </a:lnTo>
                    <a:lnTo>
                      <a:pt x="33930" y="42897"/>
                    </a:lnTo>
                    <a:lnTo>
                      <a:pt x="33777" y="43050"/>
                    </a:lnTo>
                    <a:lnTo>
                      <a:pt x="33715" y="43327"/>
                    </a:lnTo>
                    <a:lnTo>
                      <a:pt x="33623" y="43511"/>
                    </a:lnTo>
                    <a:lnTo>
                      <a:pt x="33562" y="43695"/>
                    </a:lnTo>
                    <a:lnTo>
                      <a:pt x="33439" y="43787"/>
                    </a:lnTo>
                    <a:lnTo>
                      <a:pt x="33316" y="44125"/>
                    </a:lnTo>
                    <a:lnTo>
                      <a:pt x="33378" y="44186"/>
                    </a:lnTo>
                    <a:lnTo>
                      <a:pt x="33378" y="44432"/>
                    </a:lnTo>
                    <a:lnTo>
                      <a:pt x="33224" y="44678"/>
                    </a:lnTo>
                    <a:lnTo>
                      <a:pt x="33163" y="44831"/>
                    </a:lnTo>
                    <a:lnTo>
                      <a:pt x="33040" y="44862"/>
                    </a:lnTo>
                    <a:lnTo>
                      <a:pt x="32948" y="44954"/>
                    </a:lnTo>
                    <a:lnTo>
                      <a:pt x="33132" y="44985"/>
                    </a:lnTo>
                    <a:lnTo>
                      <a:pt x="33163" y="45108"/>
                    </a:lnTo>
                    <a:lnTo>
                      <a:pt x="33132" y="45261"/>
                    </a:lnTo>
                    <a:lnTo>
                      <a:pt x="33193" y="45353"/>
                    </a:lnTo>
                    <a:lnTo>
                      <a:pt x="33193" y="45568"/>
                    </a:lnTo>
                    <a:lnTo>
                      <a:pt x="33286" y="45599"/>
                    </a:lnTo>
                    <a:lnTo>
                      <a:pt x="33132" y="45998"/>
                    </a:lnTo>
                    <a:lnTo>
                      <a:pt x="32917" y="46213"/>
                    </a:lnTo>
                    <a:lnTo>
                      <a:pt x="32457" y="46305"/>
                    </a:lnTo>
                    <a:lnTo>
                      <a:pt x="32395" y="46459"/>
                    </a:lnTo>
                    <a:lnTo>
                      <a:pt x="32610" y="46274"/>
                    </a:lnTo>
                    <a:lnTo>
                      <a:pt x="33009" y="46244"/>
                    </a:lnTo>
                    <a:lnTo>
                      <a:pt x="33286" y="45875"/>
                    </a:lnTo>
                    <a:lnTo>
                      <a:pt x="33501" y="45476"/>
                    </a:lnTo>
                    <a:lnTo>
                      <a:pt x="33961" y="45476"/>
                    </a:lnTo>
                    <a:lnTo>
                      <a:pt x="34115" y="45537"/>
                    </a:lnTo>
                    <a:lnTo>
                      <a:pt x="34115" y="45691"/>
                    </a:lnTo>
                    <a:lnTo>
                      <a:pt x="34053" y="45875"/>
                    </a:lnTo>
                    <a:lnTo>
                      <a:pt x="34053" y="46059"/>
                    </a:lnTo>
                    <a:lnTo>
                      <a:pt x="34145" y="46274"/>
                    </a:lnTo>
                    <a:lnTo>
                      <a:pt x="34145" y="46612"/>
                    </a:lnTo>
                    <a:lnTo>
                      <a:pt x="34023" y="46950"/>
                    </a:lnTo>
                    <a:lnTo>
                      <a:pt x="34115" y="47073"/>
                    </a:lnTo>
                    <a:lnTo>
                      <a:pt x="34176" y="47410"/>
                    </a:lnTo>
                    <a:lnTo>
                      <a:pt x="34115" y="47564"/>
                    </a:lnTo>
                    <a:lnTo>
                      <a:pt x="33593" y="48055"/>
                    </a:lnTo>
                    <a:lnTo>
                      <a:pt x="33347" y="48147"/>
                    </a:lnTo>
                    <a:lnTo>
                      <a:pt x="33193" y="48117"/>
                    </a:lnTo>
                    <a:lnTo>
                      <a:pt x="33378" y="48178"/>
                    </a:lnTo>
                    <a:lnTo>
                      <a:pt x="33623" y="48178"/>
                    </a:lnTo>
                    <a:lnTo>
                      <a:pt x="34207" y="47994"/>
                    </a:lnTo>
                    <a:lnTo>
                      <a:pt x="34790" y="47810"/>
                    </a:lnTo>
                    <a:lnTo>
                      <a:pt x="35097" y="47779"/>
                    </a:lnTo>
                    <a:lnTo>
                      <a:pt x="35466" y="48025"/>
                    </a:lnTo>
                    <a:lnTo>
                      <a:pt x="35711" y="48240"/>
                    </a:lnTo>
                    <a:lnTo>
                      <a:pt x="36080" y="48332"/>
                    </a:lnTo>
                    <a:lnTo>
                      <a:pt x="36172" y="48424"/>
                    </a:lnTo>
                    <a:lnTo>
                      <a:pt x="36326" y="48454"/>
                    </a:lnTo>
                    <a:lnTo>
                      <a:pt x="36571" y="48731"/>
                    </a:lnTo>
                    <a:lnTo>
                      <a:pt x="36725" y="48792"/>
                    </a:lnTo>
                    <a:lnTo>
                      <a:pt x="36848" y="49038"/>
                    </a:lnTo>
                    <a:lnTo>
                      <a:pt x="37001" y="49130"/>
                    </a:lnTo>
                    <a:lnTo>
                      <a:pt x="37001" y="49253"/>
                    </a:lnTo>
                    <a:lnTo>
                      <a:pt x="37093" y="49376"/>
                    </a:lnTo>
                    <a:lnTo>
                      <a:pt x="37216" y="49652"/>
                    </a:lnTo>
                    <a:lnTo>
                      <a:pt x="37216" y="49744"/>
                    </a:lnTo>
                    <a:lnTo>
                      <a:pt x="37339" y="49683"/>
                    </a:lnTo>
                    <a:lnTo>
                      <a:pt x="37400" y="49775"/>
                    </a:lnTo>
                    <a:lnTo>
                      <a:pt x="37738" y="49990"/>
                    </a:lnTo>
                    <a:lnTo>
                      <a:pt x="37861" y="50020"/>
                    </a:lnTo>
                    <a:lnTo>
                      <a:pt x="38106" y="50205"/>
                    </a:lnTo>
                    <a:lnTo>
                      <a:pt x="38229" y="50235"/>
                    </a:lnTo>
                    <a:lnTo>
                      <a:pt x="38506" y="50481"/>
                    </a:lnTo>
                    <a:lnTo>
                      <a:pt x="38536" y="50604"/>
                    </a:lnTo>
                    <a:lnTo>
                      <a:pt x="38751" y="50819"/>
                    </a:lnTo>
                    <a:lnTo>
                      <a:pt x="38721" y="50880"/>
                    </a:lnTo>
                    <a:lnTo>
                      <a:pt x="38782" y="50942"/>
                    </a:lnTo>
                    <a:lnTo>
                      <a:pt x="39028" y="50942"/>
                    </a:lnTo>
                    <a:lnTo>
                      <a:pt x="39120" y="50972"/>
                    </a:lnTo>
                    <a:lnTo>
                      <a:pt x="39304" y="50942"/>
                    </a:lnTo>
                    <a:lnTo>
                      <a:pt x="39642" y="50942"/>
                    </a:lnTo>
                    <a:lnTo>
                      <a:pt x="39734" y="51003"/>
                    </a:lnTo>
                    <a:lnTo>
                      <a:pt x="39795" y="51003"/>
                    </a:lnTo>
                    <a:lnTo>
                      <a:pt x="40041" y="51095"/>
                    </a:lnTo>
                    <a:lnTo>
                      <a:pt x="40317" y="51126"/>
                    </a:lnTo>
                    <a:lnTo>
                      <a:pt x="40532" y="51064"/>
                    </a:lnTo>
                    <a:lnTo>
                      <a:pt x="40655" y="51064"/>
                    </a:lnTo>
                    <a:lnTo>
                      <a:pt x="40655" y="51126"/>
                    </a:lnTo>
                    <a:lnTo>
                      <a:pt x="40716" y="51095"/>
                    </a:lnTo>
                    <a:lnTo>
                      <a:pt x="40778" y="51095"/>
                    </a:lnTo>
                    <a:lnTo>
                      <a:pt x="40809" y="51341"/>
                    </a:lnTo>
                    <a:lnTo>
                      <a:pt x="40594" y="51740"/>
                    </a:lnTo>
                    <a:lnTo>
                      <a:pt x="40594" y="51894"/>
                    </a:lnTo>
                    <a:lnTo>
                      <a:pt x="40502" y="52047"/>
                    </a:lnTo>
                    <a:lnTo>
                      <a:pt x="40379" y="52262"/>
                    </a:lnTo>
                    <a:lnTo>
                      <a:pt x="40409" y="52446"/>
                    </a:lnTo>
                    <a:lnTo>
                      <a:pt x="40440" y="52508"/>
                    </a:lnTo>
                    <a:lnTo>
                      <a:pt x="40440" y="52845"/>
                    </a:lnTo>
                    <a:lnTo>
                      <a:pt x="40225" y="53183"/>
                    </a:lnTo>
                    <a:lnTo>
                      <a:pt x="40225" y="53337"/>
                    </a:lnTo>
                    <a:lnTo>
                      <a:pt x="40164" y="53552"/>
                    </a:lnTo>
                    <a:lnTo>
                      <a:pt x="40010" y="53674"/>
                    </a:lnTo>
                    <a:lnTo>
                      <a:pt x="39918" y="54012"/>
                    </a:lnTo>
                    <a:lnTo>
                      <a:pt x="40010" y="54166"/>
                    </a:lnTo>
                    <a:lnTo>
                      <a:pt x="40164" y="54289"/>
                    </a:lnTo>
                    <a:lnTo>
                      <a:pt x="40164" y="54473"/>
                    </a:lnTo>
                    <a:lnTo>
                      <a:pt x="40287" y="54565"/>
                    </a:lnTo>
                    <a:lnTo>
                      <a:pt x="40379" y="54688"/>
                    </a:lnTo>
                    <a:lnTo>
                      <a:pt x="40348" y="54811"/>
                    </a:lnTo>
                    <a:lnTo>
                      <a:pt x="40379" y="54903"/>
                    </a:lnTo>
                    <a:lnTo>
                      <a:pt x="40379" y="55026"/>
                    </a:lnTo>
                    <a:lnTo>
                      <a:pt x="40532" y="55087"/>
                    </a:lnTo>
                    <a:lnTo>
                      <a:pt x="40716" y="55179"/>
                    </a:lnTo>
                    <a:lnTo>
                      <a:pt x="40778" y="55179"/>
                    </a:lnTo>
                    <a:lnTo>
                      <a:pt x="40778" y="55302"/>
                    </a:lnTo>
                    <a:lnTo>
                      <a:pt x="40901" y="55425"/>
                    </a:lnTo>
                    <a:lnTo>
                      <a:pt x="40931" y="55701"/>
                    </a:lnTo>
                    <a:lnTo>
                      <a:pt x="40962" y="55793"/>
                    </a:lnTo>
                    <a:lnTo>
                      <a:pt x="40901" y="56039"/>
                    </a:lnTo>
                    <a:lnTo>
                      <a:pt x="40594" y="56315"/>
                    </a:lnTo>
                    <a:lnTo>
                      <a:pt x="40809" y="56192"/>
                    </a:lnTo>
                    <a:lnTo>
                      <a:pt x="41024" y="56039"/>
                    </a:lnTo>
                    <a:lnTo>
                      <a:pt x="41238" y="56131"/>
                    </a:lnTo>
                    <a:lnTo>
                      <a:pt x="41392" y="56254"/>
                    </a:lnTo>
                    <a:lnTo>
                      <a:pt x="41515" y="56254"/>
                    </a:lnTo>
                    <a:lnTo>
                      <a:pt x="41576" y="56100"/>
                    </a:lnTo>
                    <a:lnTo>
                      <a:pt x="41576" y="55977"/>
                    </a:lnTo>
                    <a:lnTo>
                      <a:pt x="41853" y="55640"/>
                    </a:lnTo>
                    <a:lnTo>
                      <a:pt x="41914" y="55640"/>
                    </a:lnTo>
                    <a:lnTo>
                      <a:pt x="41883" y="55762"/>
                    </a:lnTo>
                    <a:lnTo>
                      <a:pt x="41914" y="55855"/>
                    </a:lnTo>
                    <a:lnTo>
                      <a:pt x="42006" y="55885"/>
                    </a:lnTo>
                    <a:lnTo>
                      <a:pt x="42068" y="56162"/>
                    </a:lnTo>
                    <a:lnTo>
                      <a:pt x="42037" y="56407"/>
                    </a:lnTo>
                    <a:lnTo>
                      <a:pt x="42221" y="56530"/>
                    </a:lnTo>
                    <a:lnTo>
                      <a:pt x="42497" y="56561"/>
                    </a:lnTo>
                    <a:lnTo>
                      <a:pt x="42344" y="56499"/>
                    </a:lnTo>
                    <a:lnTo>
                      <a:pt x="42190" y="56315"/>
                    </a:lnTo>
                    <a:lnTo>
                      <a:pt x="42160" y="56131"/>
                    </a:lnTo>
                    <a:lnTo>
                      <a:pt x="42190" y="55885"/>
                    </a:lnTo>
                    <a:lnTo>
                      <a:pt x="42282" y="55762"/>
                    </a:lnTo>
                    <a:lnTo>
                      <a:pt x="42190" y="55670"/>
                    </a:lnTo>
                    <a:lnTo>
                      <a:pt x="42190" y="55486"/>
                    </a:lnTo>
                    <a:lnTo>
                      <a:pt x="42252" y="55517"/>
                    </a:lnTo>
                    <a:lnTo>
                      <a:pt x="42344" y="55517"/>
                    </a:lnTo>
                    <a:lnTo>
                      <a:pt x="42436" y="55271"/>
                    </a:lnTo>
                    <a:lnTo>
                      <a:pt x="42620" y="55087"/>
                    </a:lnTo>
                    <a:lnTo>
                      <a:pt x="42559" y="54995"/>
                    </a:lnTo>
                    <a:lnTo>
                      <a:pt x="42528" y="54749"/>
                    </a:lnTo>
                    <a:lnTo>
                      <a:pt x="42436" y="54718"/>
                    </a:lnTo>
                    <a:lnTo>
                      <a:pt x="42436" y="54534"/>
                    </a:lnTo>
                    <a:lnTo>
                      <a:pt x="42590" y="54350"/>
                    </a:lnTo>
                    <a:lnTo>
                      <a:pt x="42528" y="54258"/>
                    </a:lnTo>
                    <a:lnTo>
                      <a:pt x="42528" y="54166"/>
                    </a:lnTo>
                    <a:lnTo>
                      <a:pt x="42436" y="54135"/>
                    </a:lnTo>
                    <a:lnTo>
                      <a:pt x="42405" y="54012"/>
                    </a:lnTo>
                    <a:lnTo>
                      <a:pt x="42559" y="53613"/>
                    </a:lnTo>
                    <a:lnTo>
                      <a:pt x="42497" y="53460"/>
                    </a:lnTo>
                    <a:lnTo>
                      <a:pt x="42559" y="53183"/>
                    </a:lnTo>
                    <a:lnTo>
                      <a:pt x="42651" y="53091"/>
                    </a:lnTo>
                    <a:lnTo>
                      <a:pt x="42590" y="52938"/>
                    </a:lnTo>
                    <a:lnTo>
                      <a:pt x="42682" y="52876"/>
                    </a:lnTo>
                    <a:lnTo>
                      <a:pt x="42620" y="52753"/>
                    </a:lnTo>
                    <a:lnTo>
                      <a:pt x="42712" y="52692"/>
                    </a:lnTo>
                    <a:lnTo>
                      <a:pt x="42620" y="52661"/>
                    </a:lnTo>
                    <a:lnTo>
                      <a:pt x="42559" y="52538"/>
                    </a:lnTo>
                    <a:lnTo>
                      <a:pt x="42651" y="52508"/>
                    </a:lnTo>
                    <a:lnTo>
                      <a:pt x="42590" y="52385"/>
                    </a:lnTo>
                    <a:lnTo>
                      <a:pt x="42590" y="52231"/>
                    </a:lnTo>
                    <a:lnTo>
                      <a:pt x="42528" y="52108"/>
                    </a:lnTo>
                    <a:lnTo>
                      <a:pt x="42497" y="51924"/>
                    </a:lnTo>
                    <a:lnTo>
                      <a:pt x="42436" y="51832"/>
                    </a:lnTo>
                    <a:lnTo>
                      <a:pt x="42682" y="51740"/>
                    </a:lnTo>
                    <a:lnTo>
                      <a:pt x="42989" y="51679"/>
                    </a:lnTo>
                    <a:lnTo>
                      <a:pt x="43142" y="51556"/>
                    </a:lnTo>
                    <a:lnTo>
                      <a:pt x="43357" y="51556"/>
                    </a:lnTo>
                    <a:lnTo>
                      <a:pt x="43449" y="51494"/>
                    </a:lnTo>
                    <a:lnTo>
                      <a:pt x="43756" y="51341"/>
                    </a:lnTo>
                    <a:lnTo>
                      <a:pt x="44278" y="51126"/>
                    </a:lnTo>
                    <a:lnTo>
                      <a:pt x="44278" y="51064"/>
                    </a:lnTo>
                    <a:lnTo>
                      <a:pt x="44370" y="50972"/>
                    </a:lnTo>
                    <a:lnTo>
                      <a:pt x="44770" y="50819"/>
                    </a:lnTo>
                    <a:lnTo>
                      <a:pt x="44770" y="50665"/>
                    </a:lnTo>
                    <a:lnTo>
                      <a:pt x="44985" y="50573"/>
                    </a:lnTo>
                    <a:lnTo>
                      <a:pt x="45200" y="50235"/>
                    </a:lnTo>
                    <a:lnTo>
                      <a:pt x="45292" y="50235"/>
                    </a:lnTo>
                    <a:lnTo>
                      <a:pt x="45384" y="50297"/>
                    </a:lnTo>
                    <a:lnTo>
                      <a:pt x="45537" y="50297"/>
                    </a:lnTo>
                    <a:lnTo>
                      <a:pt x="45660" y="50174"/>
                    </a:lnTo>
                    <a:lnTo>
                      <a:pt x="45507" y="49959"/>
                    </a:lnTo>
                    <a:lnTo>
                      <a:pt x="45507" y="49775"/>
                    </a:lnTo>
                    <a:lnTo>
                      <a:pt x="45414" y="49867"/>
                    </a:lnTo>
                    <a:lnTo>
                      <a:pt x="45384" y="50020"/>
                    </a:lnTo>
                    <a:lnTo>
                      <a:pt x="45322" y="50020"/>
                    </a:lnTo>
                    <a:lnTo>
                      <a:pt x="45384" y="49806"/>
                    </a:lnTo>
                    <a:lnTo>
                      <a:pt x="45507" y="49406"/>
                    </a:lnTo>
                    <a:lnTo>
                      <a:pt x="45568" y="49345"/>
                    </a:lnTo>
                    <a:lnTo>
                      <a:pt x="45568" y="49069"/>
                    </a:lnTo>
                    <a:lnTo>
                      <a:pt x="45599" y="48854"/>
                    </a:lnTo>
                    <a:lnTo>
                      <a:pt x="45476" y="48608"/>
                    </a:lnTo>
                    <a:lnTo>
                      <a:pt x="45507" y="48117"/>
                    </a:lnTo>
                    <a:lnTo>
                      <a:pt x="45445" y="47687"/>
                    </a:lnTo>
                    <a:lnTo>
                      <a:pt x="45200" y="47288"/>
                    </a:lnTo>
                    <a:lnTo>
                      <a:pt x="45015" y="47165"/>
                    </a:lnTo>
                    <a:lnTo>
                      <a:pt x="44954" y="47011"/>
                    </a:lnTo>
                    <a:lnTo>
                      <a:pt x="44800" y="46950"/>
                    </a:lnTo>
                    <a:lnTo>
                      <a:pt x="44739" y="46827"/>
                    </a:lnTo>
                    <a:lnTo>
                      <a:pt x="44831" y="46489"/>
                    </a:lnTo>
                    <a:lnTo>
                      <a:pt x="45015" y="46428"/>
                    </a:lnTo>
                    <a:lnTo>
                      <a:pt x="45445" y="45967"/>
                    </a:lnTo>
                    <a:lnTo>
                      <a:pt x="45568" y="45967"/>
                    </a:lnTo>
                    <a:lnTo>
                      <a:pt x="45691" y="45844"/>
                    </a:lnTo>
                    <a:lnTo>
                      <a:pt x="45691" y="45722"/>
                    </a:lnTo>
                    <a:lnTo>
                      <a:pt x="45629" y="45691"/>
                    </a:lnTo>
                    <a:lnTo>
                      <a:pt x="45629" y="45630"/>
                    </a:lnTo>
                    <a:lnTo>
                      <a:pt x="45783" y="45384"/>
                    </a:lnTo>
                    <a:lnTo>
                      <a:pt x="45875" y="45384"/>
                    </a:lnTo>
                    <a:lnTo>
                      <a:pt x="45998" y="45599"/>
                    </a:lnTo>
                    <a:lnTo>
                      <a:pt x="46090" y="45630"/>
                    </a:lnTo>
                    <a:lnTo>
                      <a:pt x="46029" y="45568"/>
                    </a:lnTo>
                    <a:lnTo>
                      <a:pt x="46029" y="45353"/>
                    </a:lnTo>
                    <a:lnTo>
                      <a:pt x="46213" y="45292"/>
                    </a:lnTo>
                    <a:lnTo>
                      <a:pt x="46397" y="44985"/>
                    </a:lnTo>
                    <a:lnTo>
                      <a:pt x="46366" y="44862"/>
                    </a:lnTo>
                    <a:lnTo>
                      <a:pt x="46121" y="44862"/>
                    </a:lnTo>
                    <a:lnTo>
                      <a:pt x="46121" y="44800"/>
                    </a:lnTo>
                    <a:lnTo>
                      <a:pt x="46274" y="44616"/>
                    </a:lnTo>
                    <a:lnTo>
                      <a:pt x="46182" y="44524"/>
                    </a:lnTo>
                    <a:lnTo>
                      <a:pt x="46121" y="44401"/>
                    </a:lnTo>
                    <a:lnTo>
                      <a:pt x="46244" y="44278"/>
                    </a:lnTo>
                    <a:lnTo>
                      <a:pt x="46397" y="44217"/>
                    </a:lnTo>
                    <a:lnTo>
                      <a:pt x="46213" y="44186"/>
                    </a:lnTo>
                    <a:lnTo>
                      <a:pt x="46213" y="44094"/>
                    </a:lnTo>
                    <a:lnTo>
                      <a:pt x="46305" y="43879"/>
                    </a:lnTo>
                    <a:lnTo>
                      <a:pt x="46428" y="43787"/>
                    </a:lnTo>
                    <a:lnTo>
                      <a:pt x="46336" y="43787"/>
                    </a:lnTo>
                    <a:lnTo>
                      <a:pt x="46059" y="43818"/>
                    </a:lnTo>
                    <a:lnTo>
                      <a:pt x="45967" y="43787"/>
                    </a:lnTo>
                    <a:lnTo>
                      <a:pt x="45967" y="43664"/>
                    </a:lnTo>
                    <a:lnTo>
                      <a:pt x="46336" y="43388"/>
                    </a:lnTo>
                    <a:lnTo>
                      <a:pt x="46551" y="43081"/>
                    </a:lnTo>
                    <a:lnTo>
                      <a:pt x="46581" y="42866"/>
                    </a:lnTo>
                    <a:lnTo>
                      <a:pt x="46704" y="42866"/>
                    </a:lnTo>
                    <a:lnTo>
                      <a:pt x="46766" y="42774"/>
                    </a:lnTo>
                    <a:lnTo>
                      <a:pt x="46766" y="42590"/>
                    </a:lnTo>
                    <a:lnTo>
                      <a:pt x="46673" y="42559"/>
                    </a:lnTo>
                    <a:lnTo>
                      <a:pt x="46673" y="42498"/>
                    </a:lnTo>
                    <a:lnTo>
                      <a:pt x="46581" y="42467"/>
                    </a:lnTo>
                    <a:lnTo>
                      <a:pt x="46489" y="42313"/>
                    </a:lnTo>
                    <a:lnTo>
                      <a:pt x="46489" y="42006"/>
                    </a:lnTo>
                    <a:lnTo>
                      <a:pt x="46612" y="41761"/>
                    </a:lnTo>
                    <a:lnTo>
                      <a:pt x="46612" y="41546"/>
                    </a:lnTo>
                    <a:lnTo>
                      <a:pt x="46735" y="41484"/>
                    </a:lnTo>
                    <a:lnTo>
                      <a:pt x="46796" y="41515"/>
                    </a:lnTo>
                    <a:lnTo>
                      <a:pt x="46888" y="41515"/>
                    </a:lnTo>
                    <a:lnTo>
                      <a:pt x="46888" y="41423"/>
                    </a:lnTo>
                    <a:lnTo>
                      <a:pt x="47011" y="41300"/>
                    </a:lnTo>
                    <a:lnTo>
                      <a:pt x="47103" y="41300"/>
                    </a:lnTo>
                    <a:lnTo>
                      <a:pt x="47195" y="41269"/>
                    </a:lnTo>
                    <a:lnTo>
                      <a:pt x="47318" y="41331"/>
                    </a:lnTo>
                    <a:lnTo>
                      <a:pt x="47595" y="41331"/>
                    </a:lnTo>
                    <a:lnTo>
                      <a:pt x="47871" y="41484"/>
                    </a:lnTo>
                    <a:lnTo>
                      <a:pt x="48239" y="41699"/>
                    </a:lnTo>
                    <a:lnTo>
                      <a:pt x="48332" y="41699"/>
                    </a:lnTo>
                    <a:lnTo>
                      <a:pt x="48301" y="41853"/>
                    </a:lnTo>
                    <a:lnTo>
                      <a:pt x="48086" y="41914"/>
                    </a:lnTo>
                    <a:lnTo>
                      <a:pt x="48362" y="41914"/>
                    </a:lnTo>
                    <a:lnTo>
                      <a:pt x="48577" y="41761"/>
                    </a:lnTo>
                    <a:lnTo>
                      <a:pt x="48731" y="41761"/>
                    </a:lnTo>
                    <a:lnTo>
                      <a:pt x="48823" y="41853"/>
                    </a:lnTo>
                    <a:lnTo>
                      <a:pt x="48946" y="41853"/>
                    </a:lnTo>
                    <a:lnTo>
                      <a:pt x="49068" y="42006"/>
                    </a:lnTo>
                    <a:lnTo>
                      <a:pt x="49068" y="41853"/>
                    </a:lnTo>
                    <a:lnTo>
                      <a:pt x="49253" y="41914"/>
                    </a:lnTo>
                    <a:lnTo>
                      <a:pt x="49314" y="41822"/>
                    </a:lnTo>
                    <a:lnTo>
                      <a:pt x="49468" y="41822"/>
                    </a:lnTo>
                    <a:lnTo>
                      <a:pt x="49683" y="41699"/>
                    </a:lnTo>
                    <a:lnTo>
                      <a:pt x="49959" y="41914"/>
                    </a:lnTo>
                    <a:lnTo>
                      <a:pt x="49959" y="42098"/>
                    </a:lnTo>
                    <a:lnTo>
                      <a:pt x="50143" y="42252"/>
                    </a:lnTo>
                    <a:lnTo>
                      <a:pt x="50297" y="42252"/>
                    </a:lnTo>
                    <a:lnTo>
                      <a:pt x="50297" y="42498"/>
                    </a:lnTo>
                    <a:lnTo>
                      <a:pt x="50205" y="42651"/>
                    </a:lnTo>
                    <a:lnTo>
                      <a:pt x="50205" y="42743"/>
                    </a:lnTo>
                    <a:lnTo>
                      <a:pt x="50297" y="42682"/>
                    </a:lnTo>
                    <a:lnTo>
                      <a:pt x="50481" y="42866"/>
                    </a:lnTo>
                    <a:lnTo>
                      <a:pt x="50573" y="43020"/>
                    </a:lnTo>
                    <a:lnTo>
                      <a:pt x="50450" y="43081"/>
                    </a:lnTo>
                    <a:lnTo>
                      <a:pt x="50573" y="43173"/>
                    </a:lnTo>
                    <a:lnTo>
                      <a:pt x="50696" y="43081"/>
                    </a:lnTo>
                    <a:lnTo>
                      <a:pt x="50849" y="43265"/>
                    </a:lnTo>
                    <a:lnTo>
                      <a:pt x="50819" y="43357"/>
                    </a:lnTo>
                    <a:lnTo>
                      <a:pt x="50665" y="43265"/>
                    </a:lnTo>
                    <a:lnTo>
                      <a:pt x="50604" y="43419"/>
                    </a:lnTo>
                    <a:lnTo>
                      <a:pt x="50450" y="43419"/>
                    </a:lnTo>
                    <a:lnTo>
                      <a:pt x="50665" y="43603"/>
                    </a:lnTo>
                    <a:lnTo>
                      <a:pt x="50665" y="43756"/>
                    </a:lnTo>
                    <a:lnTo>
                      <a:pt x="50819" y="43634"/>
                    </a:lnTo>
                    <a:lnTo>
                      <a:pt x="50819" y="43756"/>
                    </a:lnTo>
                    <a:lnTo>
                      <a:pt x="50942" y="43695"/>
                    </a:lnTo>
                    <a:lnTo>
                      <a:pt x="51187" y="43910"/>
                    </a:lnTo>
                    <a:lnTo>
                      <a:pt x="51310" y="43879"/>
                    </a:lnTo>
                    <a:lnTo>
                      <a:pt x="51371" y="43971"/>
                    </a:lnTo>
                    <a:lnTo>
                      <a:pt x="51525" y="43879"/>
                    </a:lnTo>
                    <a:lnTo>
                      <a:pt x="51740" y="43941"/>
                    </a:lnTo>
                    <a:lnTo>
                      <a:pt x="51709" y="44248"/>
                    </a:lnTo>
                    <a:lnTo>
                      <a:pt x="51801" y="44371"/>
                    </a:lnTo>
                    <a:lnTo>
                      <a:pt x="51986" y="44248"/>
                    </a:lnTo>
                    <a:lnTo>
                      <a:pt x="52016" y="43971"/>
                    </a:lnTo>
                    <a:lnTo>
                      <a:pt x="52170" y="43971"/>
                    </a:lnTo>
                    <a:lnTo>
                      <a:pt x="52170" y="44278"/>
                    </a:lnTo>
                    <a:lnTo>
                      <a:pt x="52108" y="44555"/>
                    </a:lnTo>
                    <a:lnTo>
                      <a:pt x="51893" y="44586"/>
                    </a:lnTo>
                    <a:lnTo>
                      <a:pt x="51740" y="44831"/>
                    </a:lnTo>
                    <a:lnTo>
                      <a:pt x="51771" y="45230"/>
                    </a:lnTo>
                    <a:lnTo>
                      <a:pt x="51709" y="45384"/>
                    </a:lnTo>
                    <a:lnTo>
                      <a:pt x="51679" y="45169"/>
                    </a:lnTo>
                    <a:lnTo>
                      <a:pt x="51586" y="45261"/>
                    </a:lnTo>
                    <a:lnTo>
                      <a:pt x="51556" y="45507"/>
                    </a:lnTo>
                    <a:lnTo>
                      <a:pt x="51187" y="45476"/>
                    </a:lnTo>
                    <a:lnTo>
                      <a:pt x="50757" y="45322"/>
                    </a:lnTo>
                    <a:lnTo>
                      <a:pt x="51156" y="45537"/>
                    </a:lnTo>
                    <a:lnTo>
                      <a:pt x="51464" y="45599"/>
                    </a:lnTo>
                    <a:lnTo>
                      <a:pt x="51679" y="45783"/>
                    </a:lnTo>
                    <a:lnTo>
                      <a:pt x="51679" y="46059"/>
                    </a:lnTo>
                    <a:lnTo>
                      <a:pt x="51525" y="46274"/>
                    </a:lnTo>
                    <a:lnTo>
                      <a:pt x="51525" y="46366"/>
                    </a:lnTo>
                    <a:lnTo>
                      <a:pt x="51341" y="46612"/>
                    </a:lnTo>
                    <a:lnTo>
                      <a:pt x="51371" y="46612"/>
                    </a:lnTo>
                    <a:lnTo>
                      <a:pt x="51586" y="46950"/>
                    </a:lnTo>
                    <a:lnTo>
                      <a:pt x="51740" y="46981"/>
                    </a:lnTo>
                    <a:lnTo>
                      <a:pt x="51648" y="47011"/>
                    </a:lnTo>
                    <a:lnTo>
                      <a:pt x="51341" y="46888"/>
                    </a:lnTo>
                    <a:lnTo>
                      <a:pt x="51556" y="47165"/>
                    </a:lnTo>
                    <a:lnTo>
                      <a:pt x="51709" y="47288"/>
                    </a:lnTo>
                    <a:lnTo>
                      <a:pt x="51740" y="47288"/>
                    </a:lnTo>
                    <a:lnTo>
                      <a:pt x="51709" y="47103"/>
                    </a:lnTo>
                    <a:lnTo>
                      <a:pt x="51832" y="47103"/>
                    </a:lnTo>
                    <a:lnTo>
                      <a:pt x="52016" y="47257"/>
                    </a:lnTo>
                    <a:lnTo>
                      <a:pt x="52108" y="47410"/>
                    </a:lnTo>
                    <a:lnTo>
                      <a:pt x="52078" y="47595"/>
                    </a:lnTo>
                    <a:lnTo>
                      <a:pt x="52078" y="47779"/>
                    </a:lnTo>
                    <a:lnTo>
                      <a:pt x="51893" y="48055"/>
                    </a:lnTo>
                    <a:lnTo>
                      <a:pt x="51863" y="48240"/>
                    </a:lnTo>
                    <a:lnTo>
                      <a:pt x="51740" y="48393"/>
                    </a:lnTo>
                    <a:lnTo>
                      <a:pt x="51893" y="48301"/>
                    </a:lnTo>
                    <a:lnTo>
                      <a:pt x="52108" y="47871"/>
                    </a:lnTo>
                    <a:lnTo>
                      <a:pt x="52323" y="47656"/>
                    </a:lnTo>
                    <a:lnTo>
                      <a:pt x="52385" y="47656"/>
                    </a:lnTo>
                    <a:lnTo>
                      <a:pt x="52354" y="47810"/>
                    </a:lnTo>
                    <a:lnTo>
                      <a:pt x="52385" y="48147"/>
                    </a:lnTo>
                    <a:lnTo>
                      <a:pt x="52323" y="48209"/>
                    </a:lnTo>
                    <a:lnTo>
                      <a:pt x="52323" y="48362"/>
                    </a:lnTo>
                    <a:lnTo>
                      <a:pt x="52262" y="48516"/>
                    </a:lnTo>
                    <a:lnTo>
                      <a:pt x="52446" y="48301"/>
                    </a:lnTo>
                    <a:lnTo>
                      <a:pt x="52477" y="48117"/>
                    </a:lnTo>
                    <a:lnTo>
                      <a:pt x="52661" y="47963"/>
                    </a:lnTo>
                    <a:lnTo>
                      <a:pt x="52784" y="47963"/>
                    </a:lnTo>
                    <a:lnTo>
                      <a:pt x="52937" y="47840"/>
                    </a:lnTo>
                    <a:lnTo>
                      <a:pt x="53060" y="47840"/>
                    </a:lnTo>
                    <a:lnTo>
                      <a:pt x="53091" y="47902"/>
                    </a:lnTo>
                    <a:lnTo>
                      <a:pt x="53152" y="47840"/>
                    </a:lnTo>
                    <a:lnTo>
                      <a:pt x="53306" y="47810"/>
                    </a:lnTo>
                    <a:lnTo>
                      <a:pt x="53337" y="47656"/>
                    </a:lnTo>
                    <a:lnTo>
                      <a:pt x="53429" y="47503"/>
                    </a:lnTo>
                    <a:lnTo>
                      <a:pt x="53644" y="47318"/>
                    </a:lnTo>
                    <a:lnTo>
                      <a:pt x="53767" y="47441"/>
                    </a:lnTo>
                    <a:lnTo>
                      <a:pt x="53797" y="47687"/>
                    </a:lnTo>
                    <a:lnTo>
                      <a:pt x="53767" y="47871"/>
                    </a:lnTo>
                    <a:lnTo>
                      <a:pt x="53889" y="47625"/>
                    </a:lnTo>
                    <a:lnTo>
                      <a:pt x="53889" y="47380"/>
                    </a:lnTo>
                    <a:lnTo>
                      <a:pt x="53951" y="47380"/>
                    </a:lnTo>
                    <a:lnTo>
                      <a:pt x="53951" y="47288"/>
                    </a:lnTo>
                    <a:lnTo>
                      <a:pt x="54043" y="47134"/>
                    </a:lnTo>
                    <a:lnTo>
                      <a:pt x="54166" y="47103"/>
                    </a:lnTo>
                    <a:lnTo>
                      <a:pt x="54227" y="46888"/>
                    </a:lnTo>
                    <a:lnTo>
                      <a:pt x="54350" y="46827"/>
                    </a:lnTo>
                    <a:lnTo>
                      <a:pt x="54442" y="46674"/>
                    </a:lnTo>
                    <a:lnTo>
                      <a:pt x="54503" y="46551"/>
                    </a:lnTo>
                    <a:lnTo>
                      <a:pt x="54596" y="46551"/>
                    </a:lnTo>
                    <a:lnTo>
                      <a:pt x="54718" y="46704"/>
                    </a:lnTo>
                    <a:lnTo>
                      <a:pt x="54718" y="46612"/>
                    </a:lnTo>
                    <a:lnTo>
                      <a:pt x="54657" y="46459"/>
                    </a:lnTo>
                    <a:lnTo>
                      <a:pt x="54503" y="46459"/>
                    </a:lnTo>
                    <a:lnTo>
                      <a:pt x="54503" y="46366"/>
                    </a:lnTo>
                    <a:lnTo>
                      <a:pt x="54626" y="46121"/>
                    </a:lnTo>
                    <a:lnTo>
                      <a:pt x="54718" y="46090"/>
                    </a:lnTo>
                    <a:lnTo>
                      <a:pt x="54811" y="46182"/>
                    </a:lnTo>
                    <a:lnTo>
                      <a:pt x="54811" y="46029"/>
                    </a:lnTo>
                    <a:lnTo>
                      <a:pt x="54903" y="45967"/>
                    </a:lnTo>
                    <a:lnTo>
                      <a:pt x="54903" y="45814"/>
                    </a:lnTo>
                    <a:lnTo>
                      <a:pt x="55087" y="45630"/>
                    </a:lnTo>
                    <a:lnTo>
                      <a:pt x="55179" y="45507"/>
                    </a:lnTo>
                    <a:lnTo>
                      <a:pt x="55118" y="45384"/>
                    </a:lnTo>
                    <a:lnTo>
                      <a:pt x="55271" y="45200"/>
                    </a:lnTo>
                    <a:lnTo>
                      <a:pt x="55455" y="45138"/>
                    </a:lnTo>
                    <a:lnTo>
                      <a:pt x="55517" y="45200"/>
                    </a:lnTo>
                    <a:lnTo>
                      <a:pt x="55363" y="45322"/>
                    </a:lnTo>
                    <a:lnTo>
                      <a:pt x="55517" y="45261"/>
                    </a:lnTo>
                    <a:lnTo>
                      <a:pt x="55578" y="45322"/>
                    </a:lnTo>
                    <a:lnTo>
                      <a:pt x="55455" y="45415"/>
                    </a:lnTo>
                    <a:lnTo>
                      <a:pt x="55455" y="45507"/>
                    </a:lnTo>
                    <a:lnTo>
                      <a:pt x="55578" y="45599"/>
                    </a:lnTo>
                    <a:lnTo>
                      <a:pt x="55486" y="45722"/>
                    </a:lnTo>
                    <a:lnTo>
                      <a:pt x="55394" y="45722"/>
                    </a:lnTo>
                    <a:lnTo>
                      <a:pt x="55394" y="45752"/>
                    </a:lnTo>
                    <a:lnTo>
                      <a:pt x="55486" y="45783"/>
                    </a:lnTo>
                    <a:lnTo>
                      <a:pt x="55578" y="45783"/>
                    </a:lnTo>
                    <a:lnTo>
                      <a:pt x="55547" y="45937"/>
                    </a:lnTo>
                    <a:lnTo>
                      <a:pt x="55486" y="45998"/>
                    </a:lnTo>
                    <a:lnTo>
                      <a:pt x="55640" y="45998"/>
                    </a:lnTo>
                    <a:lnTo>
                      <a:pt x="55640" y="46152"/>
                    </a:lnTo>
                    <a:lnTo>
                      <a:pt x="55517" y="46213"/>
                    </a:lnTo>
                    <a:lnTo>
                      <a:pt x="55547" y="46366"/>
                    </a:lnTo>
                    <a:lnTo>
                      <a:pt x="55701" y="46520"/>
                    </a:lnTo>
                    <a:lnTo>
                      <a:pt x="55701" y="46704"/>
                    </a:lnTo>
                    <a:lnTo>
                      <a:pt x="55640" y="46766"/>
                    </a:lnTo>
                    <a:lnTo>
                      <a:pt x="55578" y="46704"/>
                    </a:lnTo>
                    <a:lnTo>
                      <a:pt x="55455" y="46766"/>
                    </a:lnTo>
                    <a:lnTo>
                      <a:pt x="55578" y="46858"/>
                    </a:lnTo>
                    <a:lnTo>
                      <a:pt x="55609" y="46950"/>
                    </a:lnTo>
                    <a:lnTo>
                      <a:pt x="55670" y="46950"/>
                    </a:lnTo>
                    <a:lnTo>
                      <a:pt x="55762" y="46858"/>
                    </a:lnTo>
                    <a:lnTo>
                      <a:pt x="55793" y="46950"/>
                    </a:lnTo>
                    <a:lnTo>
                      <a:pt x="55916" y="47042"/>
                    </a:lnTo>
                    <a:lnTo>
                      <a:pt x="55793" y="47226"/>
                    </a:lnTo>
                    <a:lnTo>
                      <a:pt x="55640" y="47288"/>
                    </a:lnTo>
                    <a:lnTo>
                      <a:pt x="55455" y="47257"/>
                    </a:lnTo>
                    <a:lnTo>
                      <a:pt x="55394" y="47349"/>
                    </a:lnTo>
                    <a:lnTo>
                      <a:pt x="55517" y="47410"/>
                    </a:lnTo>
                    <a:lnTo>
                      <a:pt x="55885" y="47318"/>
                    </a:lnTo>
                    <a:lnTo>
                      <a:pt x="56008" y="47349"/>
                    </a:lnTo>
                    <a:lnTo>
                      <a:pt x="55977" y="47503"/>
                    </a:lnTo>
                    <a:lnTo>
                      <a:pt x="55824" y="47656"/>
                    </a:lnTo>
                    <a:lnTo>
                      <a:pt x="55947" y="47718"/>
                    </a:lnTo>
                    <a:lnTo>
                      <a:pt x="56069" y="47625"/>
                    </a:lnTo>
                    <a:lnTo>
                      <a:pt x="56069" y="47810"/>
                    </a:lnTo>
                    <a:lnTo>
                      <a:pt x="55947" y="47994"/>
                    </a:lnTo>
                    <a:lnTo>
                      <a:pt x="55670" y="47994"/>
                    </a:lnTo>
                    <a:lnTo>
                      <a:pt x="55578" y="47932"/>
                    </a:lnTo>
                    <a:lnTo>
                      <a:pt x="55486" y="48025"/>
                    </a:lnTo>
                    <a:lnTo>
                      <a:pt x="55547" y="48147"/>
                    </a:lnTo>
                    <a:lnTo>
                      <a:pt x="55486" y="48270"/>
                    </a:lnTo>
                    <a:lnTo>
                      <a:pt x="55701" y="48178"/>
                    </a:lnTo>
                    <a:lnTo>
                      <a:pt x="55947" y="48178"/>
                    </a:lnTo>
                    <a:lnTo>
                      <a:pt x="56131" y="48086"/>
                    </a:lnTo>
                    <a:lnTo>
                      <a:pt x="56192" y="48147"/>
                    </a:lnTo>
                    <a:lnTo>
                      <a:pt x="56100" y="48240"/>
                    </a:lnTo>
                    <a:lnTo>
                      <a:pt x="56100" y="48332"/>
                    </a:lnTo>
                    <a:lnTo>
                      <a:pt x="55947" y="48424"/>
                    </a:lnTo>
                    <a:lnTo>
                      <a:pt x="55793" y="48424"/>
                    </a:lnTo>
                    <a:lnTo>
                      <a:pt x="55547" y="48700"/>
                    </a:lnTo>
                    <a:lnTo>
                      <a:pt x="55824" y="48608"/>
                    </a:lnTo>
                    <a:lnTo>
                      <a:pt x="56008" y="48608"/>
                    </a:lnTo>
                    <a:lnTo>
                      <a:pt x="56131" y="48547"/>
                    </a:lnTo>
                    <a:lnTo>
                      <a:pt x="56284" y="48577"/>
                    </a:lnTo>
                    <a:lnTo>
                      <a:pt x="56284" y="48731"/>
                    </a:lnTo>
                    <a:lnTo>
                      <a:pt x="56131" y="48762"/>
                    </a:lnTo>
                    <a:lnTo>
                      <a:pt x="55977" y="48854"/>
                    </a:lnTo>
                    <a:lnTo>
                      <a:pt x="55916" y="49007"/>
                    </a:lnTo>
                    <a:lnTo>
                      <a:pt x="56039" y="48915"/>
                    </a:lnTo>
                    <a:lnTo>
                      <a:pt x="56192" y="48976"/>
                    </a:lnTo>
                    <a:lnTo>
                      <a:pt x="56284" y="48854"/>
                    </a:lnTo>
                    <a:lnTo>
                      <a:pt x="56438" y="49007"/>
                    </a:lnTo>
                    <a:lnTo>
                      <a:pt x="56499" y="49284"/>
                    </a:lnTo>
                    <a:lnTo>
                      <a:pt x="56346" y="49406"/>
                    </a:lnTo>
                    <a:lnTo>
                      <a:pt x="56223" y="49376"/>
                    </a:lnTo>
                    <a:lnTo>
                      <a:pt x="56131" y="49437"/>
                    </a:lnTo>
                    <a:lnTo>
                      <a:pt x="55977" y="49437"/>
                    </a:lnTo>
                    <a:lnTo>
                      <a:pt x="56100" y="49560"/>
                    </a:lnTo>
                    <a:lnTo>
                      <a:pt x="56223" y="49529"/>
                    </a:lnTo>
                    <a:lnTo>
                      <a:pt x="56284" y="49591"/>
                    </a:lnTo>
                    <a:lnTo>
                      <a:pt x="56469" y="49591"/>
                    </a:lnTo>
                    <a:lnTo>
                      <a:pt x="56530" y="49652"/>
                    </a:lnTo>
                    <a:lnTo>
                      <a:pt x="56499" y="49775"/>
                    </a:lnTo>
                    <a:lnTo>
                      <a:pt x="56377" y="49867"/>
                    </a:lnTo>
                    <a:lnTo>
                      <a:pt x="56530" y="49928"/>
                    </a:lnTo>
                    <a:lnTo>
                      <a:pt x="56653" y="49898"/>
                    </a:lnTo>
                    <a:lnTo>
                      <a:pt x="56806" y="50020"/>
                    </a:lnTo>
                    <a:lnTo>
                      <a:pt x="56745" y="50174"/>
                    </a:lnTo>
                    <a:lnTo>
                      <a:pt x="56622" y="50235"/>
                    </a:lnTo>
                    <a:lnTo>
                      <a:pt x="56438" y="50389"/>
                    </a:lnTo>
                    <a:lnTo>
                      <a:pt x="56315" y="50358"/>
                    </a:lnTo>
                    <a:lnTo>
                      <a:pt x="56254" y="50420"/>
                    </a:lnTo>
                    <a:lnTo>
                      <a:pt x="56407" y="50481"/>
                    </a:lnTo>
                    <a:lnTo>
                      <a:pt x="56407" y="50604"/>
                    </a:lnTo>
                    <a:lnTo>
                      <a:pt x="56223" y="50604"/>
                    </a:lnTo>
                    <a:lnTo>
                      <a:pt x="56008" y="50481"/>
                    </a:lnTo>
                    <a:lnTo>
                      <a:pt x="55793" y="50481"/>
                    </a:lnTo>
                    <a:lnTo>
                      <a:pt x="56008" y="50604"/>
                    </a:lnTo>
                    <a:lnTo>
                      <a:pt x="56008" y="50757"/>
                    </a:lnTo>
                    <a:lnTo>
                      <a:pt x="56162" y="50911"/>
                    </a:lnTo>
                    <a:lnTo>
                      <a:pt x="56254" y="51003"/>
                    </a:lnTo>
                    <a:lnTo>
                      <a:pt x="56223" y="51095"/>
                    </a:lnTo>
                    <a:lnTo>
                      <a:pt x="56039" y="51126"/>
                    </a:lnTo>
                    <a:lnTo>
                      <a:pt x="55977" y="51218"/>
                    </a:lnTo>
                    <a:lnTo>
                      <a:pt x="55732" y="51187"/>
                    </a:lnTo>
                    <a:lnTo>
                      <a:pt x="56039" y="51279"/>
                    </a:lnTo>
                    <a:lnTo>
                      <a:pt x="56131" y="51249"/>
                    </a:lnTo>
                    <a:lnTo>
                      <a:pt x="56131" y="51187"/>
                    </a:lnTo>
                    <a:lnTo>
                      <a:pt x="56407" y="51187"/>
                    </a:lnTo>
                    <a:lnTo>
                      <a:pt x="56499" y="51187"/>
                    </a:lnTo>
                    <a:lnTo>
                      <a:pt x="56499" y="51279"/>
                    </a:lnTo>
                    <a:lnTo>
                      <a:pt x="56561" y="51372"/>
                    </a:lnTo>
                    <a:lnTo>
                      <a:pt x="56469" y="51433"/>
                    </a:lnTo>
                    <a:lnTo>
                      <a:pt x="56591" y="51433"/>
                    </a:lnTo>
                    <a:lnTo>
                      <a:pt x="56591" y="51494"/>
                    </a:lnTo>
                    <a:lnTo>
                      <a:pt x="56591" y="51617"/>
                    </a:lnTo>
                    <a:lnTo>
                      <a:pt x="56622" y="51679"/>
                    </a:lnTo>
                    <a:lnTo>
                      <a:pt x="56776" y="51556"/>
                    </a:lnTo>
                    <a:lnTo>
                      <a:pt x="56837" y="51586"/>
                    </a:lnTo>
                    <a:lnTo>
                      <a:pt x="56929" y="51617"/>
                    </a:lnTo>
                    <a:lnTo>
                      <a:pt x="56929" y="51832"/>
                    </a:lnTo>
                    <a:lnTo>
                      <a:pt x="56868" y="51924"/>
                    </a:lnTo>
                    <a:lnTo>
                      <a:pt x="56868" y="52016"/>
                    </a:lnTo>
                    <a:lnTo>
                      <a:pt x="56960" y="52016"/>
                    </a:lnTo>
                    <a:lnTo>
                      <a:pt x="57113" y="51801"/>
                    </a:lnTo>
                    <a:lnTo>
                      <a:pt x="57144" y="51801"/>
                    </a:lnTo>
                    <a:lnTo>
                      <a:pt x="57113" y="51955"/>
                    </a:lnTo>
                    <a:lnTo>
                      <a:pt x="57236" y="52047"/>
                    </a:lnTo>
                    <a:lnTo>
                      <a:pt x="57021" y="52170"/>
                    </a:lnTo>
                    <a:lnTo>
                      <a:pt x="56776" y="52508"/>
                    </a:lnTo>
                    <a:lnTo>
                      <a:pt x="56622" y="52630"/>
                    </a:lnTo>
                    <a:lnTo>
                      <a:pt x="56469" y="52569"/>
                    </a:lnTo>
                    <a:lnTo>
                      <a:pt x="56622" y="52661"/>
                    </a:lnTo>
                    <a:lnTo>
                      <a:pt x="56776" y="52630"/>
                    </a:lnTo>
                    <a:lnTo>
                      <a:pt x="57083" y="52323"/>
                    </a:lnTo>
                    <a:lnTo>
                      <a:pt x="57175" y="52323"/>
                    </a:lnTo>
                    <a:lnTo>
                      <a:pt x="57175" y="52416"/>
                    </a:lnTo>
                    <a:lnTo>
                      <a:pt x="57021" y="52538"/>
                    </a:lnTo>
                    <a:lnTo>
                      <a:pt x="56960" y="52661"/>
                    </a:lnTo>
                    <a:lnTo>
                      <a:pt x="57021" y="52692"/>
                    </a:lnTo>
                    <a:lnTo>
                      <a:pt x="57206" y="52508"/>
                    </a:lnTo>
                    <a:lnTo>
                      <a:pt x="57328" y="52354"/>
                    </a:lnTo>
                    <a:lnTo>
                      <a:pt x="57543" y="52323"/>
                    </a:lnTo>
                    <a:lnTo>
                      <a:pt x="57543" y="52385"/>
                    </a:lnTo>
                    <a:lnTo>
                      <a:pt x="57421" y="52477"/>
                    </a:lnTo>
                    <a:lnTo>
                      <a:pt x="57359" y="52538"/>
                    </a:lnTo>
                    <a:lnTo>
                      <a:pt x="57421" y="52569"/>
                    </a:lnTo>
                    <a:lnTo>
                      <a:pt x="57635" y="52477"/>
                    </a:lnTo>
                    <a:lnTo>
                      <a:pt x="57697" y="52538"/>
                    </a:lnTo>
                    <a:lnTo>
                      <a:pt x="57451" y="52723"/>
                    </a:lnTo>
                    <a:lnTo>
                      <a:pt x="57359" y="52845"/>
                    </a:lnTo>
                    <a:lnTo>
                      <a:pt x="57421" y="52845"/>
                    </a:lnTo>
                    <a:lnTo>
                      <a:pt x="57574" y="52753"/>
                    </a:lnTo>
                    <a:lnTo>
                      <a:pt x="57881" y="52477"/>
                    </a:lnTo>
                    <a:lnTo>
                      <a:pt x="57943" y="52508"/>
                    </a:lnTo>
                    <a:lnTo>
                      <a:pt x="57850" y="52569"/>
                    </a:lnTo>
                    <a:lnTo>
                      <a:pt x="57820" y="52661"/>
                    </a:lnTo>
                    <a:lnTo>
                      <a:pt x="58065" y="52508"/>
                    </a:lnTo>
                    <a:lnTo>
                      <a:pt x="58035" y="52600"/>
                    </a:lnTo>
                    <a:lnTo>
                      <a:pt x="58035" y="52845"/>
                    </a:lnTo>
                    <a:lnTo>
                      <a:pt x="57943" y="52876"/>
                    </a:lnTo>
                    <a:lnTo>
                      <a:pt x="57973" y="52968"/>
                    </a:lnTo>
                    <a:lnTo>
                      <a:pt x="58157" y="52968"/>
                    </a:lnTo>
                    <a:lnTo>
                      <a:pt x="58342" y="53060"/>
                    </a:lnTo>
                    <a:lnTo>
                      <a:pt x="58465" y="52907"/>
                    </a:lnTo>
                    <a:lnTo>
                      <a:pt x="58679" y="52845"/>
                    </a:lnTo>
                    <a:lnTo>
                      <a:pt x="58802" y="52907"/>
                    </a:lnTo>
                    <a:lnTo>
                      <a:pt x="58710" y="53060"/>
                    </a:lnTo>
                    <a:lnTo>
                      <a:pt x="58618" y="53060"/>
                    </a:lnTo>
                    <a:lnTo>
                      <a:pt x="58557" y="53122"/>
                    </a:lnTo>
                    <a:lnTo>
                      <a:pt x="58956" y="53245"/>
                    </a:lnTo>
                    <a:lnTo>
                      <a:pt x="59079" y="53367"/>
                    </a:lnTo>
                    <a:lnTo>
                      <a:pt x="58833" y="53398"/>
                    </a:lnTo>
                    <a:lnTo>
                      <a:pt x="58833" y="53490"/>
                    </a:lnTo>
                    <a:lnTo>
                      <a:pt x="58495" y="53552"/>
                    </a:lnTo>
                    <a:lnTo>
                      <a:pt x="58434" y="53490"/>
                    </a:lnTo>
                    <a:lnTo>
                      <a:pt x="58188" y="53582"/>
                    </a:lnTo>
                    <a:lnTo>
                      <a:pt x="58035" y="53736"/>
                    </a:lnTo>
                    <a:lnTo>
                      <a:pt x="57728" y="53736"/>
                    </a:lnTo>
                    <a:lnTo>
                      <a:pt x="57298" y="53797"/>
                    </a:lnTo>
                    <a:lnTo>
                      <a:pt x="57267" y="53920"/>
                    </a:lnTo>
                    <a:lnTo>
                      <a:pt x="57605" y="53828"/>
                    </a:lnTo>
                    <a:lnTo>
                      <a:pt x="57912" y="53736"/>
                    </a:lnTo>
                    <a:lnTo>
                      <a:pt x="58035" y="53767"/>
                    </a:lnTo>
                    <a:lnTo>
                      <a:pt x="58035" y="53859"/>
                    </a:lnTo>
                    <a:lnTo>
                      <a:pt x="57728" y="53889"/>
                    </a:lnTo>
                    <a:lnTo>
                      <a:pt x="57421" y="53951"/>
                    </a:lnTo>
                    <a:lnTo>
                      <a:pt x="57144" y="54104"/>
                    </a:lnTo>
                    <a:lnTo>
                      <a:pt x="57052" y="54196"/>
                    </a:lnTo>
                    <a:lnTo>
                      <a:pt x="56868" y="54196"/>
                    </a:lnTo>
                    <a:lnTo>
                      <a:pt x="56837" y="54350"/>
                    </a:lnTo>
                    <a:lnTo>
                      <a:pt x="56776" y="54442"/>
                    </a:lnTo>
                    <a:lnTo>
                      <a:pt x="56469" y="54227"/>
                    </a:lnTo>
                    <a:lnTo>
                      <a:pt x="56284" y="53951"/>
                    </a:lnTo>
                    <a:lnTo>
                      <a:pt x="56284" y="54074"/>
                    </a:lnTo>
                    <a:lnTo>
                      <a:pt x="56254" y="54166"/>
                    </a:lnTo>
                    <a:lnTo>
                      <a:pt x="56377" y="54227"/>
                    </a:lnTo>
                    <a:lnTo>
                      <a:pt x="56407" y="54289"/>
                    </a:lnTo>
                    <a:lnTo>
                      <a:pt x="56745" y="54565"/>
                    </a:lnTo>
                    <a:lnTo>
                      <a:pt x="56684" y="54657"/>
                    </a:lnTo>
                    <a:lnTo>
                      <a:pt x="56591" y="54626"/>
                    </a:lnTo>
                    <a:lnTo>
                      <a:pt x="56469" y="54718"/>
                    </a:lnTo>
                    <a:lnTo>
                      <a:pt x="56561" y="54841"/>
                    </a:lnTo>
                    <a:lnTo>
                      <a:pt x="56622" y="54841"/>
                    </a:lnTo>
                    <a:lnTo>
                      <a:pt x="56684" y="54780"/>
                    </a:lnTo>
                    <a:lnTo>
                      <a:pt x="56806" y="54780"/>
                    </a:lnTo>
                    <a:lnTo>
                      <a:pt x="56929" y="54473"/>
                    </a:lnTo>
                    <a:lnTo>
                      <a:pt x="57175" y="54473"/>
                    </a:lnTo>
                    <a:lnTo>
                      <a:pt x="57359" y="54350"/>
                    </a:lnTo>
                    <a:lnTo>
                      <a:pt x="57482" y="54350"/>
                    </a:lnTo>
                    <a:lnTo>
                      <a:pt x="57543" y="54258"/>
                    </a:lnTo>
                    <a:lnTo>
                      <a:pt x="57697" y="54074"/>
                    </a:lnTo>
                    <a:lnTo>
                      <a:pt x="57912" y="54043"/>
                    </a:lnTo>
                    <a:lnTo>
                      <a:pt x="58157" y="53920"/>
                    </a:lnTo>
                    <a:lnTo>
                      <a:pt x="58372" y="53951"/>
                    </a:lnTo>
                    <a:lnTo>
                      <a:pt x="58557" y="53951"/>
                    </a:lnTo>
                    <a:lnTo>
                      <a:pt x="58465" y="53889"/>
                    </a:lnTo>
                    <a:lnTo>
                      <a:pt x="58280" y="53889"/>
                    </a:lnTo>
                    <a:lnTo>
                      <a:pt x="58219" y="53859"/>
                    </a:lnTo>
                    <a:lnTo>
                      <a:pt x="58342" y="53797"/>
                    </a:lnTo>
                    <a:lnTo>
                      <a:pt x="58710" y="53767"/>
                    </a:lnTo>
                    <a:lnTo>
                      <a:pt x="58987" y="53828"/>
                    </a:lnTo>
                    <a:lnTo>
                      <a:pt x="59109" y="54104"/>
                    </a:lnTo>
                    <a:lnTo>
                      <a:pt x="59079" y="54258"/>
                    </a:lnTo>
                    <a:lnTo>
                      <a:pt x="58894" y="54411"/>
                    </a:lnTo>
                    <a:lnTo>
                      <a:pt x="58802" y="54411"/>
                    </a:lnTo>
                    <a:lnTo>
                      <a:pt x="58679" y="54534"/>
                    </a:lnTo>
                    <a:lnTo>
                      <a:pt x="58894" y="54534"/>
                    </a:lnTo>
                    <a:lnTo>
                      <a:pt x="58956" y="54688"/>
                    </a:lnTo>
                    <a:lnTo>
                      <a:pt x="59017" y="54596"/>
                    </a:lnTo>
                    <a:lnTo>
                      <a:pt x="59079" y="54442"/>
                    </a:lnTo>
                    <a:lnTo>
                      <a:pt x="59324" y="54319"/>
                    </a:lnTo>
                    <a:lnTo>
                      <a:pt x="59509" y="54319"/>
                    </a:lnTo>
                    <a:lnTo>
                      <a:pt x="59539" y="54381"/>
                    </a:lnTo>
                    <a:lnTo>
                      <a:pt x="59478" y="54411"/>
                    </a:lnTo>
                    <a:lnTo>
                      <a:pt x="59447" y="54504"/>
                    </a:lnTo>
                    <a:lnTo>
                      <a:pt x="59662" y="54504"/>
                    </a:lnTo>
                    <a:lnTo>
                      <a:pt x="59877" y="54626"/>
                    </a:lnTo>
                    <a:lnTo>
                      <a:pt x="59908" y="54718"/>
                    </a:lnTo>
                    <a:lnTo>
                      <a:pt x="59754" y="54626"/>
                    </a:lnTo>
                    <a:lnTo>
                      <a:pt x="59693" y="54657"/>
                    </a:lnTo>
                    <a:lnTo>
                      <a:pt x="59723" y="54811"/>
                    </a:lnTo>
                    <a:lnTo>
                      <a:pt x="59969" y="54903"/>
                    </a:lnTo>
                    <a:lnTo>
                      <a:pt x="60000" y="55026"/>
                    </a:lnTo>
                    <a:lnTo>
                      <a:pt x="59877" y="55118"/>
                    </a:lnTo>
                    <a:lnTo>
                      <a:pt x="59754" y="55087"/>
                    </a:lnTo>
                    <a:lnTo>
                      <a:pt x="59601" y="55210"/>
                    </a:lnTo>
                    <a:lnTo>
                      <a:pt x="59846" y="55271"/>
                    </a:lnTo>
                    <a:lnTo>
                      <a:pt x="59785" y="55425"/>
                    </a:lnTo>
                    <a:lnTo>
                      <a:pt x="59693" y="55486"/>
                    </a:lnTo>
                    <a:lnTo>
                      <a:pt x="59631" y="55609"/>
                    </a:lnTo>
                    <a:lnTo>
                      <a:pt x="59509" y="55670"/>
                    </a:lnTo>
                    <a:lnTo>
                      <a:pt x="59294" y="55548"/>
                    </a:lnTo>
                    <a:lnTo>
                      <a:pt x="59386" y="55701"/>
                    </a:lnTo>
                    <a:lnTo>
                      <a:pt x="59601" y="55793"/>
                    </a:lnTo>
                    <a:lnTo>
                      <a:pt x="59754" y="55793"/>
                    </a:lnTo>
                    <a:lnTo>
                      <a:pt x="59877" y="55916"/>
                    </a:lnTo>
                    <a:lnTo>
                      <a:pt x="59754" y="55947"/>
                    </a:lnTo>
                    <a:lnTo>
                      <a:pt x="59601" y="55947"/>
                    </a:lnTo>
                    <a:lnTo>
                      <a:pt x="59509" y="55947"/>
                    </a:lnTo>
                    <a:lnTo>
                      <a:pt x="59631" y="56039"/>
                    </a:lnTo>
                    <a:lnTo>
                      <a:pt x="59754" y="55977"/>
                    </a:lnTo>
                    <a:lnTo>
                      <a:pt x="59877" y="56039"/>
                    </a:lnTo>
                    <a:lnTo>
                      <a:pt x="59785" y="56192"/>
                    </a:lnTo>
                    <a:lnTo>
                      <a:pt x="59754" y="56346"/>
                    </a:lnTo>
                    <a:lnTo>
                      <a:pt x="59631" y="56346"/>
                    </a:lnTo>
                    <a:lnTo>
                      <a:pt x="59570" y="56469"/>
                    </a:lnTo>
                    <a:lnTo>
                      <a:pt x="59355" y="56653"/>
                    </a:lnTo>
                    <a:lnTo>
                      <a:pt x="59171" y="56653"/>
                    </a:lnTo>
                    <a:lnTo>
                      <a:pt x="59017" y="56776"/>
                    </a:lnTo>
                    <a:lnTo>
                      <a:pt x="58925" y="56776"/>
                    </a:lnTo>
                    <a:lnTo>
                      <a:pt x="58802" y="56899"/>
                    </a:lnTo>
                    <a:lnTo>
                      <a:pt x="58710" y="56899"/>
                    </a:lnTo>
                    <a:lnTo>
                      <a:pt x="58679" y="56991"/>
                    </a:lnTo>
                    <a:lnTo>
                      <a:pt x="58526" y="57021"/>
                    </a:lnTo>
                    <a:lnTo>
                      <a:pt x="58434" y="56929"/>
                    </a:lnTo>
                    <a:lnTo>
                      <a:pt x="58342" y="56991"/>
                    </a:lnTo>
                    <a:lnTo>
                      <a:pt x="58188" y="56991"/>
                    </a:lnTo>
                    <a:lnTo>
                      <a:pt x="58157" y="56929"/>
                    </a:lnTo>
                    <a:lnTo>
                      <a:pt x="57973" y="57052"/>
                    </a:lnTo>
                    <a:lnTo>
                      <a:pt x="57789" y="57021"/>
                    </a:lnTo>
                    <a:lnTo>
                      <a:pt x="57728" y="56929"/>
                    </a:lnTo>
                    <a:lnTo>
                      <a:pt x="57666" y="56960"/>
                    </a:lnTo>
                    <a:lnTo>
                      <a:pt x="57697" y="57052"/>
                    </a:lnTo>
                    <a:lnTo>
                      <a:pt x="57543" y="57114"/>
                    </a:lnTo>
                    <a:lnTo>
                      <a:pt x="57359" y="57114"/>
                    </a:lnTo>
                    <a:lnTo>
                      <a:pt x="57328" y="57175"/>
                    </a:lnTo>
                    <a:lnTo>
                      <a:pt x="57390" y="57175"/>
                    </a:lnTo>
                    <a:lnTo>
                      <a:pt x="57359" y="57298"/>
                    </a:lnTo>
                    <a:lnTo>
                      <a:pt x="57236" y="57390"/>
                    </a:lnTo>
                    <a:lnTo>
                      <a:pt x="57144" y="57390"/>
                    </a:lnTo>
                    <a:lnTo>
                      <a:pt x="57144" y="57543"/>
                    </a:lnTo>
                    <a:lnTo>
                      <a:pt x="57021" y="57789"/>
                    </a:lnTo>
                    <a:lnTo>
                      <a:pt x="56899" y="57758"/>
                    </a:lnTo>
                    <a:lnTo>
                      <a:pt x="56837" y="57820"/>
                    </a:lnTo>
                    <a:lnTo>
                      <a:pt x="56714" y="57912"/>
                    </a:lnTo>
                    <a:lnTo>
                      <a:pt x="56591" y="58065"/>
                    </a:lnTo>
                    <a:lnTo>
                      <a:pt x="56530" y="58035"/>
                    </a:lnTo>
                    <a:lnTo>
                      <a:pt x="56438" y="58096"/>
                    </a:lnTo>
                    <a:lnTo>
                      <a:pt x="56254" y="58096"/>
                    </a:lnTo>
                    <a:lnTo>
                      <a:pt x="56223" y="58188"/>
                    </a:lnTo>
                    <a:lnTo>
                      <a:pt x="56069" y="58280"/>
                    </a:lnTo>
                    <a:lnTo>
                      <a:pt x="55977" y="58188"/>
                    </a:lnTo>
                    <a:lnTo>
                      <a:pt x="55701" y="58188"/>
                    </a:lnTo>
                    <a:lnTo>
                      <a:pt x="55640" y="58158"/>
                    </a:lnTo>
                    <a:lnTo>
                      <a:pt x="55455" y="58219"/>
                    </a:lnTo>
                    <a:lnTo>
                      <a:pt x="55363" y="58219"/>
                    </a:lnTo>
                    <a:lnTo>
                      <a:pt x="54995" y="58342"/>
                    </a:lnTo>
                    <a:lnTo>
                      <a:pt x="54841" y="58280"/>
                    </a:lnTo>
                    <a:lnTo>
                      <a:pt x="54872" y="58219"/>
                    </a:lnTo>
                    <a:lnTo>
                      <a:pt x="54749" y="58188"/>
                    </a:lnTo>
                    <a:lnTo>
                      <a:pt x="54596" y="58250"/>
                    </a:lnTo>
                    <a:lnTo>
                      <a:pt x="54473" y="58250"/>
                    </a:lnTo>
                    <a:lnTo>
                      <a:pt x="54227" y="58127"/>
                    </a:lnTo>
                    <a:lnTo>
                      <a:pt x="54166" y="58158"/>
                    </a:lnTo>
                    <a:lnTo>
                      <a:pt x="53981" y="58127"/>
                    </a:lnTo>
                    <a:lnTo>
                      <a:pt x="53828" y="58035"/>
                    </a:lnTo>
                    <a:lnTo>
                      <a:pt x="53736" y="58035"/>
                    </a:lnTo>
                    <a:lnTo>
                      <a:pt x="53644" y="58127"/>
                    </a:lnTo>
                    <a:lnTo>
                      <a:pt x="53398" y="58096"/>
                    </a:lnTo>
                    <a:lnTo>
                      <a:pt x="53183" y="57973"/>
                    </a:lnTo>
                    <a:lnTo>
                      <a:pt x="53060" y="58065"/>
                    </a:lnTo>
                    <a:lnTo>
                      <a:pt x="52907" y="58065"/>
                    </a:lnTo>
                    <a:lnTo>
                      <a:pt x="52784" y="57943"/>
                    </a:lnTo>
                    <a:lnTo>
                      <a:pt x="52600" y="58065"/>
                    </a:lnTo>
                    <a:lnTo>
                      <a:pt x="52508" y="58035"/>
                    </a:lnTo>
                    <a:lnTo>
                      <a:pt x="52415" y="58035"/>
                    </a:lnTo>
                    <a:lnTo>
                      <a:pt x="52139" y="57912"/>
                    </a:lnTo>
                    <a:lnTo>
                      <a:pt x="51801" y="57973"/>
                    </a:lnTo>
                    <a:lnTo>
                      <a:pt x="51617" y="57912"/>
                    </a:lnTo>
                    <a:lnTo>
                      <a:pt x="51464" y="57758"/>
                    </a:lnTo>
                    <a:lnTo>
                      <a:pt x="51341" y="57820"/>
                    </a:lnTo>
                    <a:lnTo>
                      <a:pt x="51249" y="57943"/>
                    </a:lnTo>
                    <a:lnTo>
                      <a:pt x="51310" y="58004"/>
                    </a:lnTo>
                    <a:lnTo>
                      <a:pt x="51249" y="58065"/>
                    </a:lnTo>
                    <a:lnTo>
                      <a:pt x="51095" y="58096"/>
                    </a:lnTo>
                    <a:lnTo>
                      <a:pt x="50819" y="58372"/>
                    </a:lnTo>
                    <a:lnTo>
                      <a:pt x="50634" y="58465"/>
                    </a:lnTo>
                    <a:lnTo>
                      <a:pt x="50634" y="58587"/>
                    </a:lnTo>
                    <a:lnTo>
                      <a:pt x="50573" y="58680"/>
                    </a:lnTo>
                    <a:lnTo>
                      <a:pt x="50542" y="58894"/>
                    </a:lnTo>
                    <a:lnTo>
                      <a:pt x="50450" y="59017"/>
                    </a:lnTo>
                    <a:lnTo>
                      <a:pt x="50205" y="59017"/>
                    </a:lnTo>
                    <a:lnTo>
                      <a:pt x="50051" y="59079"/>
                    </a:lnTo>
                    <a:lnTo>
                      <a:pt x="49775" y="59079"/>
                    </a:lnTo>
                    <a:lnTo>
                      <a:pt x="49652" y="59263"/>
                    </a:lnTo>
                    <a:lnTo>
                      <a:pt x="49560" y="59294"/>
                    </a:lnTo>
                    <a:lnTo>
                      <a:pt x="49498" y="59232"/>
                    </a:lnTo>
                    <a:lnTo>
                      <a:pt x="49345" y="59324"/>
                    </a:lnTo>
                    <a:lnTo>
                      <a:pt x="49283" y="59478"/>
                    </a:lnTo>
                    <a:lnTo>
                      <a:pt x="49130" y="59509"/>
                    </a:lnTo>
                    <a:lnTo>
                      <a:pt x="48946" y="59631"/>
                    </a:lnTo>
                    <a:lnTo>
                      <a:pt x="48915" y="59724"/>
                    </a:lnTo>
                    <a:lnTo>
                      <a:pt x="48823" y="59754"/>
                    </a:lnTo>
                    <a:lnTo>
                      <a:pt x="48608" y="60061"/>
                    </a:lnTo>
                    <a:lnTo>
                      <a:pt x="48301" y="60215"/>
                    </a:lnTo>
                    <a:lnTo>
                      <a:pt x="48209" y="60522"/>
                    </a:lnTo>
                    <a:lnTo>
                      <a:pt x="47994" y="60614"/>
                    </a:lnTo>
                    <a:lnTo>
                      <a:pt x="47810" y="60798"/>
                    </a:lnTo>
                    <a:lnTo>
                      <a:pt x="47625" y="60860"/>
                    </a:lnTo>
                    <a:lnTo>
                      <a:pt x="47564" y="61075"/>
                    </a:lnTo>
                    <a:lnTo>
                      <a:pt x="47472" y="61228"/>
                    </a:lnTo>
                    <a:lnTo>
                      <a:pt x="47073" y="61474"/>
                    </a:lnTo>
                    <a:lnTo>
                      <a:pt x="47042" y="61597"/>
                    </a:lnTo>
                    <a:lnTo>
                      <a:pt x="46612" y="61781"/>
                    </a:lnTo>
                    <a:lnTo>
                      <a:pt x="46366" y="61842"/>
                    </a:lnTo>
                    <a:lnTo>
                      <a:pt x="46581" y="61842"/>
                    </a:lnTo>
                    <a:lnTo>
                      <a:pt x="47011" y="61658"/>
                    </a:lnTo>
                    <a:lnTo>
                      <a:pt x="47380" y="61474"/>
                    </a:lnTo>
                    <a:lnTo>
                      <a:pt x="47656" y="61290"/>
                    </a:lnTo>
                    <a:lnTo>
                      <a:pt x="47871" y="61013"/>
                    </a:lnTo>
                    <a:lnTo>
                      <a:pt x="48055" y="60829"/>
                    </a:lnTo>
                    <a:lnTo>
                      <a:pt x="48209" y="60768"/>
                    </a:lnTo>
                    <a:lnTo>
                      <a:pt x="48608" y="60368"/>
                    </a:lnTo>
                    <a:lnTo>
                      <a:pt x="49161" y="60000"/>
                    </a:lnTo>
                    <a:lnTo>
                      <a:pt x="49560" y="59754"/>
                    </a:lnTo>
                    <a:lnTo>
                      <a:pt x="49805" y="59724"/>
                    </a:lnTo>
                    <a:lnTo>
                      <a:pt x="50020" y="59601"/>
                    </a:lnTo>
                    <a:lnTo>
                      <a:pt x="50420" y="59509"/>
                    </a:lnTo>
                    <a:lnTo>
                      <a:pt x="50942" y="59355"/>
                    </a:lnTo>
                    <a:lnTo>
                      <a:pt x="51126" y="59355"/>
                    </a:lnTo>
                    <a:lnTo>
                      <a:pt x="51279" y="59263"/>
                    </a:lnTo>
                    <a:lnTo>
                      <a:pt x="51832" y="59263"/>
                    </a:lnTo>
                    <a:lnTo>
                      <a:pt x="52139" y="59355"/>
                    </a:lnTo>
                    <a:lnTo>
                      <a:pt x="52477" y="59570"/>
                    </a:lnTo>
                    <a:lnTo>
                      <a:pt x="52477" y="59631"/>
                    </a:lnTo>
                    <a:lnTo>
                      <a:pt x="52170" y="59631"/>
                    </a:lnTo>
                    <a:lnTo>
                      <a:pt x="52170" y="59662"/>
                    </a:lnTo>
                    <a:lnTo>
                      <a:pt x="52139" y="59693"/>
                    </a:lnTo>
                    <a:lnTo>
                      <a:pt x="52293" y="59693"/>
                    </a:lnTo>
                    <a:lnTo>
                      <a:pt x="52477" y="59785"/>
                    </a:lnTo>
                    <a:lnTo>
                      <a:pt x="52538" y="59877"/>
                    </a:lnTo>
                    <a:lnTo>
                      <a:pt x="52415" y="59908"/>
                    </a:lnTo>
                    <a:lnTo>
                      <a:pt x="52508" y="59969"/>
                    </a:lnTo>
                    <a:lnTo>
                      <a:pt x="52385" y="60276"/>
                    </a:lnTo>
                    <a:lnTo>
                      <a:pt x="52201" y="60307"/>
                    </a:lnTo>
                    <a:lnTo>
                      <a:pt x="52016" y="60430"/>
                    </a:lnTo>
                    <a:lnTo>
                      <a:pt x="51893" y="60430"/>
                    </a:lnTo>
                    <a:lnTo>
                      <a:pt x="51679" y="60614"/>
                    </a:lnTo>
                    <a:lnTo>
                      <a:pt x="51494" y="60614"/>
                    </a:lnTo>
                    <a:lnTo>
                      <a:pt x="51371" y="60491"/>
                    </a:lnTo>
                    <a:lnTo>
                      <a:pt x="51187" y="60430"/>
                    </a:lnTo>
                    <a:lnTo>
                      <a:pt x="51064" y="60522"/>
                    </a:lnTo>
                    <a:lnTo>
                      <a:pt x="50880" y="60553"/>
                    </a:lnTo>
                    <a:lnTo>
                      <a:pt x="50696" y="60522"/>
                    </a:lnTo>
                    <a:lnTo>
                      <a:pt x="50481" y="60614"/>
                    </a:lnTo>
                    <a:lnTo>
                      <a:pt x="50727" y="60583"/>
                    </a:lnTo>
                    <a:lnTo>
                      <a:pt x="50942" y="60614"/>
                    </a:lnTo>
                    <a:lnTo>
                      <a:pt x="51279" y="60706"/>
                    </a:lnTo>
                    <a:lnTo>
                      <a:pt x="51310" y="60860"/>
                    </a:lnTo>
                    <a:lnTo>
                      <a:pt x="51371" y="60952"/>
                    </a:lnTo>
                    <a:lnTo>
                      <a:pt x="51556" y="60890"/>
                    </a:lnTo>
                    <a:lnTo>
                      <a:pt x="51709" y="60768"/>
                    </a:lnTo>
                    <a:lnTo>
                      <a:pt x="51893" y="60768"/>
                    </a:lnTo>
                    <a:lnTo>
                      <a:pt x="51924" y="60829"/>
                    </a:lnTo>
                    <a:lnTo>
                      <a:pt x="52047" y="60829"/>
                    </a:lnTo>
                    <a:lnTo>
                      <a:pt x="52078" y="60952"/>
                    </a:lnTo>
                    <a:lnTo>
                      <a:pt x="51924" y="61075"/>
                    </a:lnTo>
                    <a:lnTo>
                      <a:pt x="51709" y="61474"/>
                    </a:lnTo>
                    <a:lnTo>
                      <a:pt x="51617" y="61474"/>
                    </a:lnTo>
                    <a:lnTo>
                      <a:pt x="51525" y="61597"/>
                    </a:lnTo>
                    <a:lnTo>
                      <a:pt x="51832" y="61597"/>
                    </a:lnTo>
                    <a:lnTo>
                      <a:pt x="51832" y="61689"/>
                    </a:lnTo>
                    <a:lnTo>
                      <a:pt x="51740" y="61812"/>
                    </a:lnTo>
                    <a:lnTo>
                      <a:pt x="51832" y="61934"/>
                    </a:lnTo>
                    <a:lnTo>
                      <a:pt x="51801" y="62088"/>
                    </a:lnTo>
                    <a:lnTo>
                      <a:pt x="51801" y="62303"/>
                    </a:lnTo>
                    <a:lnTo>
                      <a:pt x="51893" y="62364"/>
                    </a:lnTo>
                    <a:lnTo>
                      <a:pt x="51986" y="62579"/>
                    </a:lnTo>
                    <a:lnTo>
                      <a:pt x="52170" y="62579"/>
                    </a:lnTo>
                    <a:lnTo>
                      <a:pt x="52231" y="62641"/>
                    </a:lnTo>
                    <a:lnTo>
                      <a:pt x="52477" y="62641"/>
                    </a:lnTo>
                    <a:lnTo>
                      <a:pt x="52446" y="62763"/>
                    </a:lnTo>
                    <a:lnTo>
                      <a:pt x="52262" y="62825"/>
                    </a:lnTo>
                    <a:lnTo>
                      <a:pt x="52477" y="62978"/>
                    </a:lnTo>
                    <a:lnTo>
                      <a:pt x="52753" y="62978"/>
                    </a:lnTo>
                    <a:lnTo>
                      <a:pt x="52907" y="63040"/>
                    </a:lnTo>
                    <a:lnTo>
                      <a:pt x="52968" y="63009"/>
                    </a:lnTo>
                    <a:lnTo>
                      <a:pt x="53183" y="63070"/>
                    </a:lnTo>
                    <a:lnTo>
                      <a:pt x="53245" y="63163"/>
                    </a:lnTo>
                    <a:lnTo>
                      <a:pt x="53521" y="63224"/>
                    </a:lnTo>
                    <a:lnTo>
                      <a:pt x="53582" y="63132"/>
                    </a:lnTo>
                    <a:lnTo>
                      <a:pt x="53797" y="62978"/>
                    </a:lnTo>
                    <a:lnTo>
                      <a:pt x="53828" y="63101"/>
                    </a:lnTo>
                    <a:lnTo>
                      <a:pt x="53797" y="63193"/>
                    </a:lnTo>
                    <a:lnTo>
                      <a:pt x="53981" y="63224"/>
                    </a:lnTo>
                    <a:lnTo>
                      <a:pt x="54258" y="63347"/>
                    </a:lnTo>
                    <a:lnTo>
                      <a:pt x="54258" y="63470"/>
                    </a:lnTo>
                    <a:lnTo>
                      <a:pt x="54166" y="63500"/>
                    </a:lnTo>
                    <a:lnTo>
                      <a:pt x="54074" y="63500"/>
                    </a:lnTo>
                    <a:lnTo>
                      <a:pt x="54227" y="63592"/>
                    </a:lnTo>
                    <a:lnTo>
                      <a:pt x="54411" y="63592"/>
                    </a:lnTo>
                    <a:lnTo>
                      <a:pt x="54473" y="63685"/>
                    </a:lnTo>
                    <a:lnTo>
                      <a:pt x="54350" y="63715"/>
                    </a:lnTo>
                    <a:lnTo>
                      <a:pt x="54258" y="63685"/>
                    </a:lnTo>
                    <a:lnTo>
                      <a:pt x="54104" y="63715"/>
                    </a:lnTo>
                    <a:lnTo>
                      <a:pt x="53859" y="63777"/>
                    </a:lnTo>
                    <a:lnTo>
                      <a:pt x="53459" y="63992"/>
                    </a:lnTo>
                    <a:lnTo>
                      <a:pt x="53337" y="63992"/>
                    </a:lnTo>
                    <a:lnTo>
                      <a:pt x="53030" y="64053"/>
                    </a:lnTo>
                    <a:lnTo>
                      <a:pt x="52784" y="64114"/>
                    </a:lnTo>
                    <a:lnTo>
                      <a:pt x="52538" y="64268"/>
                    </a:lnTo>
                    <a:lnTo>
                      <a:pt x="52385" y="64268"/>
                    </a:lnTo>
                    <a:lnTo>
                      <a:pt x="52415" y="64329"/>
                    </a:lnTo>
                    <a:lnTo>
                      <a:pt x="52201" y="64299"/>
                    </a:lnTo>
                    <a:lnTo>
                      <a:pt x="52108" y="64145"/>
                    </a:lnTo>
                    <a:lnTo>
                      <a:pt x="52047" y="64145"/>
                    </a:lnTo>
                    <a:lnTo>
                      <a:pt x="51986" y="64237"/>
                    </a:lnTo>
                    <a:lnTo>
                      <a:pt x="51893" y="64237"/>
                    </a:lnTo>
                    <a:lnTo>
                      <a:pt x="51771" y="64422"/>
                    </a:lnTo>
                    <a:lnTo>
                      <a:pt x="51832" y="64514"/>
                    </a:lnTo>
                    <a:lnTo>
                      <a:pt x="51586" y="64698"/>
                    </a:lnTo>
                    <a:lnTo>
                      <a:pt x="51341" y="65005"/>
                    </a:lnTo>
                    <a:lnTo>
                      <a:pt x="51187" y="65036"/>
                    </a:lnTo>
                    <a:lnTo>
                      <a:pt x="51003" y="65189"/>
                    </a:lnTo>
                    <a:lnTo>
                      <a:pt x="50911" y="65189"/>
                    </a:lnTo>
                    <a:lnTo>
                      <a:pt x="50849" y="65220"/>
                    </a:lnTo>
                    <a:lnTo>
                      <a:pt x="50849" y="65373"/>
                    </a:lnTo>
                    <a:lnTo>
                      <a:pt x="50788" y="65435"/>
                    </a:lnTo>
                    <a:lnTo>
                      <a:pt x="50696" y="65343"/>
                    </a:lnTo>
                    <a:lnTo>
                      <a:pt x="50604" y="65435"/>
                    </a:lnTo>
                    <a:lnTo>
                      <a:pt x="50481" y="65312"/>
                    </a:lnTo>
                    <a:lnTo>
                      <a:pt x="50450" y="65128"/>
                    </a:lnTo>
                    <a:lnTo>
                      <a:pt x="50358" y="65097"/>
                    </a:lnTo>
                    <a:lnTo>
                      <a:pt x="50297" y="65128"/>
                    </a:lnTo>
                    <a:lnTo>
                      <a:pt x="50266" y="64974"/>
                    </a:lnTo>
                    <a:lnTo>
                      <a:pt x="50205" y="64821"/>
                    </a:lnTo>
                    <a:lnTo>
                      <a:pt x="50205" y="64606"/>
                    </a:lnTo>
                    <a:lnTo>
                      <a:pt x="50327" y="64360"/>
                    </a:lnTo>
                    <a:lnTo>
                      <a:pt x="50542" y="64207"/>
                    </a:lnTo>
                    <a:lnTo>
                      <a:pt x="50573" y="64084"/>
                    </a:lnTo>
                    <a:lnTo>
                      <a:pt x="50880" y="63900"/>
                    </a:lnTo>
                    <a:lnTo>
                      <a:pt x="51218" y="63807"/>
                    </a:lnTo>
                    <a:lnTo>
                      <a:pt x="51494" y="63623"/>
                    </a:lnTo>
                    <a:lnTo>
                      <a:pt x="51771" y="63562"/>
                    </a:lnTo>
                    <a:lnTo>
                      <a:pt x="51863" y="63592"/>
                    </a:lnTo>
                    <a:lnTo>
                      <a:pt x="51893" y="63746"/>
                    </a:lnTo>
                    <a:lnTo>
                      <a:pt x="51986" y="63838"/>
                    </a:lnTo>
                    <a:lnTo>
                      <a:pt x="51986" y="63746"/>
                    </a:lnTo>
                    <a:lnTo>
                      <a:pt x="52016" y="63654"/>
                    </a:lnTo>
                    <a:lnTo>
                      <a:pt x="52170" y="63623"/>
                    </a:lnTo>
                    <a:lnTo>
                      <a:pt x="52385" y="63592"/>
                    </a:lnTo>
                    <a:lnTo>
                      <a:pt x="52569" y="63470"/>
                    </a:lnTo>
                    <a:lnTo>
                      <a:pt x="52323" y="63470"/>
                    </a:lnTo>
                    <a:lnTo>
                      <a:pt x="51955" y="63439"/>
                    </a:lnTo>
                    <a:lnTo>
                      <a:pt x="51832" y="63378"/>
                    </a:lnTo>
                    <a:lnTo>
                      <a:pt x="51679" y="63378"/>
                    </a:lnTo>
                    <a:lnTo>
                      <a:pt x="51586" y="63500"/>
                    </a:lnTo>
                    <a:lnTo>
                      <a:pt x="51402" y="63470"/>
                    </a:lnTo>
                    <a:lnTo>
                      <a:pt x="51586" y="63255"/>
                    </a:lnTo>
                    <a:lnTo>
                      <a:pt x="51740" y="63224"/>
                    </a:lnTo>
                    <a:lnTo>
                      <a:pt x="51893" y="63040"/>
                    </a:lnTo>
                    <a:lnTo>
                      <a:pt x="51893" y="62948"/>
                    </a:lnTo>
                    <a:lnTo>
                      <a:pt x="51801" y="63009"/>
                    </a:lnTo>
                    <a:lnTo>
                      <a:pt x="51801" y="62917"/>
                    </a:lnTo>
                    <a:lnTo>
                      <a:pt x="51617" y="63163"/>
                    </a:lnTo>
                    <a:lnTo>
                      <a:pt x="51494" y="63193"/>
                    </a:lnTo>
                    <a:lnTo>
                      <a:pt x="51310" y="63378"/>
                    </a:lnTo>
                    <a:lnTo>
                      <a:pt x="51095" y="63378"/>
                    </a:lnTo>
                    <a:lnTo>
                      <a:pt x="51034" y="63500"/>
                    </a:lnTo>
                    <a:lnTo>
                      <a:pt x="50665" y="63592"/>
                    </a:lnTo>
                    <a:lnTo>
                      <a:pt x="50604" y="63531"/>
                    </a:lnTo>
                    <a:lnTo>
                      <a:pt x="50634" y="63470"/>
                    </a:lnTo>
                    <a:lnTo>
                      <a:pt x="50573" y="63470"/>
                    </a:lnTo>
                    <a:lnTo>
                      <a:pt x="50696" y="63285"/>
                    </a:lnTo>
                    <a:lnTo>
                      <a:pt x="50542" y="63439"/>
                    </a:lnTo>
                    <a:lnTo>
                      <a:pt x="50450" y="63592"/>
                    </a:lnTo>
                    <a:lnTo>
                      <a:pt x="50266" y="63654"/>
                    </a:lnTo>
                    <a:lnTo>
                      <a:pt x="50143" y="63592"/>
                    </a:lnTo>
                    <a:lnTo>
                      <a:pt x="50051" y="63685"/>
                    </a:lnTo>
                    <a:lnTo>
                      <a:pt x="49959" y="63685"/>
                    </a:lnTo>
                    <a:lnTo>
                      <a:pt x="49928" y="63562"/>
                    </a:lnTo>
                    <a:lnTo>
                      <a:pt x="49744" y="63562"/>
                    </a:lnTo>
                    <a:lnTo>
                      <a:pt x="49498" y="63531"/>
                    </a:lnTo>
                    <a:lnTo>
                      <a:pt x="49498" y="63531"/>
                    </a:lnTo>
                    <a:lnTo>
                      <a:pt x="49468" y="63470"/>
                    </a:lnTo>
                    <a:lnTo>
                      <a:pt x="49498" y="63408"/>
                    </a:lnTo>
                    <a:lnTo>
                      <a:pt x="49498" y="63316"/>
                    </a:lnTo>
                    <a:lnTo>
                      <a:pt x="49498" y="63224"/>
                    </a:lnTo>
                    <a:lnTo>
                      <a:pt x="49498" y="63101"/>
                    </a:lnTo>
                    <a:lnTo>
                      <a:pt x="49437" y="63009"/>
                    </a:lnTo>
                    <a:lnTo>
                      <a:pt x="49376" y="62917"/>
                    </a:lnTo>
                    <a:lnTo>
                      <a:pt x="49314" y="62886"/>
                    </a:lnTo>
                    <a:lnTo>
                      <a:pt x="49345" y="62763"/>
                    </a:lnTo>
                    <a:lnTo>
                      <a:pt x="49529" y="61750"/>
                    </a:lnTo>
                    <a:lnTo>
                      <a:pt x="49529" y="61474"/>
                    </a:lnTo>
                    <a:lnTo>
                      <a:pt x="49191" y="61167"/>
                    </a:lnTo>
                    <a:lnTo>
                      <a:pt x="49130" y="61228"/>
                    </a:lnTo>
                    <a:lnTo>
                      <a:pt x="48915" y="61167"/>
                    </a:lnTo>
                    <a:lnTo>
                      <a:pt x="48731" y="61197"/>
                    </a:lnTo>
                    <a:lnTo>
                      <a:pt x="48608" y="61105"/>
                    </a:lnTo>
                    <a:lnTo>
                      <a:pt x="48516" y="61044"/>
                    </a:lnTo>
                    <a:lnTo>
                      <a:pt x="48485" y="61044"/>
                    </a:lnTo>
                    <a:lnTo>
                      <a:pt x="48332" y="61167"/>
                    </a:lnTo>
                    <a:lnTo>
                      <a:pt x="48270" y="61290"/>
                    </a:lnTo>
                    <a:lnTo>
                      <a:pt x="47963" y="61627"/>
                    </a:lnTo>
                    <a:lnTo>
                      <a:pt x="47840" y="61812"/>
                    </a:lnTo>
                    <a:lnTo>
                      <a:pt x="47840" y="61965"/>
                    </a:lnTo>
                    <a:lnTo>
                      <a:pt x="47625" y="62057"/>
                    </a:lnTo>
                    <a:lnTo>
                      <a:pt x="47595" y="62241"/>
                    </a:lnTo>
                    <a:lnTo>
                      <a:pt x="47533" y="62426"/>
                    </a:lnTo>
                    <a:lnTo>
                      <a:pt x="47318" y="62702"/>
                    </a:lnTo>
                    <a:lnTo>
                      <a:pt x="47195" y="62733"/>
                    </a:lnTo>
                    <a:lnTo>
                      <a:pt x="46950" y="63009"/>
                    </a:lnTo>
                    <a:lnTo>
                      <a:pt x="46888" y="63132"/>
                    </a:lnTo>
                    <a:lnTo>
                      <a:pt x="46796" y="63193"/>
                    </a:lnTo>
                    <a:lnTo>
                      <a:pt x="46643" y="63163"/>
                    </a:lnTo>
                    <a:lnTo>
                      <a:pt x="46551" y="63163"/>
                    </a:lnTo>
                    <a:lnTo>
                      <a:pt x="46458" y="63224"/>
                    </a:lnTo>
                    <a:lnTo>
                      <a:pt x="46397" y="63224"/>
                    </a:lnTo>
                    <a:lnTo>
                      <a:pt x="46213" y="63408"/>
                    </a:lnTo>
                    <a:lnTo>
                      <a:pt x="43818" y="63347"/>
                    </a:lnTo>
                    <a:lnTo>
                      <a:pt x="43511" y="63408"/>
                    </a:lnTo>
                    <a:lnTo>
                      <a:pt x="43388" y="63531"/>
                    </a:lnTo>
                    <a:lnTo>
                      <a:pt x="43173" y="63623"/>
                    </a:lnTo>
                    <a:lnTo>
                      <a:pt x="43019" y="63746"/>
                    </a:lnTo>
                    <a:lnTo>
                      <a:pt x="42620" y="64114"/>
                    </a:lnTo>
                    <a:lnTo>
                      <a:pt x="42405" y="64145"/>
                    </a:lnTo>
                    <a:lnTo>
                      <a:pt x="42252" y="64268"/>
                    </a:lnTo>
                    <a:lnTo>
                      <a:pt x="41546" y="64790"/>
                    </a:lnTo>
                    <a:lnTo>
                      <a:pt x="40010" y="65220"/>
                    </a:lnTo>
                    <a:lnTo>
                      <a:pt x="39918" y="65650"/>
                    </a:lnTo>
                    <a:lnTo>
                      <a:pt x="39580" y="65742"/>
                    </a:lnTo>
                    <a:lnTo>
                      <a:pt x="36725" y="66510"/>
                    </a:lnTo>
                    <a:lnTo>
                      <a:pt x="36602" y="66264"/>
                    </a:lnTo>
                    <a:lnTo>
                      <a:pt x="36755" y="66080"/>
                    </a:lnTo>
                    <a:lnTo>
                      <a:pt x="37062" y="65926"/>
                    </a:lnTo>
                    <a:lnTo>
                      <a:pt x="37185" y="65742"/>
                    </a:lnTo>
                    <a:lnTo>
                      <a:pt x="37277" y="65558"/>
                    </a:lnTo>
                    <a:lnTo>
                      <a:pt x="37370" y="65373"/>
                    </a:lnTo>
                    <a:lnTo>
                      <a:pt x="37431" y="64268"/>
                    </a:lnTo>
                    <a:lnTo>
                      <a:pt x="36909" y="61719"/>
                    </a:lnTo>
                    <a:lnTo>
                      <a:pt x="36387" y="61320"/>
                    </a:lnTo>
                    <a:lnTo>
                      <a:pt x="36172" y="61044"/>
                    </a:lnTo>
                    <a:lnTo>
                      <a:pt x="32886" y="59509"/>
                    </a:lnTo>
                    <a:lnTo>
                      <a:pt x="32764" y="59416"/>
                    </a:lnTo>
                    <a:lnTo>
                      <a:pt x="32549" y="59386"/>
                    </a:lnTo>
                    <a:lnTo>
                      <a:pt x="32457" y="59294"/>
                    </a:lnTo>
                    <a:lnTo>
                      <a:pt x="32088" y="59294"/>
                    </a:lnTo>
                    <a:lnTo>
                      <a:pt x="32027" y="59140"/>
                    </a:lnTo>
                    <a:lnTo>
                      <a:pt x="31935" y="59079"/>
                    </a:lnTo>
                    <a:lnTo>
                      <a:pt x="31812" y="59140"/>
                    </a:lnTo>
                    <a:lnTo>
                      <a:pt x="31535" y="59140"/>
                    </a:lnTo>
                    <a:lnTo>
                      <a:pt x="31413" y="59109"/>
                    </a:lnTo>
                    <a:lnTo>
                      <a:pt x="31290" y="58956"/>
                    </a:lnTo>
                    <a:lnTo>
                      <a:pt x="31136" y="58925"/>
                    </a:lnTo>
                    <a:lnTo>
                      <a:pt x="30860" y="58833"/>
                    </a:lnTo>
                    <a:lnTo>
                      <a:pt x="30768" y="58649"/>
                    </a:lnTo>
                    <a:lnTo>
                      <a:pt x="30645" y="58649"/>
                    </a:lnTo>
                    <a:lnTo>
                      <a:pt x="30461" y="58495"/>
                    </a:lnTo>
                    <a:lnTo>
                      <a:pt x="30307" y="58495"/>
                    </a:lnTo>
                    <a:lnTo>
                      <a:pt x="30184" y="58465"/>
                    </a:lnTo>
                    <a:lnTo>
                      <a:pt x="30031" y="58495"/>
                    </a:lnTo>
                    <a:lnTo>
                      <a:pt x="29969" y="58526"/>
                    </a:lnTo>
                    <a:lnTo>
                      <a:pt x="29877" y="58403"/>
                    </a:lnTo>
                    <a:lnTo>
                      <a:pt x="29693" y="58372"/>
                    </a:lnTo>
                    <a:lnTo>
                      <a:pt x="29693" y="58311"/>
                    </a:lnTo>
                    <a:lnTo>
                      <a:pt x="29509" y="58250"/>
                    </a:lnTo>
                    <a:lnTo>
                      <a:pt x="29478" y="58250"/>
                    </a:lnTo>
                    <a:lnTo>
                      <a:pt x="29386" y="58127"/>
                    </a:lnTo>
                    <a:lnTo>
                      <a:pt x="29386" y="58065"/>
                    </a:lnTo>
                    <a:lnTo>
                      <a:pt x="29202" y="57912"/>
                    </a:lnTo>
                    <a:lnTo>
                      <a:pt x="28987" y="57912"/>
                    </a:lnTo>
                    <a:lnTo>
                      <a:pt x="28833" y="57912"/>
                    </a:lnTo>
                    <a:close/>
                  </a:path>
                </a:pathLst>
              </a:custGeom>
              <a:solidFill>
                <a:srgbClr val="D9D9D9"/>
              </a:solidFill>
              <a:ln cap="flat" cmpd="sng" w="9525">
                <a:solidFill>
                  <a:schemeClr val="lt1"/>
                </a:solidFill>
                <a:prstDash val="solid"/>
                <a:round/>
                <a:headEnd len="sm" w="sm" type="none"/>
                <a:tailEnd len="sm" w="sm" type="none"/>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493" name="Google Shape;493;p54"/>
              <p:cNvSpPr/>
              <p:nvPr/>
            </p:nvSpPr>
            <p:spPr>
              <a:xfrm>
                <a:off x="4324680" y="2892600"/>
                <a:ext cx="35278" cy="13681"/>
              </a:xfrm>
              <a:custGeom>
                <a:rect b="b" l="l" r="r" t="t"/>
                <a:pathLst>
                  <a:path extrusionOk="0" h="737" w="1874">
                    <a:moveTo>
                      <a:pt x="246" y="31"/>
                    </a:moveTo>
                    <a:lnTo>
                      <a:pt x="430" y="61"/>
                    </a:lnTo>
                    <a:lnTo>
                      <a:pt x="737" y="0"/>
                    </a:lnTo>
                    <a:lnTo>
                      <a:pt x="1351" y="31"/>
                    </a:lnTo>
                    <a:lnTo>
                      <a:pt x="1505" y="276"/>
                    </a:lnTo>
                    <a:lnTo>
                      <a:pt x="1720" y="338"/>
                    </a:lnTo>
                    <a:lnTo>
                      <a:pt x="1873" y="461"/>
                    </a:lnTo>
                    <a:lnTo>
                      <a:pt x="1842" y="553"/>
                    </a:lnTo>
                    <a:lnTo>
                      <a:pt x="1566" y="553"/>
                    </a:lnTo>
                    <a:lnTo>
                      <a:pt x="1443" y="491"/>
                    </a:lnTo>
                    <a:lnTo>
                      <a:pt x="1382" y="614"/>
                    </a:lnTo>
                    <a:lnTo>
                      <a:pt x="1320" y="645"/>
                    </a:lnTo>
                    <a:lnTo>
                      <a:pt x="1228" y="553"/>
                    </a:lnTo>
                    <a:lnTo>
                      <a:pt x="1105" y="553"/>
                    </a:lnTo>
                    <a:lnTo>
                      <a:pt x="1105" y="737"/>
                    </a:lnTo>
                    <a:lnTo>
                      <a:pt x="891" y="737"/>
                    </a:lnTo>
                    <a:lnTo>
                      <a:pt x="768" y="645"/>
                    </a:lnTo>
                    <a:lnTo>
                      <a:pt x="583" y="645"/>
                    </a:lnTo>
                    <a:lnTo>
                      <a:pt x="461" y="553"/>
                    </a:lnTo>
                    <a:lnTo>
                      <a:pt x="369" y="338"/>
                    </a:lnTo>
                    <a:lnTo>
                      <a:pt x="276" y="276"/>
                    </a:lnTo>
                    <a:lnTo>
                      <a:pt x="154" y="338"/>
                    </a:lnTo>
                    <a:lnTo>
                      <a:pt x="0" y="215"/>
                    </a:lnTo>
                    <a:lnTo>
                      <a:pt x="92" y="61"/>
                    </a:lnTo>
                    <a:close/>
                  </a:path>
                </a:pathLst>
              </a:custGeom>
              <a:solidFill>
                <a:srgbClr val="D9D9D9"/>
              </a:solidFill>
              <a:ln cap="flat" cmpd="sng" w="9525">
                <a:solidFill>
                  <a:schemeClr val="lt1"/>
                </a:solidFill>
                <a:prstDash val="solid"/>
                <a:round/>
                <a:headEnd len="sm" w="sm" type="none"/>
                <a:tailEnd len="sm" w="sm" type="none"/>
              </a:ln>
            </p:spPr>
          </p:sp>
          <p:sp>
            <p:nvSpPr>
              <p:cNvPr id="494" name="Google Shape;494;p54"/>
              <p:cNvSpPr/>
              <p:nvPr/>
            </p:nvSpPr>
            <p:spPr>
              <a:xfrm>
                <a:off x="4387320" y="2864520"/>
                <a:ext cx="43563" cy="36721"/>
              </a:xfrm>
              <a:custGeom>
                <a:rect b="b" l="l" r="r" t="t"/>
                <a:pathLst>
                  <a:path extrusionOk="0" h="1935" w="2304">
                    <a:moveTo>
                      <a:pt x="1966" y="1812"/>
                    </a:moveTo>
                    <a:lnTo>
                      <a:pt x="1966" y="1720"/>
                    </a:lnTo>
                    <a:lnTo>
                      <a:pt x="2150" y="1535"/>
                    </a:lnTo>
                    <a:lnTo>
                      <a:pt x="2150" y="1413"/>
                    </a:lnTo>
                    <a:lnTo>
                      <a:pt x="2150" y="1290"/>
                    </a:lnTo>
                    <a:lnTo>
                      <a:pt x="2058" y="1106"/>
                    </a:lnTo>
                    <a:lnTo>
                      <a:pt x="2089" y="1044"/>
                    </a:lnTo>
                    <a:lnTo>
                      <a:pt x="2211" y="983"/>
                    </a:lnTo>
                    <a:lnTo>
                      <a:pt x="2273" y="799"/>
                    </a:lnTo>
                    <a:lnTo>
                      <a:pt x="2211" y="676"/>
                    </a:lnTo>
                    <a:lnTo>
                      <a:pt x="2304" y="522"/>
                    </a:lnTo>
                    <a:lnTo>
                      <a:pt x="2273" y="430"/>
                    </a:lnTo>
                    <a:lnTo>
                      <a:pt x="2273" y="430"/>
                    </a:lnTo>
                    <a:lnTo>
                      <a:pt x="2119" y="399"/>
                    </a:lnTo>
                    <a:lnTo>
                      <a:pt x="1996" y="430"/>
                    </a:lnTo>
                    <a:lnTo>
                      <a:pt x="1843" y="277"/>
                    </a:lnTo>
                    <a:lnTo>
                      <a:pt x="1474" y="246"/>
                    </a:lnTo>
                    <a:lnTo>
                      <a:pt x="1382" y="307"/>
                    </a:lnTo>
                    <a:lnTo>
                      <a:pt x="1260" y="246"/>
                    </a:lnTo>
                    <a:lnTo>
                      <a:pt x="922" y="246"/>
                    </a:lnTo>
                    <a:lnTo>
                      <a:pt x="891" y="338"/>
                    </a:lnTo>
                    <a:lnTo>
                      <a:pt x="1045" y="430"/>
                    </a:lnTo>
                    <a:lnTo>
                      <a:pt x="1505" y="584"/>
                    </a:lnTo>
                    <a:lnTo>
                      <a:pt x="1444" y="676"/>
                    </a:lnTo>
                    <a:lnTo>
                      <a:pt x="1505" y="799"/>
                    </a:lnTo>
                    <a:lnTo>
                      <a:pt x="1444" y="1013"/>
                    </a:lnTo>
                    <a:lnTo>
                      <a:pt x="1536" y="1167"/>
                    </a:lnTo>
                    <a:lnTo>
                      <a:pt x="1689" y="1198"/>
                    </a:lnTo>
                    <a:lnTo>
                      <a:pt x="1843" y="1351"/>
                    </a:lnTo>
                    <a:lnTo>
                      <a:pt x="1812" y="1443"/>
                    </a:lnTo>
                    <a:lnTo>
                      <a:pt x="1474" y="1443"/>
                    </a:lnTo>
                    <a:lnTo>
                      <a:pt x="1413" y="1505"/>
                    </a:lnTo>
                    <a:lnTo>
                      <a:pt x="1260" y="1474"/>
                    </a:lnTo>
                    <a:lnTo>
                      <a:pt x="1075" y="1474"/>
                    </a:lnTo>
                    <a:lnTo>
                      <a:pt x="891" y="1413"/>
                    </a:lnTo>
                    <a:lnTo>
                      <a:pt x="707" y="1505"/>
                    </a:lnTo>
                    <a:lnTo>
                      <a:pt x="707" y="1413"/>
                    </a:lnTo>
                    <a:lnTo>
                      <a:pt x="615" y="1382"/>
                    </a:lnTo>
                    <a:lnTo>
                      <a:pt x="369" y="1443"/>
                    </a:lnTo>
                    <a:lnTo>
                      <a:pt x="246" y="1321"/>
                    </a:lnTo>
                    <a:lnTo>
                      <a:pt x="62" y="1413"/>
                    </a:lnTo>
                    <a:lnTo>
                      <a:pt x="1" y="1505"/>
                    </a:lnTo>
                    <a:lnTo>
                      <a:pt x="62" y="1628"/>
                    </a:lnTo>
                    <a:lnTo>
                      <a:pt x="246" y="1658"/>
                    </a:lnTo>
                    <a:lnTo>
                      <a:pt x="461" y="1904"/>
                    </a:lnTo>
                    <a:lnTo>
                      <a:pt x="553" y="1935"/>
                    </a:lnTo>
                    <a:lnTo>
                      <a:pt x="553" y="1781"/>
                    </a:lnTo>
                    <a:lnTo>
                      <a:pt x="645" y="1720"/>
                    </a:lnTo>
                    <a:lnTo>
                      <a:pt x="1045" y="1720"/>
                    </a:lnTo>
                    <a:lnTo>
                      <a:pt x="1198" y="1781"/>
                    </a:lnTo>
                    <a:lnTo>
                      <a:pt x="1628" y="1781"/>
                    </a:lnTo>
                    <a:lnTo>
                      <a:pt x="1720" y="1750"/>
                    </a:lnTo>
                    <a:lnTo>
                      <a:pt x="1874" y="1812"/>
                    </a:lnTo>
                    <a:lnTo>
                      <a:pt x="1996" y="1812"/>
                    </a:lnTo>
                    <a:close/>
                    <a:moveTo>
                      <a:pt x="1321" y="92"/>
                    </a:moveTo>
                    <a:lnTo>
                      <a:pt x="1474" y="0"/>
                    </a:lnTo>
                    <a:lnTo>
                      <a:pt x="1751" y="154"/>
                    </a:lnTo>
                    <a:lnTo>
                      <a:pt x="1444" y="154"/>
                    </a:lnTo>
                    <a:lnTo>
                      <a:pt x="1321" y="62"/>
                    </a:lnTo>
                    <a:close/>
                    <a:moveTo>
                      <a:pt x="1014" y="1106"/>
                    </a:moveTo>
                    <a:lnTo>
                      <a:pt x="1137" y="1044"/>
                    </a:lnTo>
                    <a:lnTo>
                      <a:pt x="1290" y="1136"/>
                    </a:lnTo>
                    <a:lnTo>
                      <a:pt x="1352" y="1290"/>
                    </a:lnTo>
                    <a:lnTo>
                      <a:pt x="1106" y="1198"/>
                    </a:lnTo>
                    <a:close/>
                  </a:path>
                </a:pathLst>
              </a:custGeom>
              <a:solidFill>
                <a:srgbClr val="D9D9D9"/>
              </a:solidFill>
              <a:ln cap="flat" cmpd="sng" w="9525">
                <a:solidFill>
                  <a:schemeClr val="lt1"/>
                </a:solidFill>
                <a:prstDash val="solid"/>
                <a:round/>
                <a:headEnd len="sm" w="sm" type="none"/>
                <a:tailEnd len="sm" w="sm" type="none"/>
              </a:ln>
            </p:spPr>
          </p:sp>
          <p:sp>
            <p:nvSpPr>
              <p:cNvPr id="495" name="Google Shape;495;p54"/>
              <p:cNvSpPr/>
              <p:nvPr/>
            </p:nvSpPr>
            <p:spPr>
              <a:xfrm>
                <a:off x="4224960" y="2812320"/>
                <a:ext cx="167407" cy="59402"/>
              </a:xfrm>
              <a:custGeom>
                <a:rect b="b" l="l" r="r" t="t"/>
                <a:pathLst>
                  <a:path extrusionOk="0" h="3133" w="8782">
                    <a:moveTo>
                      <a:pt x="1658" y="1229"/>
                    </a:moveTo>
                    <a:lnTo>
                      <a:pt x="1720" y="1136"/>
                    </a:lnTo>
                    <a:lnTo>
                      <a:pt x="1873" y="1167"/>
                    </a:lnTo>
                    <a:lnTo>
                      <a:pt x="1996" y="1321"/>
                    </a:lnTo>
                    <a:lnTo>
                      <a:pt x="1996" y="1474"/>
                    </a:lnTo>
                    <a:lnTo>
                      <a:pt x="1750" y="1536"/>
                    </a:lnTo>
                    <a:lnTo>
                      <a:pt x="1566" y="1474"/>
                    </a:lnTo>
                    <a:lnTo>
                      <a:pt x="1535" y="1382"/>
                    </a:lnTo>
                    <a:lnTo>
                      <a:pt x="1627" y="1444"/>
                    </a:lnTo>
                    <a:lnTo>
                      <a:pt x="1689" y="1444"/>
                    </a:lnTo>
                    <a:lnTo>
                      <a:pt x="1781" y="1382"/>
                    </a:lnTo>
                    <a:lnTo>
                      <a:pt x="1689" y="1321"/>
                    </a:lnTo>
                    <a:lnTo>
                      <a:pt x="1658" y="1229"/>
                    </a:lnTo>
                    <a:close/>
                    <a:moveTo>
                      <a:pt x="491" y="829"/>
                    </a:moveTo>
                    <a:lnTo>
                      <a:pt x="614" y="952"/>
                    </a:lnTo>
                    <a:lnTo>
                      <a:pt x="553" y="1044"/>
                    </a:lnTo>
                    <a:lnTo>
                      <a:pt x="430" y="952"/>
                    </a:lnTo>
                    <a:lnTo>
                      <a:pt x="123" y="1136"/>
                    </a:lnTo>
                    <a:lnTo>
                      <a:pt x="0" y="1106"/>
                    </a:lnTo>
                    <a:lnTo>
                      <a:pt x="0" y="1198"/>
                    </a:lnTo>
                    <a:lnTo>
                      <a:pt x="154" y="1290"/>
                    </a:lnTo>
                    <a:lnTo>
                      <a:pt x="338" y="1106"/>
                    </a:lnTo>
                    <a:lnTo>
                      <a:pt x="399" y="1136"/>
                    </a:lnTo>
                    <a:lnTo>
                      <a:pt x="399" y="1290"/>
                    </a:lnTo>
                    <a:lnTo>
                      <a:pt x="583" y="1167"/>
                    </a:lnTo>
                    <a:lnTo>
                      <a:pt x="737" y="1167"/>
                    </a:lnTo>
                    <a:lnTo>
                      <a:pt x="890" y="891"/>
                    </a:lnTo>
                    <a:lnTo>
                      <a:pt x="1105" y="952"/>
                    </a:lnTo>
                    <a:lnTo>
                      <a:pt x="1198" y="860"/>
                    </a:lnTo>
                    <a:lnTo>
                      <a:pt x="1320" y="952"/>
                    </a:lnTo>
                    <a:lnTo>
                      <a:pt x="1474" y="922"/>
                    </a:lnTo>
                    <a:lnTo>
                      <a:pt x="1720" y="614"/>
                    </a:lnTo>
                    <a:lnTo>
                      <a:pt x="1873" y="584"/>
                    </a:lnTo>
                    <a:lnTo>
                      <a:pt x="1965" y="492"/>
                    </a:lnTo>
                    <a:lnTo>
                      <a:pt x="2180" y="522"/>
                    </a:lnTo>
                    <a:lnTo>
                      <a:pt x="2334" y="522"/>
                    </a:lnTo>
                    <a:lnTo>
                      <a:pt x="2702" y="553"/>
                    </a:lnTo>
                    <a:lnTo>
                      <a:pt x="2794" y="645"/>
                    </a:lnTo>
                    <a:lnTo>
                      <a:pt x="2702" y="737"/>
                    </a:lnTo>
                    <a:lnTo>
                      <a:pt x="2518" y="707"/>
                    </a:lnTo>
                    <a:lnTo>
                      <a:pt x="2395" y="799"/>
                    </a:lnTo>
                    <a:lnTo>
                      <a:pt x="2518" y="891"/>
                    </a:lnTo>
                    <a:lnTo>
                      <a:pt x="3009" y="983"/>
                    </a:lnTo>
                    <a:lnTo>
                      <a:pt x="3101" y="952"/>
                    </a:lnTo>
                    <a:lnTo>
                      <a:pt x="3255" y="952"/>
                    </a:lnTo>
                    <a:lnTo>
                      <a:pt x="3408" y="1044"/>
                    </a:lnTo>
                    <a:lnTo>
                      <a:pt x="3623" y="1075"/>
                    </a:lnTo>
                    <a:lnTo>
                      <a:pt x="3746" y="1075"/>
                    </a:lnTo>
                    <a:lnTo>
                      <a:pt x="3808" y="983"/>
                    </a:lnTo>
                    <a:lnTo>
                      <a:pt x="3900" y="1075"/>
                    </a:lnTo>
                    <a:lnTo>
                      <a:pt x="3900" y="1167"/>
                    </a:lnTo>
                    <a:lnTo>
                      <a:pt x="4176" y="1351"/>
                    </a:lnTo>
                    <a:lnTo>
                      <a:pt x="4391" y="1382"/>
                    </a:lnTo>
                    <a:lnTo>
                      <a:pt x="4483" y="1351"/>
                    </a:lnTo>
                    <a:lnTo>
                      <a:pt x="4606" y="1474"/>
                    </a:lnTo>
                    <a:lnTo>
                      <a:pt x="4790" y="1444"/>
                    </a:lnTo>
                    <a:lnTo>
                      <a:pt x="4882" y="1505"/>
                    </a:lnTo>
                    <a:lnTo>
                      <a:pt x="5128" y="1413"/>
                    </a:lnTo>
                    <a:lnTo>
                      <a:pt x="5220" y="1444"/>
                    </a:lnTo>
                    <a:lnTo>
                      <a:pt x="5374" y="1935"/>
                    </a:lnTo>
                    <a:lnTo>
                      <a:pt x="5650" y="2273"/>
                    </a:lnTo>
                    <a:lnTo>
                      <a:pt x="5773" y="2273"/>
                    </a:lnTo>
                    <a:lnTo>
                      <a:pt x="5834" y="2211"/>
                    </a:lnTo>
                    <a:lnTo>
                      <a:pt x="6018" y="2334"/>
                    </a:lnTo>
                    <a:lnTo>
                      <a:pt x="6295" y="2334"/>
                    </a:lnTo>
                    <a:lnTo>
                      <a:pt x="6356" y="2395"/>
                    </a:lnTo>
                    <a:lnTo>
                      <a:pt x="6479" y="2457"/>
                    </a:lnTo>
                    <a:lnTo>
                      <a:pt x="6448" y="2610"/>
                    </a:lnTo>
                    <a:lnTo>
                      <a:pt x="6264" y="2672"/>
                    </a:lnTo>
                    <a:lnTo>
                      <a:pt x="5988" y="2917"/>
                    </a:lnTo>
                    <a:lnTo>
                      <a:pt x="5988" y="3071"/>
                    </a:lnTo>
                    <a:lnTo>
                      <a:pt x="6264" y="3132"/>
                    </a:lnTo>
                    <a:lnTo>
                      <a:pt x="6448" y="3010"/>
                    </a:lnTo>
                    <a:lnTo>
                      <a:pt x="6602" y="3071"/>
                    </a:lnTo>
                    <a:lnTo>
                      <a:pt x="7001" y="2979"/>
                    </a:lnTo>
                    <a:lnTo>
                      <a:pt x="7216" y="3010"/>
                    </a:lnTo>
                    <a:lnTo>
                      <a:pt x="7523" y="3132"/>
                    </a:lnTo>
                    <a:lnTo>
                      <a:pt x="7922" y="3040"/>
                    </a:lnTo>
                    <a:lnTo>
                      <a:pt x="7984" y="2948"/>
                    </a:lnTo>
                    <a:lnTo>
                      <a:pt x="8106" y="2979"/>
                    </a:lnTo>
                    <a:lnTo>
                      <a:pt x="8229" y="2856"/>
                    </a:lnTo>
                    <a:lnTo>
                      <a:pt x="8506" y="2917"/>
                    </a:lnTo>
                    <a:lnTo>
                      <a:pt x="8690" y="2856"/>
                    </a:lnTo>
                    <a:lnTo>
                      <a:pt x="8782" y="2672"/>
                    </a:lnTo>
                    <a:lnTo>
                      <a:pt x="8721" y="2610"/>
                    </a:lnTo>
                    <a:lnTo>
                      <a:pt x="8567" y="2580"/>
                    </a:lnTo>
                    <a:lnTo>
                      <a:pt x="8475" y="2365"/>
                    </a:lnTo>
                    <a:lnTo>
                      <a:pt x="8106" y="2211"/>
                    </a:lnTo>
                    <a:lnTo>
                      <a:pt x="7677" y="2211"/>
                    </a:lnTo>
                    <a:lnTo>
                      <a:pt x="7554" y="2180"/>
                    </a:lnTo>
                    <a:lnTo>
                      <a:pt x="7646" y="2088"/>
                    </a:lnTo>
                    <a:lnTo>
                      <a:pt x="7707" y="1873"/>
                    </a:lnTo>
                    <a:lnTo>
                      <a:pt x="7615" y="1843"/>
                    </a:lnTo>
                    <a:lnTo>
                      <a:pt x="7492" y="1904"/>
                    </a:lnTo>
                    <a:lnTo>
                      <a:pt x="7308" y="1904"/>
                    </a:lnTo>
                    <a:lnTo>
                      <a:pt x="7032" y="1689"/>
                    </a:lnTo>
                    <a:lnTo>
                      <a:pt x="6940" y="1751"/>
                    </a:lnTo>
                    <a:lnTo>
                      <a:pt x="6817" y="1628"/>
                    </a:lnTo>
                    <a:lnTo>
                      <a:pt x="6602" y="1474"/>
                    </a:lnTo>
                    <a:lnTo>
                      <a:pt x="6448" y="1628"/>
                    </a:lnTo>
                    <a:lnTo>
                      <a:pt x="6387" y="1536"/>
                    </a:lnTo>
                    <a:lnTo>
                      <a:pt x="6418" y="1444"/>
                    </a:lnTo>
                    <a:lnTo>
                      <a:pt x="6325" y="1382"/>
                    </a:lnTo>
                    <a:lnTo>
                      <a:pt x="6295" y="1505"/>
                    </a:lnTo>
                    <a:lnTo>
                      <a:pt x="6172" y="1382"/>
                    </a:lnTo>
                    <a:lnTo>
                      <a:pt x="5865" y="1321"/>
                    </a:lnTo>
                    <a:lnTo>
                      <a:pt x="5650" y="1106"/>
                    </a:lnTo>
                    <a:lnTo>
                      <a:pt x="5466" y="1014"/>
                    </a:lnTo>
                    <a:lnTo>
                      <a:pt x="5251" y="860"/>
                    </a:lnTo>
                    <a:lnTo>
                      <a:pt x="4790" y="829"/>
                    </a:lnTo>
                    <a:lnTo>
                      <a:pt x="4637" y="768"/>
                    </a:lnTo>
                    <a:lnTo>
                      <a:pt x="4575" y="584"/>
                    </a:lnTo>
                    <a:lnTo>
                      <a:pt x="4391" y="369"/>
                    </a:lnTo>
                    <a:lnTo>
                      <a:pt x="4237" y="400"/>
                    </a:lnTo>
                    <a:lnTo>
                      <a:pt x="4176" y="307"/>
                    </a:lnTo>
                    <a:lnTo>
                      <a:pt x="3562" y="215"/>
                    </a:lnTo>
                    <a:lnTo>
                      <a:pt x="3347" y="277"/>
                    </a:lnTo>
                    <a:lnTo>
                      <a:pt x="3101" y="246"/>
                    </a:lnTo>
                    <a:lnTo>
                      <a:pt x="2948" y="62"/>
                    </a:lnTo>
                    <a:lnTo>
                      <a:pt x="2549" y="0"/>
                    </a:lnTo>
                    <a:lnTo>
                      <a:pt x="2211" y="0"/>
                    </a:lnTo>
                    <a:lnTo>
                      <a:pt x="2057" y="123"/>
                    </a:lnTo>
                    <a:lnTo>
                      <a:pt x="1597" y="154"/>
                    </a:lnTo>
                    <a:lnTo>
                      <a:pt x="1259" y="246"/>
                    </a:lnTo>
                    <a:lnTo>
                      <a:pt x="1136" y="338"/>
                    </a:lnTo>
                    <a:lnTo>
                      <a:pt x="768" y="461"/>
                    </a:lnTo>
                    <a:lnTo>
                      <a:pt x="676" y="584"/>
                    </a:lnTo>
                    <a:lnTo>
                      <a:pt x="522" y="676"/>
                    </a:lnTo>
                    <a:close/>
                  </a:path>
                </a:pathLst>
              </a:custGeom>
              <a:solidFill>
                <a:srgbClr val="D9D9D9"/>
              </a:solidFill>
              <a:ln cap="flat" cmpd="sng" w="9525">
                <a:solidFill>
                  <a:schemeClr val="lt1"/>
                </a:solidFill>
                <a:prstDash val="solid"/>
                <a:round/>
                <a:headEnd len="sm" w="sm" type="none"/>
                <a:tailEnd len="sm" w="sm" type="none"/>
              </a:ln>
            </p:spPr>
          </p:sp>
          <p:sp>
            <p:nvSpPr>
              <p:cNvPr id="496" name="Google Shape;496;p54"/>
              <p:cNvSpPr/>
              <p:nvPr/>
            </p:nvSpPr>
            <p:spPr>
              <a:xfrm>
                <a:off x="4328280" y="2746800"/>
                <a:ext cx="89281" cy="105843"/>
              </a:xfrm>
              <a:custGeom>
                <a:rect b="b" l="l" r="r" t="t"/>
                <a:pathLst>
                  <a:path extrusionOk="0" h="5559" w="4699">
                    <a:moveTo>
                      <a:pt x="4391" y="5005"/>
                    </a:moveTo>
                    <a:lnTo>
                      <a:pt x="4483" y="5036"/>
                    </a:lnTo>
                    <a:lnTo>
                      <a:pt x="4483" y="4913"/>
                    </a:lnTo>
                    <a:close/>
                    <a:moveTo>
                      <a:pt x="3839" y="5558"/>
                    </a:moveTo>
                    <a:lnTo>
                      <a:pt x="4268" y="5527"/>
                    </a:lnTo>
                    <a:lnTo>
                      <a:pt x="4391" y="5343"/>
                    </a:lnTo>
                    <a:lnTo>
                      <a:pt x="4391" y="5128"/>
                    </a:lnTo>
                    <a:lnTo>
                      <a:pt x="4330" y="5159"/>
                    </a:lnTo>
                    <a:lnTo>
                      <a:pt x="4238" y="5282"/>
                    </a:lnTo>
                    <a:lnTo>
                      <a:pt x="4084" y="5190"/>
                    </a:lnTo>
                    <a:lnTo>
                      <a:pt x="3869" y="5312"/>
                    </a:lnTo>
                    <a:close/>
                    <a:moveTo>
                      <a:pt x="4299" y="4207"/>
                    </a:moveTo>
                    <a:lnTo>
                      <a:pt x="4453" y="4146"/>
                    </a:lnTo>
                    <a:lnTo>
                      <a:pt x="4698" y="4268"/>
                    </a:lnTo>
                    <a:lnTo>
                      <a:pt x="4698" y="4330"/>
                    </a:lnTo>
                    <a:lnTo>
                      <a:pt x="4545" y="4268"/>
                    </a:lnTo>
                    <a:lnTo>
                      <a:pt x="4391" y="4268"/>
                    </a:lnTo>
                    <a:lnTo>
                      <a:pt x="4330" y="4176"/>
                    </a:lnTo>
                    <a:close/>
                    <a:moveTo>
                      <a:pt x="3869" y="3777"/>
                    </a:moveTo>
                    <a:lnTo>
                      <a:pt x="3685" y="3839"/>
                    </a:lnTo>
                    <a:lnTo>
                      <a:pt x="3685" y="3961"/>
                    </a:lnTo>
                    <a:lnTo>
                      <a:pt x="3531" y="4146"/>
                    </a:lnTo>
                    <a:lnTo>
                      <a:pt x="3439" y="4146"/>
                    </a:lnTo>
                    <a:lnTo>
                      <a:pt x="3409" y="4238"/>
                    </a:lnTo>
                    <a:lnTo>
                      <a:pt x="3501" y="4238"/>
                    </a:lnTo>
                    <a:lnTo>
                      <a:pt x="3869" y="4053"/>
                    </a:lnTo>
                    <a:lnTo>
                      <a:pt x="3869" y="3839"/>
                    </a:lnTo>
                    <a:lnTo>
                      <a:pt x="3839" y="3777"/>
                    </a:lnTo>
                    <a:close/>
                    <a:moveTo>
                      <a:pt x="3378" y="3654"/>
                    </a:moveTo>
                    <a:lnTo>
                      <a:pt x="3593" y="3746"/>
                    </a:lnTo>
                    <a:lnTo>
                      <a:pt x="3593" y="3900"/>
                    </a:lnTo>
                    <a:lnTo>
                      <a:pt x="3470" y="3869"/>
                    </a:lnTo>
                    <a:lnTo>
                      <a:pt x="3347" y="3746"/>
                    </a:lnTo>
                    <a:lnTo>
                      <a:pt x="3347" y="3654"/>
                    </a:lnTo>
                    <a:close/>
                    <a:moveTo>
                      <a:pt x="2733" y="3009"/>
                    </a:moveTo>
                    <a:lnTo>
                      <a:pt x="2887" y="3255"/>
                    </a:lnTo>
                    <a:lnTo>
                      <a:pt x="2917" y="3470"/>
                    </a:lnTo>
                    <a:lnTo>
                      <a:pt x="3071" y="3746"/>
                    </a:lnTo>
                    <a:lnTo>
                      <a:pt x="2979" y="3746"/>
                    </a:lnTo>
                    <a:lnTo>
                      <a:pt x="2856" y="3593"/>
                    </a:lnTo>
                    <a:lnTo>
                      <a:pt x="2733" y="3378"/>
                    </a:lnTo>
                    <a:lnTo>
                      <a:pt x="2825" y="3317"/>
                    </a:lnTo>
                    <a:lnTo>
                      <a:pt x="2702" y="3102"/>
                    </a:lnTo>
                    <a:lnTo>
                      <a:pt x="2733" y="3009"/>
                    </a:lnTo>
                    <a:close/>
                    <a:moveTo>
                      <a:pt x="2150" y="2917"/>
                    </a:moveTo>
                    <a:lnTo>
                      <a:pt x="2119" y="3071"/>
                    </a:lnTo>
                    <a:lnTo>
                      <a:pt x="2242" y="3071"/>
                    </a:lnTo>
                    <a:close/>
                    <a:moveTo>
                      <a:pt x="3439" y="2580"/>
                    </a:moveTo>
                    <a:lnTo>
                      <a:pt x="3347" y="2764"/>
                    </a:lnTo>
                    <a:lnTo>
                      <a:pt x="3409" y="2825"/>
                    </a:lnTo>
                    <a:lnTo>
                      <a:pt x="3501" y="2702"/>
                    </a:lnTo>
                    <a:close/>
                    <a:moveTo>
                      <a:pt x="2518" y="2119"/>
                    </a:moveTo>
                    <a:lnTo>
                      <a:pt x="2487" y="2242"/>
                    </a:lnTo>
                    <a:lnTo>
                      <a:pt x="2641" y="2365"/>
                    </a:lnTo>
                    <a:lnTo>
                      <a:pt x="2672" y="2610"/>
                    </a:lnTo>
                    <a:lnTo>
                      <a:pt x="2580" y="2672"/>
                    </a:lnTo>
                    <a:lnTo>
                      <a:pt x="2672" y="2764"/>
                    </a:lnTo>
                    <a:lnTo>
                      <a:pt x="2856" y="2764"/>
                    </a:lnTo>
                    <a:lnTo>
                      <a:pt x="2856" y="2672"/>
                    </a:lnTo>
                    <a:lnTo>
                      <a:pt x="2733" y="2426"/>
                    </a:lnTo>
                    <a:lnTo>
                      <a:pt x="2672" y="2273"/>
                    </a:lnTo>
                    <a:lnTo>
                      <a:pt x="2518" y="2150"/>
                    </a:lnTo>
                    <a:close/>
                    <a:moveTo>
                      <a:pt x="1873" y="1413"/>
                    </a:moveTo>
                    <a:lnTo>
                      <a:pt x="2088" y="1566"/>
                    </a:lnTo>
                    <a:lnTo>
                      <a:pt x="2242" y="1781"/>
                    </a:lnTo>
                    <a:lnTo>
                      <a:pt x="2180" y="2027"/>
                    </a:lnTo>
                    <a:lnTo>
                      <a:pt x="2088" y="2058"/>
                    </a:lnTo>
                    <a:lnTo>
                      <a:pt x="2027" y="1965"/>
                    </a:lnTo>
                    <a:lnTo>
                      <a:pt x="2119" y="1904"/>
                    </a:lnTo>
                    <a:lnTo>
                      <a:pt x="2180" y="1781"/>
                    </a:lnTo>
                    <a:lnTo>
                      <a:pt x="2058" y="1628"/>
                    </a:lnTo>
                    <a:lnTo>
                      <a:pt x="1873" y="1536"/>
                    </a:lnTo>
                    <a:lnTo>
                      <a:pt x="1873" y="1413"/>
                    </a:lnTo>
                    <a:close/>
                    <a:moveTo>
                      <a:pt x="1014" y="0"/>
                    </a:moveTo>
                    <a:lnTo>
                      <a:pt x="1229" y="0"/>
                    </a:lnTo>
                    <a:lnTo>
                      <a:pt x="1474" y="154"/>
                    </a:lnTo>
                    <a:lnTo>
                      <a:pt x="1505" y="338"/>
                    </a:lnTo>
                    <a:lnTo>
                      <a:pt x="1628" y="399"/>
                    </a:lnTo>
                    <a:lnTo>
                      <a:pt x="1628" y="614"/>
                    </a:lnTo>
                    <a:lnTo>
                      <a:pt x="1474" y="737"/>
                    </a:lnTo>
                    <a:lnTo>
                      <a:pt x="1474" y="860"/>
                    </a:lnTo>
                    <a:lnTo>
                      <a:pt x="1351" y="1014"/>
                    </a:lnTo>
                    <a:lnTo>
                      <a:pt x="1413" y="737"/>
                    </a:lnTo>
                    <a:lnTo>
                      <a:pt x="1351" y="584"/>
                    </a:lnTo>
                    <a:lnTo>
                      <a:pt x="1443" y="492"/>
                    </a:lnTo>
                    <a:lnTo>
                      <a:pt x="1259" y="246"/>
                    </a:lnTo>
                    <a:lnTo>
                      <a:pt x="1259" y="92"/>
                    </a:lnTo>
                    <a:lnTo>
                      <a:pt x="983" y="0"/>
                    </a:lnTo>
                    <a:close/>
                    <a:moveTo>
                      <a:pt x="0" y="154"/>
                    </a:moveTo>
                    <a:lnTo>
                      <a:pt x="215" y="154"/>
                    </a:lnTo>
                    <a:lnTo>
                      <a:pt x="307" y="215"/>
                    </a:lnTo>
                    <a:lnTo>
                      <a:pt x="553" y="92"/>
                    </a:lnTo>
                    <a:lnTo>
                      <a:pt x="799" y="92"/>
                    </a:lnTo>
                    <a:lnTo>
                      <a:pt x="983" y="246"/>
                    </a:lnTo>
                    <a:lnTo>
                      <a:pt x="860" y="246"/>
                    </a:lnTo>
                    <a:lnTo>
                      <a:pt x="707" y="215"/>
                    </a:lnTo>
                    <a:lnTo>
                      <a:pt x="399" y="430"/>
                    </a:lnTo>
                    <a:lnTo>
                      <a:pt x="215" y="399"/>
                    </a:lnTo>
                    <a:close/>
                    <a:moveTo>
                      <a:pt x="1014" y="1720"/>
                    </a:moveTo>
                    <a:lnTo>
                      <a:pt x="1229" y="1628"/>
                    </a:lnTo>
                    <a:lnTo>
                      <a:pt x="1443" y="1658"/>
                    </a:lnTo>
                    <a:lnTo>
                      <a:pt x="1351" y="1781"/>
                    </a:lnTo>
                    <a:lnTo>
                      <a:pt x="1136" y="1781"/>
                    </a:lnTo>
                    <a:lnTo>
                      <a:pt x="1014" y="1751"/>
                    </a:lnTo>
                    <a:close/>
                    <a:moveTo>
                      <a:pt x="799" y="2518"/>
                    </a:moveTo>
                    <a:lnTo>
                      <a:pt x="737" y="2457"/>
                    </a:lnTo>
                    <a:lnTo>
                      <a:pt x="891" y="2395"/>
                    </a:lnTo>
                    <a:close/>
                    <a:moveTo>
                      <a:pt x="645" y="2580"/>
                    </a:moveTo>
                    <a:lnTo>
                      <a:pt x="707" y="2518"/>
                    </a:lnTo>
                    <a:lnTo>
                      <a:pt x="707" y="2610"/>
                    </a:lnTo>
                    <a:lnTo>
                      <a:pt x="614" y="2580"/>
                    </a:lnTo>
                    <a:close/>
                    <a:moveTo>
                      <a:pt x="676" y="2334"/>
                    </a:moveTo>
                    <a:lnTo>
                      <a:pt x="860" y="2211"/>
                    </a:lnTo>
                    <a:lnTo>
                      <a:pt x="737" y="1935"/>
                    </a:lnTo>
                    <a:lnTo>
                      <a:pt x="707" y="1751"/>
                    </a:lnTo>
                    <a:lnTo>
                      <a:pt x="584" y="1689"/>
                    </a:lnTo>
                    <a:lnTo>
                      <a:pt x="522" y="1935"/>
                    </a:lnTo>
                    <a:lnTo>
                      <a:pt x="399" y="2150"/>
                    </a:lnTo>
                    <a:lnTo>
                      <a:pt x="492" y="2273"/>
                    </a:lnTo>
                    <a:lnTo>
                      <a:pt x="645" y="2180"/>
                    </a:lnTo>
                    <a:close/>
                    <a:moveTo>
                      <a:pt x="921" y="2549"/>
                    </a:moveTo>
                    <a:lnTo>
                      <a:pt x="707" y="2672"/>
                    </a:lnTo>
                    <a:lnTo>
                      <a:pt x="707" y="2825"/>
                    </a:lnTo>
                    <a:lnTo>
                      <a:pt x="768" y="3009"/>
                    </a:lnTo>
                    <a:lnTo>
                      <a:pt x="921" y="2979"/>
                    </a:lnTo>
                    <a:lnTo>
                      <a:pt x="983" y="2856"/>
                    </a:lnTo>
                    <a:lnTo>
                      <a:pt x="952" y="2733"/>
                    </a:lnTo>
                    <a:lnTo>
                      <a:pt x="983" y="2641"/>
                    </a:lnTo>
                    <a:close/>
                  </a:path>
                </a:pathLst>
              </a:custGeom>
              <a:solidFill>
                <a:srgbClr val="D9D9D9"/>
              </a:solidFill>
              <a:ln cap="flat" cmpd="sng" w="9525">
                <a:solidFill>
                  <a:schemeClr val="lt1"/>
                </a:solidFill>
                <a:prstDash val="solid"/>
                <a:round/>
                <a:headEnd len="sm" w="sm" type="none"/>
                <a:tailEnd len="sm" w="sm" type="none"/>
              </a:ln>
            </p:spPr>
          </p:sp>
          <p:sp>
            <p:nvSpPr>
              <p:cNvPr id="497" name="Google Shape;497;p54"/>
              <p:cNvSpPr/>
              <p:nvPr/>
            </p:nvSpPr>
            <p:spPr>
              <a:xfrm>
                <a:off x="3671280" y="2251800"/>
                <a:ext cx="892770" cy="525993"/>
              </a:xfrm>
              <a:custGeom>
                <a:rect b="b" l="l" r="r" t="t"/>
                <a:pathLst>
                  <a:path extrusionOk="0" h="27575" w="46797">
                    <a:moveTo>
                      <a:pt x="4085" y="1"/>
                    </a:moveTo>
                    <a:lnTo>
                      <a:pt x="25548" y="2120"/>
                    </a:lnTo>
                    <a:lnTo>
                      <a:pt x="25702" y="2120"/>
                    </a:lnTo>
                    <a:lnTo>
                      <a:pt x="25886" y="2120"/>
                    </a:lnTo>
                    <a:lnTo>
                      <a:pt x="26070" y="2273"/>
                    </a:lnTo>
                    <a:lnTo>
                      <a:pt x="26070" y="2335"/>
                    </a:lnTo>
                    <a:lnTo>
                      <a:pt x="26162" y="2457"/>
                    </a:lnTo>
                    <a:lnTo>
                      <a:pt x="26224" y="2488"/>
                    </a:lnTo>
                    <a:lnTo>
                      <a:pt x="26377" y="2549"/>
                    </a:lnTo>
                    <a:lnTo>
                      <a:pt x="26408" y="2580"/>
                    </a:lnTo>
                    <a:lnTo>
                      <a:pt x="26562" y="2642"/>
                    </a:lnTo>
                    <a:lnTo>
                      <a:pt x="26654" y="2734"/>
                    </a:lnTo>
                    <a:lnTo>
                      <a:pt x="26715" y="2703"/>
                    </a:lnTo>
                    <a:lnTo>
                      <a:pt x="26869" y="2672"/>
                    </a:lnTo>
                    <a:lnTo>
                      <a:pt x="26991" y="2703"/>
                    </a:lnTo>
                    <a:lnTo>
                      <a:pt x="27145" y="2703"/>
                    </a:lnTo>
                    <a:lnTo>
                      <a:pt x="27360" y="2857"/>
                    </a:lnTo>
                    <a:lnTo>
                      <a:pt x="27452" y="2857"/>
                    </a:lnTo>
                    <a:lnTo>
                      <a:pt x="27544" y="3041"/>
                    </a:lnTo>
                    <a:lnTo>
                      <a:pt x="27820" y="3133"/>
                    </a:lnTo>
                    <a:lnTo>
                      <a:pt x="28005" y="3194"/>
                    </a:lnTo>
                    <a:lnTo>
                      <a:pt x="28097" y="3317"/>
                    </a:lnTo>
                    <a:lnTo>
                      <a:pt x="28220" y="3379"/>
                    </a:lnTo>
                    <a:lnTo>
                      <a:pt x="28496" y="3379"/>
                    </a:lnTo>
                    <a:lnTo>
                      <a:pt x="28619" y="3286"/>
                    </a:lnTo>
                    <a:lnTo>
                      <a:pt x="28711" y="3379"/>
                    </a:lnTo>
                    <a:lnTo>
                      <a:pt x="28772" y="3501"/>
                    </a:lnTo>
                    <a:lnTo>
                      <a:pt x="29172" y="3532"/>
                    </a:lnTo>
                    <a:lnTo>
                      <a:pt x="29233" y="3593"/>
                    </a:lnTo>
                    <a:lnTo>
                      <a:pt x="29448" y="3655"/>
                    </a:lnTo>
                    <a:lnTo>
                      <a:pt x="29571" y="3747"/>
                    </a:lnTo>
                    <a:lnTo>
                      <a:pt x="32887" y="5282"/>
                    </a:lnTo>
                    <a:lnTo>
                      <a:pt x="33102" y="5528"/>
                    </a:lnTo>
                    <a:lnTo>
                      <a:pt x="33593" y="5958"/>
                    </a:lnTo>
                    <a:lnTo>
                      <a:pt x="34115" y="8476"/>
                    </a:lnTo>
                    <a:lnTo>
                      <a:pt x="34054" y="9581"/>
                    </a:lnTo>
                    <a:lnTo>
                      <a:pt x="33962" y="9796"/>
                    </a:lnTo>
                    <a:lnTo>
                      <a:pt x="33900" y="9950"/>
                    </a:lnTo>
                    <a:lnTo>
                      <a:pt x="33747" y="10134"/>
                    </a:lnTo>
                    <a:lnTo>
                      <a:pt x="33440" y="10287"/>
                    </a:lnTo>
                    <a:lnTo>
                      <a:pt x="33286" y="10502"/>
                    </a:lnTo>
                    <a:lnTo>
                      <a:pt x="33409" y="10748"/>
                    </a:lnTo>
                    <a:lnTo>
                      <a:pt x="36265" y="9980"/>
                    </a:lnTo>
                    <a:lnTo>
                      <a:pt x="36633" y="9857"/>
                    </a:lnTo>
                    <a:lnTo>
                      <a:pt x="36695" y="9458"/>
                    </a:lnTo>
                    <a:lnTo>
                      <a:pt x="38261" y="8998"/>
                    </a:lnTo>
                    <a:lnTo>
                      <a:pt x="38936" y="8476"/>
                    </a:lnTo>
                    <a:lnTo>
                      <a:pt x="39090" y="8353"/>
                    </a:lnTo>
                    <a:lnTo>
                      <a:pt x="39305" y="8322"/>
                    </a:lnTo>
                    <a:lnTo>
                      <a:pt x="39704" y="7984"/>
                    </a:lnTo>
                    <a:lnTo>
                      <a:pt x="39857" y="7831"/>
                    </a:lnTo>
                    <a:lnTo>
                      <a:pt x="40072" y="7769"/>
                    </a:lnTo>
                    <a:lnTo>
                      <a:pt x="40195" y="7616"/>
                    </a:lnTo>
                    <a:lnTo>
                      <a:pt x="40502" y="7585"/>
                    </a:lnTo>
                    <a:lnTo>
                      <a:pt x="42897" y="7616"/>
                    </a:lnTo>
                    <a:lnTo>
                      <a:pt x="43081" y="7432"/>
                    </a:lnTo>
                    <a:lnTo>
                      <a:pt x="43173" y="7432"/>
                    </a:lnTo>
                    <a:lnTo>
                      <a:pt x="43235" y="7401"/>
                    </a:lnTo>
                    <a:lnTo>
                      <a:pt x="43358" y="7401"/>
                    </a:lnTo>
                    <a:lnTo>
                      <a:pt x="43481" y="7432"/>
                    </a:lnTo>
                    <a:lnTo>
                      <a:pt x="43603" y="7370"/>
                    </a:lnTo>
                    <a:lnTo>
                      <a:pt x="43634" y="7247"/>
                    </a:lnTo>
                    <a:lnTo>
                      <a:pt x="43910" y="6940"/>
                    </a:lnTo>
                    <a:lnTo>
                      <a:pt x="44003" y="6910"/>
                    </a:lnTo>
                    <a:lnTo>
                      <a:pt x="44217" y="6664"/>
                    </a:lnTo>
                    <a:lnTo>
                      <a:pt x="44279" y="6480"/>
                    </a:lnTo>
                    <a:lnTo>
                      <a:pt x="44310" y="6296"/>
                    </a:lnTo>
                    <a:lnTo>
                      <a:pt x="44525" y="6173"/>
                    </a:lnTo>
                    <a:lnTo>
                      <a:pt x="44525" y="6019"/>
                    </a:lnTo>
                    <a:lnTo>
                      <a:pt x="44678" y="5835"/>
                    </a:lnTo>
                    <a:lnTo>
                      <a:pt x="44954" y="5528"/>
                    </a:lnTo>
                    <a:lnTo>
                      <a:pt x="45016" y="5374"/>
                    </a:lnTo>
                    <a:lnTo>
                      <a:pt x="45169" y="5252"/>
                    </a:lnTo>
                    <a:lnTo>
                      <a:pt x="45200" y="5252"/>
                    </a:lnTo>
                    <a:lnTo>
                      <a:pt x="45323" y="5313"/>
                    </a:lnTo>
                    <a:lnTo>
                      <a:pt x="45415" y="5436"/>
                    </a:lnTo>
                    <a:lnTo>
                      <a:pt x="45599" y="5374"/>
                    </a:lnTo>
                    <a:lnTo>
                      <a:pt x="45814" y="5436"/>
                    </a:lnTo>
                    <a:lnTo>
                      <a:pt x="45906" y="5374"/>
                    </a:lnTo>
                    <a:lnTo>
                      <a:pt x="46213" y="5681"/>
                    </a:lnTo>
                    <a:lnTo>
                      <a:pt x="46213" y="5958"/>
                    </a:lnTo>
                    <a:lnTo>
                      <a:pt x="46029" y="7002"/>
                    </a:lnTo>
                    <a:lnTo>
                      <a:pt x="45998" y="7125"/>
                    </a:lnTo>
                    <a:lnTo>
                      <a:pt x="46060" y="7125"/>
                    </a:lnTo>
                    <a:lnTo>
                      <a:pt x="46121" y="7217"/>
                    </a:lnTo>
                    <a:lnTo>
                      <a:pt x="46183" y="7309"/>
                    </a:lnTo>
                    <a:lnTo>
                      <a:pt x="46183" y="7462"/>
                    </a:lnTo>
                    <a:lnTo>
                      <a:pt x="46183" y="7524"/>
                    </a:lnTo>
                    <a:lnTo>
                      <a:pt x="46183" y="7616"/>
                    </a:lnTo>
                    <a:lnTo>
                      <a:pt x="46152" y="7677"/>
                    </a:lnTo>
                    <a:lnTo>
                      <a:pt x="46183" y="7739"/>
                    </a:lnTo>
                    <a:lnTo>
                      <a:pt x="46183" y="7739"/>
                    </a:lnTo>
                    <a:lnTo>
                      <a:pt x="46490" y="7923"/>
                    </a:lnTo>
                    <a:lnTo>
                      <a:pt x="46459" y="8107"/>
                    </a:lnTo>
                    <a:lnTo>
                      <a:pt x="46551" y="8230"/>
                    </a:lnTo>
                    <a:lnTo>
                      <a:pt x="46643" y="8107"/>
                    </a:lnTo>
                    <a:lnTo>
                      <a:pt x="46797" y="8199"/>
                    </a:lnTo>
                    <a:lnTo>
                      <a:pt x="46674" y="8353"/>
                    </a:lnTo>
                    <a:lnTo>
                      <a:pt x="46520" y="8353"/>
                    </a:lnTo>
                    <a:lnTo>
                      <a:pt x="46490" y="8261"/>
                    </a:lnTo>
                    <a:lnTo>
                      <a:pt x="46275" y="8384"/>
                    </a:lnTo>
                    <a:lnTo>
                      <a:pt x="46152" y="8384"/>
                    </a:lnTo>
                    <a:lnTo>
                      <a:pt x="45998" y="8476"/>
                    </a:lnTo>
                    <a:lnTo>
                      <a:pt x="45906" y="8537"/>
                    </a:lnTo>
                    <a:lnTo>
                      <a:pt x="45783" y="8476"/>
                    </a:lnTo>
                    <a:lnTo>
                      <a:pt x="45661" y="8660"/>
                    </a:lnTo>
                    <a:lnTo>
                      <a:pt x="45538" y="8660"/>
                    </a:lnTo>
                    <a:lnTo>
                      <a:pt x="45476" y="8476"/>
                    </a:lnTo>
                    <a:lnTo>
                      <a:pt x="45292" y="8476"/>
                    </a:lnTo>
                    <a:lnTo>
                      <a:pt x="45169" y="8629"/>
                    </a:lnTo>
                    <a:lnTo>
                      <a:pt x="45016" y="8660"/>
                    </a:lnTo>
                    <a:lnTo>
                      <a:pt x="44954" y="8537"/>
                    </a:lnTo>
                    <a:lnTo>
                      <a:pt x="45016" y="8353"/>
                    </a:lnTo>
                    <a:lnTo>
                      <a:pt x="44801" y="8629"/>
                    </a:lnTo>
                    <a:lnTo>
                      <a:pt x="44647" y="8875"/>
                    </a:lnTo>
                    <a:lnTo>
                      <a:pt x="44555" y="8967"/>
                    </a:lnTo>
                    <a:lnTo>
                      <a:pt x="44494" y="8875"/>
                    </a:lnTo>
                    <a:lnTo>
                      <a:pt x="44402" y="9059"/>
                    </a:lnTo>
                    <a:lnTo>
                      <a:pt x="44310" y="9059"/>
                    </a:lnTo>
                    <a:lnTo>
                      <a:pt x="44279" y="8875"/>
                    </a:lnTo>
                    <a:lnTo>
                      <a:pt x="44187" y="9059"/>
                    </a:lnTo>
                    <a:lnTo>
                      <a:pt x="44125" y="9151"/>
                    </a:lnTo>
                    <a:lnTo>
                      <a:pt x="44003" y="9121"/>
                    </a:lnTo>
                    <a:lnTo>
                      <a:pt x="44003" y="9028"/>
                    </a:lnTo>
                    <a:lnTo>
                      <a:pt x="43910" y="9151"/>
                    </a:lnTo>
                    <a:lnTo>
                      <a:pt x="43818" y="9151"/>
                    </a:lnTo>
                    <a:lnTo>
                      <a:pt x="43726" y="9397"/>
                    </a:lnTo>
                    <a:lnTo>
                      <a:pt x="43419" y="9612"/>
                    </a:lnTo>
                    <a:lnTo>
                      <a:pt x="43296" y="9919"/>
                    </a:lnTo>
                    <a:lnTo>
                      <a:pt x="43204" y="10042"/>
                    </a:lnTo>
                    <a:lnTo>
                      <a:pt x="43173" y="10165"/>
                    </a:lnTo>
                    <a:lnTo>
                      <a:pt x="43081" y="10226"/>
                    </a:lnTo>
                    <a:lnTo>
                      <a:pt x="43081" y="10318"/>
                    </a:lnTo>
                    <a:lnTo>
                      <a:pt x="43204" y="10318"/>
                    </a:lnTo>
                    <a:lnTo>
                      <a:pt x="43204" y="10441"/>
                    </a:lnTo>
                    <a:lnTo>
                      <a:pt x="42897" y="10717"/>
                    </a:lnTo>
                    <a:lnTo>
                      <a:pt x="42897" y="10779"/>
                    </a:lnTo>
                    <a:lnTo>
                      <a:pt x="43112" y="10901"/>
                    </a:lnTo>
                    <a:lnTo>
                      <a:pt x="43204" y="11178"/>
                    </a:lnTo>
                    <a:lnTo>
                      <a:pt x="43235" y="11301"/>
                    </a:lnTo>
                    <a:lnTo>
                      <a:pt x="43481" y="11301"/>
                    </a:lnTo>
                    <a:lnTo>
                      <a:pt x="43511" y="11086"/>
                    </a:lnTo>
                    <a:lnTo>
                      <a:pt x="43481" y="10932"/>
                    </a:lnTo>
                    <a:lnTo>
                      <a:pt x="43573" y="10932"/>
                    </a:lnTo>
                    <a:lnTo>
                      <a:pt x="43665" y="11209"/>
                    </a:lnTo>
                    <a:lnTo>
                      <a:pt x="43542" y="11362"/>
                    </a:lnTo>
                    <a:lnTo>
                      <a:pt x="43173" y="11577"/>
                    </a:lnTo>
                    <a:lnTo>
                      <a:pt x="43051" y="11516"/>
                    </a:lnTo>
                    <a:lnTo>
                      <a:pt x="43051" y="11423"/>
                    </a:lnTo>
                    <a:lnTo>
                      <a:pt x="42989" y="11270"/>
                    </a:lnTo>
                    <a:lnTo>
                      <a:pt x="42836" y="11546"/>
                    </a:lnTo>
                    <a:lnTo>
                      <a:pt x="42682" y="11700"/>
                    </a:lnTo>
                    <a:lnTo>
                      <a:pt x="42559" y="11669"/>
                    </a:lnTo>
                    <a:lnTo>
                      <a:pt x="42559" y="11577"/>
                    </a:lnTo>
                    <a:lnTo>
                      <a:pt x="42559" y="11393"/>
                    </a:lnTo>
                    <a:lnTo>
                      <a:pt x="42406" y="11239"/>
                    </a:lnTo>
                    <a:lnTo>
                      <a:pt x="42406" y="11423"/>
                    </a:lnTo>
                    <a:lnTo>
                      <a:pt x="42375" y="11638"/>
                    </a:lnTo>
                    <a:lnTo>
                      <a:pt x="42437" y="11731"/>
                    </a:lnTo>
                    <a:lnTo>
                      <a:pt x="42344" y="11761"/>
                    </a:lnTo>
                    <a:lnTo>
                      <a:pt x="42007" y="11792"/>
                    </a:lnTo>
                    <a:lnTo>
                      <a:pt x="41822" y="11823"/>
                    </a:lnTo>
                    <a:lnTo>
                      <a:pt x="41669" y="11792"/>
                    </a:lnTo>
                    <a:lnTo>
                      <a:pt x="41331" y="11823"/>
                    </a:lnTo>
                    <a:lnTo>
                      <a:pt x="41270" y="11761"/>
                    </a:lnTo>
                    <a:lnTo>
                      <a:pt x="41208" y="11761"/>
                    </a:lnTo>
                    <a:lnTo>
                      <a:pt x="40963" y="11945"/>
                    </a:lnTo>
                    <a:lnTo>
                      <a:pt x="40778" y="11945"/>
                    </a:lnTo>
                    <a:lnTo>
                      <a:pt x="40533" y="12068"/>
                    </a:lnTo>
                    <a:lnTo>
                      <a:pt x="40379" y="12130"/>
                    </a:lnTo>
                    <a:lnTo>
                      <a:pt x="40226" y="12253"/>
                    </a:lnTo>
                    <a:lnTo>
                      <a:pt x="40226" y="12345"/>
                    </a:lnTo>
                    <a:lnTo>
                      <a:pt x="40011" y="12467"/>
                    </a:lnTo>
                    <a:lnTo>
                      <a:pt x="40072" y="12590"/>
                    </a:lnTo>
                    <a:lnTo>
                      <a:pt x="40195" y="12682"/>
                    </a:lnTo>
                    <a:lnTo>
                      <a:pt x="40195" y="12775"/>
                    </a:lnTo>
                    <a:lnTo>
                      <a:pt x="40103" y="12897"/>
                    </a:lnTo>
                    <a:lnTo>
                      <a:pt x="40103" y="12959"/>
                    </a:lnTo>
                    <a:lnTo>
                      <a:pt x="40041" y="13112"/>
                    </a:lnTo>
                    <a:lnTo>
                      <a:pt x="40072" y="13174"/>
                    </a:lnTo>
                    <a:lnTo>
                      <a:pt x="40011" y="13266"/>
                    </a:lnTo>
                    <a:lnTo>
                      <a:pt x="39949" y="13450"/>
                    </a:lnTo>
                    <a:lnTo>
                      <a:pt x="39857" y="13450"/>
                    </a:lnTo>
                    <a:lnTo>
                      <a:pt x="39796" y="13542"/>
                    </a:lnTo>
                    <a:lnTo>
                      <a:pt x="39704" y="13788"/>
                    </a:lnTo>
                    <a:lnTo>
                      <a:pt x="39612" y="13819"/>
                    </a:lnTo>
                    <a:lnTo>
                      <a:pt x="39550" y="13911"/>
                    </a:lnTo>
                    <a:lnTo>
                      <a:pt x="39458" y="13911"/>
                    </a:lnTo>
                    <a:lnTo>
                      <a:pt x="39458" y="14033"/>
                    </a:lnTo>
                    <a:lnTo>
                      <a:pt x="39335" y="14187"/>
                    </a:lnTo>
                    <a:lnTo>
                      <a:pt x="39335" y="14156"/>
                    </a:lnTo>
                    <a:lnTo>
                      <a:pt x="39212" y="14248"/>
                    </a:lnTo>
                    <a:lnTo>
                      <a:pt x="39305" y="14003"/>
                    </a:lnTo>
                    <a:lnTo>
                      <a:pt x="39212" y="13941"/>
                    </a:lnTo>
                    <a:lnTo>
                      <a:pt x="39120" y="13972"/>
                    </a:lnTo>
                    <a:lnTo>
                      <a:pt x="38905" y="13788"/>
                    </a:lnTo>
                    <a:lnTo>
                      <a:pt x="38844" y="13665"/>
                    </a:lnTo>
                    <a:lnTo>
                      <a:pt x="38905" y="13542"/>
                    </a:lnTo>
                    <a:lnTo>
                      <a:pt x="39151" y="13235"/>
                    </a:lnTo>
                    <a:lnTo>
                      <a:pt x="38997" y="13327"/>
                    </a:lnTo>
                    <a:lnTo>
                      <a:pt x="38844" y="13481"/>
                    </a:lnTo>
                    <a:lnTo>
                      <a:pt x="38752" y="13634"/>
                    </a:lnTo>
                    <a:lnTo>
                      <a:pt x="38783" y="13788"/>
                    </a:lnTo>
                    <a:lnTo>
                      <a:pt x="38844" y="13880"/>
                    </a:lnTo>
                    <a:lnTo>
                      <a:pt x="38875" y="14095"/>
                    </a:lnTo>
                    <a:lnTo>
                      <a:pt x="38967" y="14187"/>
                    </a:lnTo>
                    <a:lnTo>
                      <a:pt x="39059" y="14463"/>
                    </a:lnTo>
                    <a:lnTo>
                      <a:pt x="39059" y="14678"/>
                    </a:lnTo>
                    <a:lnTo>
                      <a:pt x="38936" y="14985"/>
                    </a:lnTo>
                    <a:lnTo>
                      <a:pt x="38752" y="15077"/>
                    </a:lnTo>
                    <a:lnTo>
                      <a:pt x="38598" y="15415"/>
                    </a:lnTo>
                    <a:lnTo>
                      <a:pt x="38506" y="15569"/>
                    </a:lnTo>
                    <a:lnTo>
                      <a:pt x="38506" y="15692"/>
                    </a:lnTo>
                    <a:lnTo>
                      <a:pt x="38475" y="15753"/>
                    </a:lnTo>
                    <a:lnTo>
                      <a:pt x="38475" y="15692"/>
                    </a:lnTo>
                    <a:lnTo>
                      <a:pt x="38475" y="15630"/>
                    </a:lnTo>
                    <a:lnTo>
                      <a:pt x="38291" y="15937"/>
                    </a:lnTo>
                    <a:lnTo>
                      <a:pt x="38291" y="15999"/>
                    </a:lnTo>
                    <a:lnTo>
                      <a:pt x="38261" y="16060"/>
                    </a:lnTo>
                    <a:lnTo>
                      <a:pt x="38230" y="15906"/>
                    </a:lnTo>
                    <a:lnTo>
                      <a:pt x="38291" y="15722"/>
                    </a:lnTo>
                    <a:lnTo>
                      <a:pt x="38383" y="15569"/>
                    </a:lnTo>
                    <a:lnTo>
                      <a:pt x="38353" y="15477"/>
                    </a:lnTo>
                    <a:lnTo>
                      <a:pt x="38445" y="15323"/>
                    </a:lnTo>
                    <a:lnTo>
                      <a:pt x="38414" y="15292"/>
                    </a:lnTo>
                    <a:lnTo>
                      <a:pt x="38568" y="15231"/>
                    </a:lnTo>
                    <a:lnTo>
                      <a:pt x="38383" y="15231"/>
                    </a:lnTo>
                    <a:lnTo>
                      <a:pt x="38322" y="15108"/>
                    </a:lnTo>
                    <a:lnTo>
                      <a:pt x="38353" y="15016"/>
                    </a:lnTo>
                    <a:lnTo>
                      <a:pt x="38353" y="14985"/>
                    </a:lnTo>
                    <a:lnTo>
                      <a:pt x="38291" y="14985"/>
                    </a:lnTo>
                    <a:lnTo>
                      <a:pt x="38291" y="14924"/>
                    </a:lnTo>
                    <a:lnTo>
                      <a:pt x="38230" y="14985"/>
                    </a:lnTo>
                    <a:lnTo>
                      <a:pt x="38107" y="14832"/>
                    </a:lnTo>
                    <a:lnTo>
                      <a:pt x="38107" y="14678"/>
                    </a:lnTo>
                    <a:lnTo>
                      <a:pt x="38230" y="14494"/>
                    </a:lnTo>
                    <a:lnTo>
                      <a:pt x="38261" y="14248"/>
                    </a:lnTo>
                    <a:lnTo>
                      <a:pt x="38138" y="14033"/>
                    </a:lnTo>
                    <a:lnTo>
                      <a:pt x="38230" y="13849"/>
                    </a:lnTo>
                    <a:lnTo>
                      <a:pt x="38353" y="13788"/>
                    </a:lnTo>
                    <a:lnTo>
                      <a:pt x="38322" y="13726"/>
                    </a:lnTo>
                    <a:lnTo>
                      <a:pt x="38353" y="13573"/>
                    </a:lnTo>
                    <a:lnTo>
                      <a:pt x="38291" y="13511"/>
                    </a:lnTo>
                    <a:lnTo>
                      <a:pt x="38291" y="13542"/>
                    </a:lnTo>
                    <a:lnTo>
                      <a:pt x="38261" y="13696"/>
                    </a:lnTo>
                    <a:lnTo>
                      <a:pt x="38107" y="13849"/>
                    </a:lnTo>
                    <a:lnTo>
                      <a:pt x="37984" y="13911"/>
                    </a:lnTo>
                    <a:lnTo>
                      <a:pt x="37923" y="13911"/>
                    </a:lnTo>
                    <a:lnTo>
                      <a:pt x="37984" y="14033"/>
                    </a:lnTo>
                    <a:lnTo>
                      <a:pt x="37984" y="14126"/>
                    </a:lnTo>
                    <a:lnTo>
                      <a:pt x="37953" y="14371"/>
                    </a:lnTo>
                    <a:lnTo>
                      <a:pt x="37984" y="14463"/>
                    </a:lnTo>
                    <a:lnTo>
                      <a:pt x="37953" y="14586"/>
                    </a:lnTo>
                    <a:lnTo>
                      <a:pt x="37953" y="14740"/>
                    </a:lnTo>
                    <a:lnTo>
                      <a:pt x="37923" y="15047"/>
                    </a:lnTo>
                    <a:lnTo>
                      <a:pt x="37892" y="15047"/>
                    </a:lnTo>
                    <a:lnTo>
                      <a:pt x="37708" y="14832"/>
                    </a:lnTo>
                    <a:lnTo>
                      <a:pt x="37524" y="14801"/>
                    </a:lnTo>
                    <a:lnTo>
                      <a:pt x="37431" y="14617"/>
                    </a:lnTo>
                    <a:lnTo>
                      <a:pt x="37339" y="14617"/>
                    </a:lnTo>
                    <a:lnTo>
                      <a:pt x="37339" y="14525"/>
                    </a:lnTo>
                    <a:lnTo>
                      <a:pt x="37401" y="14371"/>
                    </a:lnTo>
                    <a:lnTo>
                      <a:pt x="37278" y="14525"/>
                    </a:lnTo>
                    <a:lnTo>
                      <a:pt x="37278" y="14678"/>
                    </a:lnTo>
                    <a:lnTo>
                      <a:pt x="37401" y="14740"/>
                    </a:lnTo>
                    <a:lnTo>
                      <a:pt x="37493" y="14893"/>
                    </a:lnTo>
                    <a:lnTo>
                      <a:pt x="37677" y="14955"/>
                    </a:lnTo>
                    <a:lnTo>
                      <a:pt x="37861" y="15170"/>
                    </a:lnTo>
                    <a:lnTo>
                      <a:pt x="37984" y="15262"/>
                    </a:lnTo>
                    <a:lnTo>
                      <a:pt x="38015" y="15385"/>
                    </a:lnTo>
                    <a:lnTo>
                      <a:pt x="37953" y="15569"/>
                    </a:lnTo>
                    <a:lnTo>
                      <a:pt x="37831" y="15569"/>
                    </a:lnTo>
                    <a:lnTo>
                      <a:pt x="37769" y="15415"/>
                    </a:lnTo>
                    <a:lnTo>
                      <a:pt x="37708" y="15385"/>
                    </a:lnTo>
                    <a:lnTo>
                      <a:pt x="37769" y="15599"/>
                    </a:lnTo>
                    <a:lnTo>
                      <a:pt x="37953" y="15692"/>
                    </a:lnTo>
                    <a:lnTo>
                      <a:pt x="38015" y="15814"/>
                    </a:lnTo>
                    <a:lnTo>
                      <a:pt x="37953" y="15876"/>
                    </a:lnTo>
                    <a:lnTo>
                      <a:pt x="37953" y="15937"/>
                    </a:lnTo>
                    <a:lnTo>
                      <a:pt x="37769" y="15906"/>
                    </a:lnTo>
                    <a:lnTo>
                      <a:pt x="37984" y="16091"/>
                    </a:lnTo>
                    <a:lnTo>
                      <a:pt x="37923" y="16183"/>
                    </a:lnTo>
                    <a:lnTo>
                      <a:pt x="37831" y="16152"/>
                    </a:lnTo>
                    <a:lnTo>
                      <a:pt x="37739" y="15999"/>
                    </a:lnTo>
                    <a:lnTo>
                      <a:pt x="37554" y="15999"/>
                    </a:lnTo>
                    <a:lnTo>
                      <a:pt x="37401" y="15937"/>
                    </a:lnTo>
                    <a:lnTo>
                      <a:pt x="37524" y="16060"/>
                    </a:lnTo>
                    <a:lnTo>
                      <a:pt x="37646" y="16121"/>
                    </a:lnTo>
                    <a:lnTo>
                      <a:pt x="37739" y="16121"/>
                    </a:lnTo>
                    <a:lnTo>
                      <a:pt x="37800" y="16306"/>
                    </a:lnTo>
                    <a:lnTo>
                      <a:pt x="37953" y="16336"/>
                    </a:lnTo>
                    <a:lnTo>
                      <a:pt x="38076" y="16306"/>
                    </a:lnTo>
                    <a:lnTo>
                      <a:pt x="38138" y="16398"/>
                    </a:lnTo>
                    <a:lnTo>
                      <a:pt x="38199" y="16551"/>
                    </a:lnTo>
                    <a:lnTo>
                      <a:pt x="38138" y="16705"/>
                    </a:lnTo>
                    <a:lnTo>
                      <a:pt x="38046" y="16643"/>
                    </a:lnTo>
                    <a:lnTo>
                      <a:pt x="38046" y="16736"/>
                    </a:lnTo>
                    <a:lnTo>
                      <a:pt x="38107" y="16797"/>
                    </a:lnTo>
                    <a:lnTo>
                      <a:pt x="38138" y="16981"/>
                    </a:lnTo>
                    <a:lnTo>
                      <a:pt x="38076" y="17073"/>
                    </a:lnTo>
                    <a:lnTo>
                      <a:pt x="37984" y="17073"/>
                    </a:lnTo>
                    <a:lnTo>
                      <a:pt x="37953" y="17104"/>
                    </a:lnTo>
                    <a:lnTo>
                      <a:pt x="37708" y="17165"/>
                    </a:lnTo>
                    <a:lnTo>
                      <a:pt x="37646" y="17258"/>
                    </a:lnTo>
                    <a:lnTo>
                      <a:pt x="37524" y="17227"/>
                    </a:lnTo>
                    <a:lnTo>
                      <a:pt x="37462" y="17043"/>
                    </a:lnTo>
                    <a:lnTo>
                      <a:pt x="37401" y="17073"/>
                    </a:lnTo>
                    <a:lnTo>
                      <a:pt x="37401" y="17319"/>
                    </a:lnTo>
                    <a:lnTo>
                      <a:pt x="37370" y="17411"/>
                    </a:lnTo>
                    <a:lnTo>
                      <a:pt x="37524" y="17380"/>
                    </a:lnTo>
                    <a:lnTo>
                      <a:pt x="37861" y="17319"/>
                    </a:lnTo>
                    <a:lnTo>
                      <a:pt x="37923" y="17350"/>
                    </a:lnTo>
                    <a:lnTo>
                      <a:pt x="37953" y="17595"/>
                    </a:lnTo>
                    <a:lnTo>
                      <a:pt x="38046" y="17626"/>
                    </a:lnTo>
                    <a:lnTo>
                      <a:pt x="38046" y="17534"/>
                    </a:lnTo>
                    <a:lnTo>
                      <a:pt x="38107" y="17380"/>
                    </a:lnTo>
                    <a:lnTo>
                      <a:pt x="38168" y="17380"/>
                    </a:lnTo>
                    <a:lnTo>
                      <a:pt x="38230" y="17503"/>
                    </a:lnTo>
                    <a:lnTo>
                      <a:pt x="38168" y="17687"/>
                    </a:lnTo>
                    <a:lnTo>
                      <a:pt x="38138" y="17687"/>
                    </a:lnTo>
                    <a:lnTo>
                      <a:pt x="37953" y="17841"/>
                    </a:lnTo>
                    <a:lnTo>
                      <a:pt x="37892" y="17964"/>
                    </a:lnTo>
                    <a:lnTo>
                      <a:pt x="37831" y="18025"/>
                    </a:lnTo>
                    <a:lnTo>
                      <a:pt x="37708" y="17933"/>
                    </a:lnTo>
                    <a:lnTo>
                      <a:pt x="37585" y="17964"/>
                    </a:lnTo>
                    <a:lnTo>
                      <a:pt x="37524" y="17780"/>
                    </a:lnTo>
                    <a:lnTo>
                      <a:pt x="37524" y="17902"/>
                    </a:lnTo>
                    <a:lnTo>
                      <a:pt x="37431" y="17933"/>
                    </a:lnTo>
                    <a:lnTo>
                      <a:pt x="37309" y="17872"/>
                    </a:lnTo>
                    <a:lnTo>
                      <a:pt x="37186" y="17872"/>
                    </a:lnTo>
                    <a:lnTo>
                      <a:pt x="37278" y="17994"/>
                    </a:lnTo>
                    <a:lnTo>
                      <a:pt x="37493" y="18025"/>
                    </a:lnTo>
                    <a:lnTo>
                      <a:pt x="37524" y="18117"/>
                    </a:lnTo>
                    <a:lnTo>
                      <a:pt x="37462" y="18179"/>
                    </a:lnTo>
                    <a:lnTo>
                      <a:pt x="37493" y="18240"/>
                    </a:lnTo>
                    <a:lnTo>
                      <a:pt x="37278" y="18332"/>
                    </a:lnTo>
                    <a:lnTo>
                      <a:pt x="37124" y="18271"/>
                    </a:lnTo>
                    <a:lnTo>
                      <a:pt x="37247" y="18394"/>
                    </a:lnTo>
                    <a:lnTo>
                      <a:pt x="37462" y="18424"/>
                    </a:lnTo>
                    <a:lnTo>
                      <a:pt x="37585" y="18271"/>
                    </a:lnTo>
                    <a:lnTo>
                      <a:pt x="37646" y="18332"/>
                    </a:lnTo>
                    <a:lnTo>
                      <a:pt x="37708" y="18363"/>
                    </a:lnTo>
                    <a:lnTo>
                      <a:pt x="37524" y="18547"/>
                    </a:lnTo>
                    <a:lnTo>
                      <a:pt x="37401" y="18547"/>
                    </a:lnTo>
                    <a:lnTo>
                      <a:pt x="37401" y="18486"/>
                    </a:lnTo>
                    <a:lnTo>
                      <a:pt x="37309" y="18486"/>
                    </a:lnTo>
                    <a:lnTo>
                      <a:pt x="37247" y="18516"/>
                    </a:lnTo>
                    <a:lnTo>
                      <a:pt x="37032" y="18516"/>
                    </a:lnTo>
                    <a:lnTo>
                      <a:pt x="36664" y="18762"/>
                    </a:lnTo>
                    <a:lnTo>
                      <a:pt x="36234" y="19100"/>
                    </a:lnTo>
                    <a:lnTo>
                      <a:pt x="36111" y="19346"/>
                    </a:lnTo>
                    <a:lnTo>
                      <a:pt x="36019" y="19346"/>
                    </a:lnTo>
                    <a:lnTo>
                      <a:pt x="35958" y="19315"/>
                    </a:lnTo>
                    <a:lnTo>
                      <a:pt x="35712" y="19346"/>
                    </a:lnTo>
                    <a:lnTo>
                      <a:pt x="35558" y="19468"/>
                    </a:lnTo>
                    <a:lnTo>
                      <a:pt x="35067" y="19929"/>
                    </a:lnTo>
                    <a:lnTo>
                      <a:pt x="35067" y="20021"/>
                    </a:lnTo>
                    <a:lnTo>
                      <a:pt x="34944" y="20113"/>
                    </a:lnTo>
                    <a:lnTo>
                      <a:pt x="34852" y="20113"/>
                    </a:lnTo>
                    <a:lnTo>
                      <a:pt x="34852" y="20236"/>
                    </a:lnTo>
                    <a:lnTo>
                      <a:pt x="34729" y="20390"/>
                    </a:lnTo>
                    <a:lnTo>
                      <a:pt x="34607" y="20359"/>
                    </a:lnTo>
                    <a:lnTo>
                      <a:pt x="34545" y="20359"/>
                    </a:lnTo>
                    <a:lnTo>
                      <a:pt x="34484" y="20451"/>
                    </a:lnTo>
                    <a:lnTo>
                      <a:pt x="34330" y="20451"/>
                    </a:lnTo>
                    <a:lnTo>
                      <a:pt x="34238" y="20574"/>
                    </a:lnTo>
                    <a:lnTo>
                      <a:pt x="33992" y="20604"/>
                    </a:lnTo>
                    <a:lnTo>
                      <a:pt x="33931" y="20697"/>
                    </a:lnTo>
                    <a:lnTo>
                      <a:pt x="33777" y="20697"/>
                    </a:lnTo>
                    <a:lnTo>
                      <a:pt x="33747" y="20789"/>
                    </a:lnTo>
                    <a:lnTo>
                      <a:pt x="33532" y="20789"/>
                    </a:lnTo>
                    <a:lnTo>
                      <a:pt x="33501" y="20819"/>
                    </a:lnTo>
                    <a:lnTo>
                      <a:pt x="33563" y="20881"/>
                    </a:lnTo>
                    <a:lnTo>
                      <a:pt x="33532" y="21004"/>
                    </a:lnTo>
                    <a:lnTo>
                      <a:pt x="33409" y="21157"/>
                    </a:lnTo>
                    <a:lnTo>
                      <a:pt x="33348" y="21157"/>
                    </a:lnTo>
                    <a:lnTo>
                      <a:pt x="33286" y="21280"/>
                    </a:lnTo>
                    <a:lnTo>
                      <a:pt x="33133" y="21311"/>
                    </a:lnTo>
                    <a:lnTo>
                      <a:pt x="32979" y="21526"/>
                    </a:lnTo>
                    <a:lnTo>
                      <a:pt x="32887" y="21771"/>
                    </a:lnTo>
                    <a:lnTo>
                      <a:pt x="32887" y="22048"/>
                    </a:lnTo>
                    <a:lnTo>
                      <a:pt x="32826" y="22570"/>
                    </a:lnTo>
                    <a:lnTo>
                      <a:pt x="32856" y="22785"/>
                    </a:lnTo>
                    <a:lnTo>
                      <a:pt x="32795" y="23153"/>
                    </a:lnTo>
                    <a:lnTo>
                      <a:pt x="32887" y="23368"/>
                    </a:lnTo>
                    <a:lnTo>
                      <a:pt x="32918" y="23736"/>
                    </a:lnTo>
                    <a:lnTo>
                      <a:pt x="33010" y="23890"/>
                    </a:lnTo>
                    <a:lnTo>
                      <a:pt x="33102" y="24258"/>
                    </a:lnTo>
                    <a:lnTo>
                      <a:pt x="33194" y="24412"/>
                    </a:lnTo>
                    <a:lnTo>
                      <a:pt x="33255" y="24566"/>
                    </a:lnTo>
                    <a:lnTo>
                      <a:pt x="33194" y="24750"/>
                    </a:lnTo>
                    <a:lnTo>
                      <a:pt x="33163" y="24995"/>
                    </a:lnTo>
                    <a:lnTo>
                      <a:pt x="33225" y="25088"/>
                    </a:lnTo>
                    <a:lnTo>
                      <a:pt x="33317" y="25610"/>
                    </a:lnTo>
                    <a:lnTo>
                      <a:pt x="33470" y="25732"/>
                    </a:lnTo>
                    <a:lnTo>
                      <a:pt x="33532" y="25978"/>
                    </a:lnTo>
                    <a:lnTo>
                      <a:pt x="33440" y="26070"/>
                    </a:lnTo>
                    <a:lnTo>
                      <a:pt x="33470" y="26132"/>
                    </a:lnTo>
                    <a:lnTo>
                      <a:pt x="33440" y="26408"/>
                    </a:lnTo>
                    <a:lnTo>
                      <a:pt x="33409" y="26500"/>
                    </a:lnTo>
                    <a:lnTo>
                      <a:pt x="33409" y="26623"/>
                    </a:lnTo>
                    <a:lnTo>
                      <a:pt x="33255" y="26930"/>
                    </a:lnTo>
                    <a:lnTo>
                      <a:pt x="33194" y="27114"/>
                    </a:lnTo>
                    <a:lnTo>
                      <a:pt x="33071" y="27268"/>
                    </a:lnTo>
                    <a:lnTo>
                      <a:pt x="33071" y="27483"/>
                    </a:lnTo>
                    <a:lnTo>
                      <a:pt x="32918" y="27513"/>
                    </a:lnTo>
                    <a:lnTo>
                      <a:pt x="32764" y="27575"/>
                    </a:lnTo>
                    <a:lnTo>
                      <a:pt x="32611" y="27544"/>
                    </a:lnTo>
                    <a:lnTo>
                      <a:pt x="32549" y="27452"/>
                    </a:lnTo>
                    <a:lnTo>
                      <a:pt x="32365" y="27390"/>
                    </a:lnTo>
                    <a:lnTo>
                      <a:pt x="32457" y="27360"/>
                    </a:lnTo>
                    <a:lnTo>
                      <a:pt x="32273" y="27176"/>
                    </a:lnTo>
                    <a:lnTo>
                      <a:pt x="32273" y="27053"/>
                    </a:lnTo>
                    <a:lnTo>
                      <a:pt x="32211" y="26930"/>
                    </a:lnTo>
                    <a:lnTo>
                      <a:pt x="32058" y="26930"/>
                    </a:lnTo>
                    <a:lnTo>
                      <a:pt x="31996" y="26868"/>
                    </a:lnTo>
                    <a:lnTo>
                      <a:pt x="31996" y="26654"/>
                    </a:lnTo>
                    <a:lnTo>
                      <a:pt x="31966" y="26500"/>
                    </a:lnTo>
                    <a:lnTo>
                      <a:pt x="31782" y="26346"/>
                    </a:lnTo>
                    <a:lnTo>
                      <a:pt x="31782" y="26254"/>
                    </a:lnTo>
                    <a:lnTo>
                      <a:pt x="31843" y="26162"/>
                    </a:lnTo>
                    <a:lnTo>
                      <a:pt x="31874" y="26039"/>
                    </a:lnTo>
                    <a:lnTo>
                      <a:pt x="31996" y="25917"/>
                    </a:lnTo>
                    <a:lnTo>
                      <a:pt x="31843" y="25947"/>
                    </a:lnTo>
                    <a:lnTo>
                      <a:pt x="31782" y="25886"/>
                    </a:lnTo>
                    <a:lnTo>
                      <a:pt x="31782" y="25978"/>
                    </a:lnTo>
                    <a:lnTo>
                      <a:pt x="31720" y="26039"/>
                    </a:lnTo>
                    <a:lnTo>
                      <a:pt x="31689" y="25886"/>
                    </a:lnTo>
                    <a:lnTo>
                      <a:pt x="31597" y="25886"/>
                    </a:lnTo>
                    <a:lnTo>
                      <a:pt x="31567" y="25824"/>
                    </a:lnTo>
                    <a:lnTo>
                      <a:pt x="31474" y="25702"/>
                    </a:lnTo>
                    <a:lnTo>
                      <a:pt x="31474" y="25548"/>
                    </a:lnTo>
                    <a:lnTo>
                      <a:pt x="31413" y="25425"/>
                    </a:lnTo>
                    <a:lnTo>
                      <a:pt x="31628" y="25149"/>
                    </a:lnTo>
                    <a:lnTo>
                      <a:pt x="31628" y="24995"/>
                    </a:lnTo>
                    <a:lnTo>
                      <a:pt x="31505" y="24934"/>
                    </a:lnTo>
                    <a:lnTo>
                      <a:pt x="31444" y="24995"/>
                    </a:lnTo>
                    <a:lnTo>
                      <a:pt x="31474" y="25057"/>
                    </a:lnTo>
                    <a:lnTo>
                      <a:pt x="31382" y="25210"/>
                    </a:lnTo>
                    <a:lnTo>
                      <a:pt x="31352" y="25241"/>
                    </a:lnTo>
                    <a:lnTo>
                      <a:pt x="31229" y="25088"/>
                    </a:lnTo>
                    <a:lnTo>
                      <a:pt x="31229" y="24965"/>
                    </a:lnTo>
                    <a:lnTo>
                      <a:pt x="31413" y="24658"/>
                    </a:lnTo>
                    <a:lnTo>
                      <a:pt x="31505" y="24258"/>
                    </a:lnTo>
                    <a:lnTo>
                      <a:pt x="31505" y="24074"/>
                    </a:lnTo>
                    <a:lnTo>
                      <a:pt x="31413" y="23859"/>
                    </a:lnTo>
                    <a:lnTo>
                      <a:pt x="31290" y="23859"/>
                    </a:lnTo>
                    <a:lnTo>
                      <a:pt x="31198" y="23736"/>
                    </a:lnTo>
                    <a:lnTo>
                      <a:pt x="31198" y="23675"/>
                    </a:lnTo>
                    <a:lnTo>
                      <a:pt x="31137" y="23675"/>
                    </a:lnTo>
                    <a:lnTo>
                      <a:pt x="31014" y="23583"/>
                    </a:lnTo>
                    <a:lnTo>
                      <a:pt x="30983" y="23399"/>
                    </a:lnTo>
                    <a:lnTo>
                      <a:pt x="30922" y="23399"/>
                    </a:lnTo>
                    <a:lnTo>
                      <a:pt x="30860" y="23307"/>
                    </a:lnTo>
                    <a:lnTo>
                      <a:pt x="30768" y="23030"/>
                    </a:lnTo>
                    <a:lnTo>
                      <a:pt x="30584" y="22938"/>
                    </a:lnTo>
                    <a:lnTo>
                      <a:pt x="30461" y="22877"/>
                    </a:lnTo>
                    <a:lnTo>
                      <a:pt x="30308" y="22907"/>
                    </a:lnTo>
                    <a:lnTo>
                      <a:pt x="30185" y="23000"/>
                    </a:lnTo>
                    <a:lnTo>
                      <a:pt x="30185" y="23030"/>
                    </a:lnTo>
                    <a:lnTo>
                      <a:pt x="30154" y="23061"/>
                    </a:lnTo>
                    <a:lnTo>
                      <a:pt x="30093" y="23030"/>
                    </a:lnTo>
                    <a:lnTo>
                      <a:pt x="29878" y="23245"/>
                    </a:lnTo>
                    <a:lnTo>
                      <a:pt x="29724" y="23245"/>
                    </a:lnTo>
                    <a:lnTo>
                      <a:pt x="29509" y="23307"/>
                    </a:lnTo>
                    <a:lnTo>
                      <a:pt x="29448" y="23245"/>
                    </a:lnTo>
                    <a:lnTo>
                      <a:pt x="29479" y="23184"/>
                    </a:lnTo>
                    <a:lnTo>
                      <a:pt x="29509" y="23214"/>
                    </a:lnTo>
                    <a:lnTo>
                      <a:pt x="29540" y="23214"/>
                    </a:lnTo>
                    <a:lnTo>
                      <a:pt x="29509" y="23153"/>
                    </a:lnTo>
                    <a:lnTo>
                      <a:pt x="29417" y="23030"/>
                    </a:lnTo>
                    <a:lnTo>
                      <a:pt x="29202" y="22877"/>
                    </a:lnTo>
                    <a:lnTo>
                      <a:pt x="29233" y="22877"/>
                    </a:lnTo>
                    <a:lnTo>
                      <a:pt x="29356" y="22938"/>
                    </a:lnTo>
                    <a:lnTo>
                      <a:pt x="29386" y="22877"/>
                    </a:lnTo>
                    <a:lnTo>
                      <a:pt x="29233" y="22785"/>
                    </a:lnTo>
                    <a:lnTo>
                      <a:pt x="29202" y="22692"/>
                    </a:lnTo>
                    <a:lnTo>
                      <a:pt x="29110" y="22692"/>
                    </a:lnTo>
                    <a:lnTo>
                      <a:pt x="29110" y="22754"/>
                    </a:lnTo>
                    <a:lnTo>
                      <a:pt x="29172" y="22877"/>
                    </a:lnTo>
                    <a:lnTo>
                      <a:pt x="29049" y="22815"/>
                    </a:lnTo>
                    <a:lnTo>
                      <a:pt x="28926" y="22692"/>
                    </a:lnTo>
                    <a:lnTo>
                      <a:pt x="28711" y="22692"/>
                    </a:lnTo>
                    <a:lnTo>
                      <a:pt x="28496" y="22662"/>
                    </a:lnTo>
                    <a:lnTo>
                      <a:pt x="28527" y="22600"/>
                    </a:lnTo>
                    <a:lnTo>
                      <a:pt x="28711" y="22600"/>
                    </a:lnTo>
                    <a:lnTo>
                      <a:pt x="28834" y="22570"/>
                    </a:lnTo>
                    <a:lnTo>
                      <a:pt x="28772" y="22539"/>
                    </a:lnTo>
                    <a:lnTo>
                      <a:pt x="28619" y="22539"/>
                    </a:lnTo>
                    <a:lnTo>
                      <a:pt x="28435" y="22662"/>
                    </a:lnTo>
                    <a:lnTo>
                      <a:pt x="28342" y="22631"/>
                    </a:lnTo>
                    <a:lnTo>
                      <a:pt x="28097" y="22662"/>
                    </a:lnTo>
                    <a:lnTo>
                      <a:pt x="28005" y="22600"/>
                    </a:lnTo>
                    <a:lnTo>
                      <a:pt x="27882" y="22631"/>
                    </a:lnTo>
                    <a:lnTo>
                      <a:pt x="27667" y="22631"/>
                    </a:lnTo>
                    <a:lnTo>
                      <a:pt x="27513" y="22692"/>
                    </a:lnTo>
                    <a:lnTo>
                      <a:pt x="27360" y="22539"/>
                    </a:lnTo>
                    <a:lnTo>
                      <a:pt x="27360" y="22447"/>
                    </a:lnTo>
                    <a:lnTo>
                      <a:pt x="27391" y="22355"/>
                    </a:lnTo>
                    <a:lnTo>
                      <a:pt x="27298" y="22355"/>
                    </a:lnTo>
                    <a:lnTo>
                      <a:pt x="27206" y="22478"/>
                    </a:lnTo>
                    <a:lnTo>
                      <a:pt x="27145" y="22631"/>
                    </a:lnTo>
                    <a:lnTo>
                      <a:pt x="27022" y="22600"/>
                    </a:lnTo>
                    <a:lnTo>
                      <a:pt x="26930" y="22631"/>
                    </a:lnTo>
                    <a:lnTo>
                      <a:pt x="26746" y="22600"/>
                    </a:lnTo>
                    <a:lnTo>
                      <a:pt x="26254" y="22692"/>
                    </a:lnTo>
                    <a:lnTo>
                      <a:pt x="26101" y="22815"/>
                    </a:lnTo>
                    <a:lnTo>
                      <a:pt x="25825" y="22938"/>
                    </a:lnTo>
                    <a:lnTo>
                      <a:pt x="25671" y="23092"/>
                    </a:lnTo>
                    <a:lnTo>
                      <a:pt x="25671" y="23184"/>
                    </a:lnTo>
                    <a:lnTo>
                      <a:pt x="25794" y="23153"/>
                    </a:lnTo>
                    <a:lnTo>
                      <a:pt x="25886" y="23061"/>
                    </a:lnTo>
                    <a:lnTo>
                      <a:pt x="25947" y="23061"/>
                    </a:lnTo>
                    <a:lnTo>
                      <a:pt x="26009" y="23122"/>
                    </a:lnTo>
                    <a:lnTo>
                      <a:pt x="26132" y="23184"/>
                    </a:lnTo>
                    <a:lnTo>
                      <a:pt x="26101" y="23245"/>
                    </a:lnTo>
                    <a:lnTo>
                      <a:pt x="25825" y="23337"/>
                    </a:lnTo>
                    <a:lnTo>
                      <a:pt x="25825" y="23491"/>
                    </a:lnTo>
                    <a:lnTo>
                      <a:pt x="25886" y="23614"/>
                    </a:lnTo>
                    <a:lnTo>
                      <a:pt x="26132" y="23706"/>
                    </a:lnTo>
                    <a:lnTo>
                      <a:pt x="26347" y="23859"/>
                    </a:lnTo>
                    <a:lnTo>
                      <a:pt x="26347" y="23890"/>
                    </a:lnTo>
                    <a:lnTo>
                      <a:pt x="26193" y="23951"/>
                    </a:lnTo>
                    <a:lnTo>
                      <a:pt x="26162" y="24044"/>
                    </a:lnTo>
                    <a:lnTo>
                      <a:pt x="26162" y="23890"/>
                    </a:lnTo>
                    <a:lnTo>
                      <a:pt x="26070" y="23829"/>
                    </a:lnTo>
                    <a:lnTo>
                      <a:pt x="25978" y="23829"/>
                    </a:lnTo>
                    <a:lnTo>
                      <a:pt x="25886" y="23706"/>
                    </a:lnTo>
                    <a:lnTo>
                      <a:pt x="25763" y="23675"/>
                    </a:lnTo>
                    <a:lnTo>
                      <a:pt x="25640" y="23491"/>
                    </a:lnTo>
                    <a:lnTo>
                      <a:pt x="25518" y="23491"/>
                    </a:lnTo>
                    <a:lnTo>
                      <a:pt x="25579" y="23614"/>
                    </a:lnTo>
                    <a:lnTo>
                      <a:pt x="25579" y="23829"/>
                    </a:lnTo>
                    <a:lnTo>
                      <a:pt x="25456" y="23890"/>
                    </a:lnTo>
                    <a:lnTo>
                      <a:pt x="25395" y="23798"/>
                    </a:lnTo>
                    <a:lnTo>
                      <a:pt x="25241" y="23706"/>
                    </a:lnTo>
                    <a:lnTo>
                      <a:pt x="25118" y="23798"/>
                    </a:lnTo>
                    <a:lnTo>
                      <a:pt x="25057" y="23890"/>
                    </a:lnTo>
                    <a:lnTo>
                      <a:pt x="24842" y="23829"/>
                    </a:lnTo>
                    <a:lnTo>
                      <a:pt x="24719" y="23736"/>
                    </a:lnTo>
                    <a:lnTo>
                      <a:pt x="24596" y="23767"/>
                    </a:lnTo>
                    <a:lnTo>
                      <a:pt x="24504" y="23736"/>
                    </a:lnTo>
                    <a:lnTo>
                      <a:pt x="24566" y="23644"/>
                    </a:lnTo>
                    <a:lnTo>
                      <a:pt x="24688" y="23552"/>
                    </a:lnTo>
                    <a:lnTo>
                      <a:pt x="24627" y="23460"/>
                    </a:lnTo>
                    <a:lnTo>
                      <a:pt x="24443" y="23460"/>
                    </a:lnTo>
                    <a:lnTo>
                      <a:pt x="24412" y="23399"/>
                    </a:lnTo>
                    <a:lnTo>
                      <a:pt x="24412" y="23276"/>
                    </a:lnTo>
                    <a:lnTo>
                      <a:pt x="24351" y="23214"/>
                    </a:lnTo>
                    <a:lnTo>
                      <a:pt x="24228" y="23276"/>
                    </a:lnTo>
                    <a:lnTo>
                      <a:pt x="24136" y="23245"/>
                    </a:lnTo>
                    <a:lnTo>
                      <a:pt x="24197" y="23153"/>
                    </a:lnTo>
                    <a:lnTo>
                      <a:pt x="24136" y="23092"/>
                    </a:lnTo>
                    <a:lnTo>
                      <a:pt x="23952" y="23184"/>
                    </a:lnTo>
                    <a:lnTo>
                      <a:pt x="23952" y="23245"/>
                    </a:lnTo>
                    <a:lnTo>
                      <a:pt x="23982" y="23368"/>
                    </a:lnTo>
                    <a:lnTo>
                      <a:pt x="23829" y="23368"/>
                    </a:lnTo>
                    <a:lnTo>
                      <a:pt x="23368" y="23337"/>
                    </a:lnTo>
                    <a:lnTo>
                      <a:pt x="23307" y="23245"/>
                    </a:lnTo>
                    <a:lnTo>
                      <a:pt x="22908" y="23153"/>
                    </a:lnTo>
                    <a:lnTo>
                      <a:pt x="22693" y="23153"/>
                    </a:lnTo>
                    <a:lnTo>
                      <a:pt x="22416" y="23214"/>
                    </a:lnTo>
                    <a:lnTo>
                      <a:pt x="22293" y="23276"/>
                    </a:lnTo>
                    <a:lnTo>
                      <a:pt x="22171" y="23276"/>
                    </a:lnTo>
                    <a:lnTo>
                      <a:pt x="22048" y="23491"/>
                    </a:lnTo>
                    <a:lnTo>
                      <a:pt x="21864" y="23522"/>
                    </a:lnTo>
                    <a:lnTo>
                      <a:pt x="21894" y="23368"/>
                    </a:lnTo>
                    <a:lnTo>
                      <a:pt x="21864" y="23245"/>
                    </a:lnTo>
                    <a:lnTo>
                      <a:pt x="21956" y="23092"/>
                    </a:lnTo>
                    <a:lnTo>
                      <a:pt x="21894" y="22938"/>
                    </a:lnTo>
                    <a:lnTo>
                      <a:pt x="21894" y="23030"/>
                    </a:lnTo>
                    <a:lnTo>
                      <a:pt x="21710" y="23153"/>
                    </a:lnTo>
                    <a:lnTo>
                      <a:pt x="21649" y="23153"/>
                    </a:lnTo>
                    <a:lnTo>
                      <a:pt x="21556" y="23061"/>
                    </a:lnTo>
                    <a:lnTo>
                      <a:pt x="21649" y="23307"/>
                    </a:lnTo>
                    <a:lnTo>
                      <a:pt x="21649" y="23460"/>
                    </a:lnTo>
                    <a:lnTo>
                      <a:pt x="21679" y="23614"/>
                    </a:lnTo>
                    <a:lnTo>
                      <a:pt x="21587" y="23706"/>
                    </a:lnTo>
                    <a:lnTo>
                      <a:pt x="21464" y="23706"/>
                    </a:lnTo>
                    <a:lnTo>
                      <a:pt x="21219" y="23951"/>
                    </a:lnTo>
                    <a:lnTo>
                      <a:pt x="20850" y="24136"/>
                    </a:lnTo>
                    <a:lnTo>
                      <a:pt x="20758" y="24136"/>
                    </a:lnTo>
                    <a:lnTo>
                      <a:pt x="20605" y="24258"/>
                    </a:lnTo>
                    <a:lnTo>
                      <a:pt x="20482" y="24258"/>
                    </a:lnTo>
                    <a:lnTo>
                      <a:pt x="20605" y="24136"/>
                    </a:lnTo>
                    <a:lnTo>
                      <a:pt x="20512" y="24044"/>
                    </a:lnTo>
                    <a:lnTo>
                      <a:pt x="20420" y="24074"/>
                    </a:lnTo>
                    <a:lnTo>
                      <a:pt x="20359" y="24044"/>
                    </a:lnTo>
                    <a:lnTo>
                      <a:pt x="20205" y="24136"/>
                    </a:lnTo>
                    <a:lnTo>
                      <a:pt x="20298" y="24228"/>
                    </a:lnTo>
                    <a:lnTo>
                      <a:pt x="20113" y="24289"/>
                    </a:lnTo>
                    <a:lnTo>
                      <a:pt x="20021" y="24197"/>
                    </a:lnTo>
                    <a:lnTo>
                      <a:pt x="20021" y="24412"/>
                    </a:lnTo>
                    <a:lnTo>
                      <a:pt x="19898" y="24473"/>
                    </a:lnTo>
                    <a:lnTo>
                      <a:pt x="19806" y="24443"/>
                    </a:lnTo>
                    <a:lnTo>
                      <a:pt x="19653" y="24627"/>
                    </a:lnTo>
                    <a:lnTo>
                      <a:pt x="19745" y="24719"/>
                    </a:lnTo>
                    <a:lnTo>
                      <a:pt x="19591" y="24873"/>
                    </a:lnTo>
                    <a:lnTo>
                      <a:pt x="19468" y="24903"/>
                    </a:lnTo>
                    <a:lnTo>
                      <a:pt x="19530" y="25241"/>
                    </a:lnTo>
                    <a:lnTo>
                      <a:pt x="19407" y="25395"/>
                    </a:lnTo>
                    <a:lnTo>
                      <a:pt x="19346" y="25671"/>
                    </a:lnTo>
                    <a:lnTo>
                      <a:pt x="19223" y="25886"/>
                    </a:lnTo>
                    <a:lnTo>
                      <a:pt x="19315" y="26009"/>
                    </a:lnTo>
                    <a:lnTo>
                      <a:pt x="19284" y="26346"/>
                    </a:lnTo>
                    <a:lnTo>
                      <a:pt x="19346" y="26469"/>
                    </a:lnTo>
                    <a:lnTo>
                      <a:pt x="19284" y="26654"/>
                    </a:lnTo>
                    <a:lnTo>
                      <a:pt x="19192" y="26899"/>
                    </a:lnTo>
                    <a:lnTo>
                      <a:pt x="19131" y="26868"/>
                    </a:lnTo>
                    <a:lnTo>
                      <a:pt x="19069" y="26746"/>
                    </a:lnTo>
                    <a:lnTo>
                      <a:pt x="18916" y="26715"/>
                    </a:lnTo>
                    <a:lnTo>
                      <a:pt x="18762" y="26654"/>
                    </a:lnTo>
                    <a:lnTo>
                      <a:pt x="18486" y="26561"/>
                    </a:lnTo>
                    <a:lnTo>
                      <a:pt x="18363" y="26408"/>
                    </a:lnTo>
                    <a:lnTo>
                      <a:pt x="18271" y="26346"/>
                    </a:lnTo>
                    <a:lnTo>
                      <a:pt x="18148" y="26346"/>
                    </a:lnTo>
                    <a:lnTo>
                      <a:pt x="18056" y="26316"/>
                    </a:lnTo>
                    <a:lnTo>
                      <a:pt x="18056" y="26316"/>
                    </a:lnTo>
                    <a:lnTo>
                      <a:pt x="17995" y="26224"/>
                    </a:lnTo>
                    <a:lnTo>
                      <a:pt x="17995" y="26009"/>
                    </a:lnTo>
                    <a:lnTo>
                      <a:pt x="17810" y="25517"/>
                    </a:lnTo>
                    <a:lnTo>
                      <a:pt x="17810" y="25456"/>
                    </a:lnTo>
                    <a:lnTo>
                      <a:pt x="17810" y="25425"/>
                    </a:lnTo>
                    <a:lnTo>
                      <a:pt x="17810" y="25272"/>
                    </a:lnTo>
                    <a:lnTo>
                      <a:pt x="17810" y="25118"/>
                    </a:lnTo>
                    <a:lnTo>
                      <a:pt x="17657" y="24995"/>
                    </a:lnTo>
                    <a:lnTo>
                      <a:pt x="17595" y="24842"/>
                    </a:lnTo>
                    <a:lnTo>
                      <a:pt x="17534" y="24688"/>
                    </a:lnTo>
                    <a:lnTo>
                      <a:pt x="17411" y="24627"/>
                    </a:lnTo>
                    <a:lnTo>
                      <a:pt x="17411" y="24535"/>
                    </a:lnTo>
                    <a:lnTo>
                      <a:pt x="17350" y="24473"/>
                    </a:lnTo>
                    <a:lnTo>
                      <a:pt x="17227" y="24166"/>
                    </a:lnTo>
                    <a:lnTo>
                      <a:pt x="17196" y="24074"/>
                    </a:lnTo>
                    <a:lnTo>
                      <a:pt x="17104" y="24013"/>
                    </a:lnTo>
                    <a:lnTo>
                      <a:pt x="17104" y="23829"/>
                    </a:lnTo>
                    <a:lnTo>
                      <a:pt x="17104" y="23706"/>
                    </a:lnTo>
                    <a:lnTo>
                      <a:pt x="17073" y="23614"/>
                    </a:lnTo>
                    <a:lnTo>
                      <a:pt x="17012" y="23460"/>
                    </a:lnTo>
                    <a:lnTo>
                      <a:pt x="16858" y="23245"/>
                    </a:lnTo>
                    <a:lnTo>
                      <a:pt x="16705" y="23122"/>
                    </a:lnTo>
                    <a:lnTo>
                      <a:pt x="16643" y="23000"/>
                    </a:lnTo>
                    <a:lnTo>
                      <a:pt x="16521" y="22938"/>
                    </a:lnTo>
                    <a:lnTo>
                      <a:pt x="16429" y="22938"/>
                    </a:lnTo>
                    <a:lnTo>
                      <a:pt x="16398" y="22907"/>
                    </a:lnTo>
                    <a:lnTo>
                      <a:pt x="16336" y="22877"/>
                    </a:lnTo>
                    <a:lnTo>
                      <a:pt x="16152" y="22877"/>
                    </a:lnTo>
                    <a:lnTo>
                      <a:pt x="16029" y="22877"/>
                    </a:lnTo>
                    <a:lnTo>
                      <a:pt x="15876" y="22877"/>
                    </a:lnTo>
                    <a:lnTo>
                      <a:pt x="15845" y="22969"/>
                    </a:lnTo>
                    <a:lnTo>
                      <a:pt x="15753" y="22969"/>
                    </a:lnTo>
                    <a:lnTo>
                      <a:pt x="15753" y="22938"/>
                    </a:lnTo>
                    <a:lnTo>
                      <a:pt x="15692" y="22938"/>
                    </a:lnTo>
                    <a:lnTo>
                      <a:pt x="15599" y="22969"/>
                    </a:lnTo>
                    <a:lnTo>
                      <a:pt x="15507" y="23061"/>
                    </a:lnTo>
                    <a:lnTo>
                      <a:pt x="15415" y="23276"/>
                    </a:lnTo>
                    <a:lnTo>
                      <a:pt x="15323" y="23368"/>
                    </a:lnTo>
                    <a:lnTo>
                      <a:pt x="15323" y="23429"/>
                    </a:lnTo>
                    <a:lnTo>
                      <a:pt x="15323" y="23491"/>
                    </a:lnTo>
                    <a:lnTo>
                      <a:pt x="15231" y="23522"/>
                    </a:lnTo>
                    <a:lnTo>
                      <a:pt x="15108" y="23614"/>
                    </a:lnTo>
                    <a:lnTo>
                      <a:pt x="15108" y="23644"/>
                    </a:lnTo>
                    <a:lnTo>
                      <a:pt x="15047" y="23675"/>
                    </a:lnTo>
                    <a:lnTo>
                      <a:pt x="14955" y="23675"/>
                    </a:lnTo>
                    <a:lnTo>
                      <a:pt x="14924" y="23614"/>
                    </a:lnTo>
                    <a:lnTo>
                      <a:pt x="14740" y="23552"/>
                    </a:lnTo>
                    <a:lnTo>
                      <a:pt x="14617" y="23491"/>
                    </a:lnTo>
                    <a:lnTo>
                      <a:pt x="14586" y="23429"/>
                    </a:lnTo>
                    <a:lnTo>
                      <a:pt x="14402" y="23368"/>
                    </a:lnTo>
                    <a:lnTo>
                      <a:pt x="14310" y="23368"/>
                    </a:lnTo>
                    <a:lnTo>
                      <a:pt x="14279" y="23307"/>
                    </a:lnTo>
                    <a:lnTo>
                      <a:pt x="14279" y="23245"/>
                    </a:lnTo>
                    <a:lnTo>
                      <a:pt x="14248" y="23184"/>
                    </a:lnTo>
                    <a:lnTo>
                      <a:pt x="14156" y="23153"/>
                    </a:lnTo>
                    <a:lnTo>
                      <a:pt x="14095" y="23153"/>
                    </a:lnTo>
                    <a:lnTo>
                      <a:pt x="14033" y="23092"/>
                    </a:lnTo>
                    <a:lnTo>
                      <a:pt x="13972" y="23092"/>
                    </a:lnTo>
                    <a:lnTo>
                      <a:pt x="13972" y="23030"/>
                    </a:lnTo>
                    <a:lnTo>
                      <a:pt x="13941" y="22907"/>
                    </a:lnTo>
                    <a:lnTo>
                      <a:pt x="13849" y="22785"/>
                    </a:lnTo>
                    <a:lnTo>
                      <a:pt x="13696" y="22631"/>
                    </a:lnTo>
                    <a:lnTo>
                      <a:pt x="13696" y="22570"/>
                    </a:lnTo>
                    <a:lnTo>
                      <a:pt x="13788" y="22539"/>
                    </a:lnTo>
                    <a:lnTo>
                      <a:pt x="13849" y="22508"/>
                    </a:lnTo>
                    <a:lnTo>
                      <a:pt x="13849" y="22385"/>
                    </a:lnTo>
                    <a:lnTo>
                      <a:pt x="13757" y="22293"/>
                    </a:lnTo>
                    <a:lnTo>
                      <a:pt x="13726" y="22232"/>
                    </a:lnTo>
                    <a:lnTo>
                      <a:pt x="13665" y="22232"/>
                    </a:lnTo>
                    <a:lnTo>
                      <a:pt x="13604" y="22140"/>
                    </a:lnTo>
                    <a:lnTo>
                      <a:pt x="13604" y="21956"/>
                    </a:lnTo>
                    <a:lnTo>
                      <a:pt x="13542" y="21863"/>
                    </a:lnTo>
                    <a:lnTo>
                      <a:pt x="13419" y="21771"/>
                    </a:lnTo>
                    <a:lnTo>
                      <a:pt x="13327" y="21741"/>
                    </a:lnTo>
                    <a:lnTo>
                      <a:pt x="13358" y="21679"/>
                    </a:lnTo>
                    <a:lnTo>
                      <a:pt x="13358" y="21618"/>
                    </a:lnTo>
                    <a:lnTo>
                      <a:pt x="13235" y="21495"/>
                    </a:lnTo>
                    <a:lnTo>
                      <a:pt x="13112" y="21464"/>
                    </a:lnTo>
                    <a:lnTo>
                      <a:pt x="13143" y="21372"/>
                    </a:lnTo>
                    <a:lnTo>
                      <a:pt x="13051" y="21249"/>
                    </a:lnTo>
                    <a:lnTo>
                      <a:pt x="12959" y="21249"/>
                    </a:lnTo>
                    <a:lnTo>
                      <a:pt x="12959" y="21188"/>
                    </a:lnTo>
                    <a:lnTo>
                      <a:pt x="12805" y="21065"/>
                    </a:lnTo>
                    <a:lnTo>
                      <a:pt x="12682" y="20881"/>
                    </a:lnTo>
                    <a:lnTo>
                      <a:pt x="12529" y="20789"/>
                    </a:lnTo>
                    <a:lnTo>
                      <a:pt x="11178" y="20727"/>
                    </a:lnTo>
                    <a:lnTo>
                      <a:pt x="11178" y="21034"/>
                    </a:lnTo>
                    <a:lnTo>
                      <a:pt x="8813" y="20973"/>
                    </a:lnTo>
                    <a:lnTo>
                      <a:pt x="6019" y="19683"/>
                    </a:lnTo>
                    <a:lnTo>
                      <a:pt x="6050" y="19622"/>
                    </a:lnTo>
                    <a:lnTo>
                      <a:pt x="5989" y="19560"/>
                    </a:lnTo>
                    <a:lnTo>
                      <a:pt x="4023" y="19591"/>
                    </a:lnTo>
                    <a:lnTo>
                      <a:pt x="4023" y="19438"/>
                    </a:lnTo>
                    <a:lnTo>
                      <a:pt x="4054" y="19253"/>
                    </a:lnTo>
                    <a:lnTo>
                      <a:pt x="4023" y="19008"/>
                    </a:lnTo>
                    <a:lnTo>
                      <a:pt x="3747" y="18547"/>
                    </a:lnTo>
                    <a:lnTo>
                      <a:pt x="3563" y="18363"/>
                    </a:lnTo>
                    <a:lnTo>
                      <a:pt x="3440" y="18394"/>
                    </a:lnTo>
                    <a:lnTo>
                      <a:pt x="3379" y="18394"/>
                    </a:lnTo>
                    <a:lnTo>
                      <a:pt x="3317" y="18363"/>
                    </a:lnTo>
                    <a:lnTo>
                      <a:pt x="3317" y="18209"/>
                    </a:lnTo>
                    <a:lnTo>
                      <a:pt x="3286" y="18148"/>
                    </a:lnTo>
                    <a:lnTo>
                      <a:pt x="3071" y="18087"/>
                    </a:lnTo>
                    <a:lnTo>
                      <a:pt x="2949" y="18087"/>
                    </a:lnTo>
                    <a:lnTo>
                      <a:pt x="2703" y="17964"/>
                    </a:lnTo>
                    <a:lnTo>
                      <a:pt x="2703" y="17810"/>
                    </a:lnTo>
                    <a:lnTo>
                      <a:pt x="2611" y="17687"/>
                    </a:lnTo>
                    <a:lnTo>
                      <a:pt x="2396" y="17687"/>
                    </a:lnTo>
                    <a:lnTo>
                      <a:pt x="2273" y="17687"/>
                    </a:lnTo>
                    <a:lnTo>
                      <a:pt x="2150" y="17595"/>
                    </a:lnTo>
                    <a:lnTo>
                      <a:pt x="1966" y="17534"/>
                    </a:lnTo>
                    <a:lnTo>
                      <a:pt x="1690" y="17534"/>
                    </a:lnTo>
                    <a:lnTo>
                      <a:pt x="1598" y="17503"/>
                    </a:lnTo>
                    <a:lnTo>
                      <a:pt x="1567" y="17350"/>
                    </a:lnTo>
                    <a:lnTo>
                      <a:pt x="1598" y="17319"/>
                    </a:lnTo>
                    <a:lnTo>
                      <a:pt x="1628" y="17196"/>
                    </a:lnTo>
                    <a:lnTo>
                      <a:pt x="1690" y="16950"/>
                    </a:lnTo>
                    <a:lnTo>
                      <a:pt x="1628" y="16766"/>
                    </a:lnTo>
                    <a:lnTo>
                      <a:pt x="1505" y="16613"/>
                    </a:lnTo>
                    <a:lnTo>
                      <a:pt x="1505" y="16582"/>
                    </a:lnTo>
                    <a:lnTo>
                      <a:pt x="1536" y="16521"/>
                    </a:lnTo>
                    <a:lnTo>
                      <a:pt x="1475" y="16459"/>
                    </a:lnTo>
                    <a:lnTo>
                      <a:pt x="1352" y="16306"/>
                    </a:lnTo>
                    <a:lnTo>
                      <a:pt x="1168" y="15906"/>
                    </a:lnTo>
                    <a:lnTo>
                      <a:pt x="1137" y="15630"/>
                    </a:lnTo>
                    <a:lnTo>
                      <a:pt x="1014" y="15538"/>
                    </a:lnTo>
                    <a:lnTo>
                      <a:pt x="983" y="15415"/>
                    </a:lnTo>
                    <a:lnTo>
                      <a:pt x="983" y="15262"/>
                    </a:lnTo>
                    <a:lnTo>
                      <a:pt x="922" y="15108"/>
                    </a:lnTo>
                    <a:lnTo>
                      <a:pt x="922" y="15016"/>
                    </a:lnTo>
                    <a:lnTo>
                      <a:pt x="1014" y="15016"/>
                    </a:lnTo>
                    <a:lnTo>
                      <a:pt x="1106" y="14893"/>
                    </a:lnTo>
                    <a:lnTo>
                      <a:pt x="1106" y="14770"/>
                    </a:lnTo>
                    <a:lnTo>
                      <a:pt x="1014" y="14678"/>
                    </a:lnTo>
                    <a:lnTo>
                      <a:pt x="891" y="14617"/>
                    </a:lnTo>
                    <a:lnTo>
                      <a:pt x="861" y="14463"/>
                    </a:lnTo>
                    <a:lnTo>
                      <a:pt x="799" y="14402"/>
                    </a:lnTo>
                    <a:lnTo>
                      <a:pt x="768" y="14279"/>
                    </a:lnTo>
                    <a:lnTo>
                      <a:pt x="799" y="14126"/>
                    </a:lnTo>
                    <a:lnTo>
                      <a:pt x="799" y="14064"/>
                    </a:lnTo>
                    <a:lnTo>
                      <a:pt x="891" y="13972"/>
                    </a:lnTo>
                    <a:lnTo>
                      <a:pt x="861" y="13880"/>
                    </a:lnTo>
                    <a:lnTo>
                      <a:pt x="922" y="13788"/>
                    </a:lnTo>
                    <a:lnTo>
                      <a:pt x="1014" y="13849"/>
                    </a:lnTo>
                    <a:lnTo>
                      <a:pt x="1076" y="13972"/>
                    </a:lnTo>
                    <a:lnTo>
                      <a:pt x="1198" y="14064"/>
                    </a:lnTo>
                    <a:lnTo>
                      <a:pt x="1168" y="13972"/>
                    </a:lnTo>
                    <a:lnTo>
                      <a:pt x="1106" y="13849"/>
                    </a:lnTo>
                    <a:lnTo>
                      <a:pt x="1076" y="13634"/>
                    </a:lnTo>
                    <a:lnTo>
                      <a:pt x="1014" y="13604"/>
                    </a:lnTo>
                    <a:lnTo>
                      <a:pt x="1014" y="13481"/>
                    </a:lnTo>
                    <a:lnTo>
                      <a:pt x="1076" y="13481"/>
                    </a:lnTo>
                    <a:lnTo>
                      <a:pt x="1137" y="13542"/>
                    </a:lnTo>
                    <a:lnTo>
                      <a:pt x="1291" y="13511"/>
                    </a:lnTo>
                    <a:lnTo>
                      <a:pt x="1444" y="13450"/>
                    </a:lnTo>
                    <a:lnTo>
                      <a:pt x="1229" y="13450"/>
                    </a:lnTo>
                    <a:lnTo>
                      <a:pt x="1198" y="13389"/>
                    </a:lnTo>
                    <a:lnTo>
                      <a:pt x="1045" y="13389"/>
                    </a:lnTo>
                    <a:lnTo>
                      <a:pt x="1045" y="13327"/>
                    </a:lnTo>
                    <a:lnTo>
                      <a:pt x="1014" y="13358"/>
                    </a:lnTo>
                    <a:lnTo>
                      <a:pt x="922" y="13297"/>
                    </a:lnTo>
                    <a:lnTo>
                      <a:pt x="922" y="13481"/>
                    </a:lnTo>
                    <a:lnTo>
                      <a:pt x="922" y="13634"/>
                    </a:lnTo>
                    <a:lnTo>
                      <a:pt x="861" y="13634"/>
                    </a:lnTo>
                    <a:lnTo>
                      <a:pt x="799" y="13634"/>
                    </a:lnTo>
                    <a:lnTo>
                      <a:pt x="768" y="13542"/>
                    </a:lnTo>
                    <a:lnTo>
                      <a:pt x="523" y="13389"/>
                    </a:lnTo>
                    <a:lnTo>
                      <a:pt x="492" y="13266"/>
                    </a:lnTo>
                    <a:lnTo>
                      <a:pt x="523" y="13174"/>
                    </a:lnTo>
                    <a:lnTo>
                      <a:pt x="523" y="13020"/>
                    </a:lnTo>
                    <a:lnTo>
                      <a:pt x="185" y="12467"/>
                    </a:lnTo>
                    <a:lnTo>
                      <a:pt x="154" y="12375"/>
                    </a:lnTo>
                    <a:lnTo>
                      <a:pt x="185" y="12283"/>
                    </a:lnTo>
                    <a:lnTo>
                      <a:pt x="246" y="12160"/>
                    </a:lnTo>
                    <a:lnTo>
                      <a:pt x="246" y="11976"/>
                    </a:lnTo>
                    <a:lnTo>
                      <a:pt x="154" y="11853"/>
                    </a:lnTo>
                    <a:lnTo>
                      <a:pt x="154" y="11792"/>
                    </a:lnTo>
                    <a:lnTo>
                      <a:pt x="246" y="11638"/>
                    </a:lnTo>
                    <a:lnTo>
                      <a:pt x="277" y="11454"/>
                    </a:lnTo>
                    <a:lnTo>
                      <a:pt x="277" y="11116"/>
                    </a:lnTo>
                    <a:lnTo>
                      <a:pt x="154" y="10809"/>
                    </a:lnTo>
                    <a:lnTo>
                      <a:pt x="1" y="10625"/>
                    </a:lnTo>
                    <a:lnTo>
                      <a:pt x="1" y="10410"/>
                    </a:lnTo>
                    <a:lnTo>
                      <a:pt x="93" y="10226"/>
                    </a:lnTo>
                    <a:lnTo>
                      <a:pt x="339" y="10072"/>
                    </a:lnTo>
                    <a:lnTo>
                      <a:pt x="431" y="9857"/>
                    </a:lnTo>
                    <a:lnTo>
                      <a:pt x="369" y="9827"/>
                    </a:lnTo>
                    <a:lnTo>
                      <a:pt x="339" y="9704"/>
                    </a:lnTo>
                    <a:lnTo>
                      <a:pt x="431" y="9612"/>
                    </a:lnTo>
                    <a:lnTo>
                      <a:pt x="523" y="9428"/>
                    </a:lnTo>
                    <a:lnTo>
                      <a:pt x="554" y="9090"/>
                    </a:lnTo>
                    <a:lnTo>
                      <a:pt x="492" y="8875"/>
                    </a:lnTo>
                    <a:lnTo>
                      <a:pt x="492" y="8752"/>
                    </a:lnTo>
                    <a:lnTo>
                      <a:pt x="554" y="8660"/>
                    </a:lnTo>
                    <a:lnTo>
                      <a:pt x="461" y="8476"/>
                    </a:lnTo>
                    <a:lnTo>
                      <a:pt x="461" y="8261"/>
                    </a:lnTo>
                    <a:lnTo>
                      <a:pt x="523" y="7954"/>
                    </a:lnTo>
                    <a:lnTo>
                      <a:pt x="523" y="7647"/>
                    </a:lnTo>
                    <a:lnTo>
                      <a:pt x="584" y="7493"/>
                    </a:lnTo>
                    <a:lnTo>
                      <a:pt x="799" y="7217"/>
                    </a:lnTo>
                    <a:lnTo>
                      <a:pt x="861" y="7063"/>
                    </a:lnTo>
                    <a:lnTo>
                      <a:pt x="922" y="6971"/>
                    </a:lnTo>
                    <a:lnTo>
                      <a:pt x="1014" y="6695"/>
                    </a:lnTo>
                    <a:lnTo>
                      <a:pt x="1168" y="6511"/>
                    </a:lnTo>
                    <a:lnTo>
                      <a:pt x="1291" y="6296"/>
                    </a:lnTo>
                    <a:lnTo>
                      <a:pt x="1352" y="5866"/>
                    </a:lnTo>
                    <a:lnTo>
                      <a:pt x="1567" y="5467"/>
                    </a:lnTo>
                    <a:lnTo>
                      <a:pt x="1598" y="5098"/>
                    </a:lnTo>
                    <a:lnTo>
                      <a:pt x="1813" y="4576"/>
                    </a:lnTo>
                    <a:lnTo>
                      <a:pt x="1905" y="4392"/>
                    </a:lnTo>
                    <a:lnTo>
                      <a:pt x="2027" y="4177"/>
                    </a:lnTo>
                    <a:lnTo>
                      <a:pt x="2027" y="4054"/>
                    </a:lnTo>
                    <a:lnTo>
                      <a:pt x="2027" y="3931"/>
                    </a:lnTo>
                    <a:lnTo>
                      <a:pt x="2212" y="3716"/>
                    </a:lnTo>
                    <a:lnTo>
                      <a:pt x="2212" y="3593"/>
                    </a:lnTo>
                    <a:lnTo>
                      <a:pt x="2242" y="3563"/>
                    </a:lnTo>
                    <a:lnTo>
                      <a:pt x="2335" y="3624"/>
                    </a:lnTo>
                    <a:lnTo>
                      <a:pt x="2611" y="3624"/>
                    </a:lnTo>
                    <a:lnTo>
                      <a:pt x="2734" y="3716"/>
                    </a:lnTo>
                    <a:lnTo>
                      <a:pt x="2857" y="3716"/>
                    </a:lnTo>
                    <a:lnTo>
                      <a:pt x="2979" y="3778"/>
                    </a:lnTo>
                    <a:lnTo>
                      <a:pt x="3071" y="3962"/>
                    </a:lnTo>
                    <a:lnTo>
                      <a:pt x="3041" y="3778"/>
                    </a:lnTo>
                    <a:lnTo>
                      <a:pt x="2949" y="3655"/>
                    </a:lnTo>
                    <a:lnTo>
                      <a:pt x="2795" y="3624"/>
                    </a:lnTo>
                    <a:lnTo>
                      <a:pt x="2642" y="3532"/>
                    </a:lnTo>
                    <a:lnTo>
                      <a:pt x="2427" y="3501"/>
                    </a:lnTo>
                    <a:lnTo>
                      <a:pt x="2181" y="3440"/>
                    </a:lnTo>
                    <a:lnTo>
                      <a:pt x="2181" y="3348"/>
                    </a:lnTo>
                    <a:lnTo>
                      <a:pt x="2242" y="3286"/>
                    </a:lnTo>
                    <a:lnTo>
                      <a:pt x="2304" y="3317"/>
                    </a:lnTo>
                    <a:lnTo>
                      <a:pt x="2396" y="3194"/>
                    </a:lnTo>
                    <a:lnTo>
                      <a:pt x="2396" y="3041"/>
                    </a:lnTo>
                    <a:lnTo>
                      <a:pt x="2457" y="2918"/>
                    </a:lnTo>
                    <a:lnTo>
                      <a:pt x="2304" y="2857"/>
                    </a:lnTo>
                    <a:lnTo>
                      <a:pt x="2242" y="2795"/>
                    </a:lnTo>
                    <a:lnTo>
                      <a:pt x="2304" y="2672"/>
                    </a:lnTo>
                    <a:lnTo>
                      <a:pt x="2396" y="2672"/>
                    </a:lnTo>
                    <a:lnTo>
                      <a:pt x="2457" y="2549"/>
                    </a:lnTo>
                    <a:lnTo>
                      <a:pt x="2457" y="2519"/>
                    </a:lnTo>
                    <a:lnTo>
                      <a:pt x="2335" y="2488"/>
                    </a:lnTo>
                    <a:lnTo>
                      <a:pt x="2335" y="2365"/>
                    </a:lnTo>
                    <a:lnTo>
                      <a:pt x="2365" y="2150"/>
                    </a:lnTo>
                    <a:lnTo>
                      <a:pt x="2335" y="1935"/>
                    </a:lnTo>
                    <a:lnTo>
                      <a:pt x="2427" y="1536"/>
                    </a:lnTo>
                    <a:lnTo>
                      <a:pt x="2335" y="1229"/>
                    </a:lnTo>
                    <a:lnTo>
                      <a:pt x="2335" y="1076"/>
                    </a:lnTo>
                    <a:lnTo>
                      <a:pt x="2457" y="769"/>
                    </a:lnTo>
                    <a:lnTo>
                      <a:pt x="2488" y="584"/>
                    </a:lnTo>
                    <a:lnTo>
                      <a:pt x="2549" y="584"/>
                    </a:lnTo>
                    <a:lnTo>
                      <a:pt x="2918" y="922"/>
                    </a:lnTo>
                    <a:lnTo>
                      <a:pt x="3133" y="1076"/>
                    </a:lnTo>
                    <a:lnTo>
                      <a:pt x="3501" y="1076"/>
                    </a:lnTo>
                    <a:lnTo>
                      <a:pt x="3655" y="1137"/>
                    </a:lnTo>
                    <a:lnTo>
                      <a:pt x="3716" y="1291"/>
                    </a:lnTo>
                    <a:lnTo>
                      <a:pt x="3808" y="1260"/>
                    </a:lnTo>
                    <a:lnTo>
                      <a:pt x="3870" y="1260"/>
                    </a:lnTo>
                    <a:lnTo>
                      <a:pt x="3931" y="1352"/>
                    </a:lnTo>
                    <a:lnTo>
                      <a:pt x="3870" y="1444"/>
                    </a:lnTo>
                    <a:lnTo>
                      <a:pt x="3716" y="1536"/>
                    </a:lnTo>
                    <a:lnTo>
                      <a:pt x="3563" y="1690"/>
                    </a:lnTo>
                    <a:lnTo>
                      <a:pt x="3563" y="1751"/>
                    </a:lnTo>
                    <a:lnTo>
                      <a:pt x="3593" y="1751"/>
                    </a:lnTo>
                    <a:lnTo>
                      <a:pt x="3655" y="1659"/>
                    </a:lnTo>
                    <a:lnTo>
                      <a:pt x="3839" y="1505"/>
                    </a:lnTo>
                    <a:lnTo>
                      <a:pt x="3901" y="1505"/>
                    </a:lnTo>
                    <a:lnTo>
                      <a:pt x="3931" y="1659"/>
                    </a:lnTo>
                    <a:lnTo>
                      <a:pt x="3808" y="1751"/>
                    </a:lnTo>
                    <a:lnTo>
                      <a:pt x="3716" y="1966"/>
                    </a:lnTo>
                    <a:lnTo>
                      <a:pt x="3716" y="2150"/>
                    </a:lnTo>
                    <a:lnTo>
                      <a:pt x="3655" y="2212"/>
                    </a:lnTo>
                    <a:lnTo>
                      <a:pt x="3624" y="2089"/>
                    </a:lnTo>
                    <a:lnTo>
                      <a:pt x="3532" y="2181"/>
                    </a:lnTo>
                    <a:lnTo>
                      <a:pt x="3501" y="2120"/>
                    </a:lnTo>
                    <a:lnTo>
                      <a:pt x="3379" y="2273"/>
                    </a:lnTo>
                    <a:lnTo>
                      <a:pt x="3409" y="2335"/>
                    </a:lnTo>
                    <a:lnTo>
                      <a:pt x="3563" y="2427"/>
                    </a:lnTo>
                    <a:lnTo>
                      <a:pt x="3747" y="2304"/>
                    </a:lnTo>
                    <a:lnTo>
                      <a:pt x="3778" y="2150"/>
                    </a:lnTo>
                    <a:lnTo>
                      <a:pt x="3870" y="2058"/>
                    </a:lnTo>
                    <a:lnTo>
                      <a:pt x="3870" y="1874"/>
                    </a:lnTo>
                    <a:lnTo>
                      <a:pt x="3962" y="1782"/>
                    </a:lnTo>
                    <a:lnTo>
                      <a:pt x="4023" y="1567"/>
                    </a:lnTo>
                    <a:lnTo>
                      <a:pt x="4146" y="1475"/>
                    </a:lnTo>
                    <a:lnTo>
                      <a:pt x="4300" y="1321"/>
                    </a:lnTo>
                    <a:lnTo>
                      <a:pt x="4208" y="1229"/>
                    </a:lnTo>
                    <a:lnTo>
                      <a:pt x="4208" y="1106"/>
                    </a:lnTo>
                    <a:lnTo>
                      <a:pt x="4146" y="1076"/>
                    </a:lnTo>
                    <a:lnTo>
                      <a:pt x="4269" y="922"/>
                    </a:lnTo>
                    <a:lnTo>
                      <a:pt x="4300" y="861"/>
                    </a:lnTo>
                    <a:lnTo>
                      <a:pt x="4177" y="799"/>
                    </a:lnTo>
                    <a:lnTo>
                      <a:pt x="4177" y="646"/>
                    </a:lnTo>
                    <a:lnTo>
                      <a:pt x="4300" y="554"/>
                    </a:lnTo>
                    <a:lnTo>
                      <a:pt x="4300" y="431"/>
                    </a:lnTo>
                    <a:lnTo>
                      <a:pt x="4115" y="308"/>
                    </a:lnTo>
                    <a:lnTo>
                      <a:pt x="4054" y="1"/>
                    </a:lnTo>
                    <a:close/>
                    <a:moveTo>
                      <a:pt x="42928" y="11731"/>
                    </a:moveTo>
                    <a:lnTo>
                      <a:pt x="42959" y="11792"/>
                    </a:lnTo>
                    <a:lnTo>
                      <a:pt x="43051" y="11792"/>
                    </a:lnTo>
                    <a:lnTo>
                      <a:pt x="43112" y="11731"/>
                    </a:lnTo>
                    <a:lnTo>
                      <a:pt x="43235" y="11731"/>
                    </a:lnTo>
                    <a:lnTo>
                      <a:pt x="43173" y="11638"/>
                    </a:lnTo>
                    <a:lnTo>
                      <a:pt x="43020" y="11638"/>
                    </a:lnTo>
                    <a:lnTo>
                      <a:pt x="42989" y="11700"/>
                    </a:lnTo>
                    <a:lnTo>
                      <a:pt x="42928" y="11731"/>
                    </a:lnTo>
                    <a:close/>
                    <a:moveTo>
                      <a:pt x="40410" y="12406"/>
                    </a:moveTo>
                    <a:lnTo>
                      <a:pt x="40349" y="12467"/>
                    </a:lnTo>
                    <a:lnTo>
                      <a:pt x="40471" y="12437"/>
                    </a:lnTo>
                    <a:lnTo>
                      <a:pt x="40533" y="12375"/>
                    </a:lnTo>
                    <a:lnTo>
                      <a:pt x="40717" y="12375"/>
                    </a:lnTo>
                    <a:lnTo>
                      <a:pt x="40871" y="12345"/>
                    </a:lnTo>
                    <a:lnTo>
                      <a:pt x="41147" y="12345"/>
                    </a:lnTo>
                    <a:lnTo>
                      <a:pt x="41270" y="12253"/>
                    </a:lnTo>
                    <a:lnTo>
                      <a:pt x="41515" y="12253"/>
                    </a:lnTo>
                    <a:lnTo>
                      <a:pt x="41577" y="12191"/>
                    </a:lnTo>
                    <a:lnTo>
                      <a:pt x="41638" y="12191"/>
                    </a:lnTo>
                    <a:lnTo>
                      <a:pt x="41853" y="12130"/>
                    </a:lnTo>
                    <a:lnTo>
                      <a:pt x="41945" y="12038"/>
                    </a:lnTo>
                    <a:lnTo>
                      <a:pt x="41822" y="12099"/>
                    </a:lnTo>
                    <a:lnTo>
                      <a:pt x="41730" y="12068"/>
                    </a:lnTo>
                    <a:lnTo>
                      <a:pt x="41577" y="12130"/>
                    </a:lnTo>
                    <a:lnTo>
                      <a:pt x="41638" y="12038"/>
                    </a:lnTo>
                    <a:lnTo>
                      <a:pt x="41700" y="11976"/>
                    </a:lnTo>
                    <a:lnTo>
                      <a:pt x="41700" y="11915"/>
                    </a:lnTo>
                    <a:lnTo>
                      <a:pt x="41454" y="12068"/>
                    </a:lnTo>
                    <a:lnTo>
                      <a:pt x="41208" y="12068"/>
                    </a:lnTo>
                    <a:lnTo>
                      <a:pt x="40993" y="12130"/>
                    </a:lnTo>
                    <a:lnTo>
                      <a:pt x="40809" y="12068"/>
                    </a:lnTo>
                    <a:lnTo>
                      <a:pt x="40563" y="12191"/>
                    </a:lnTo>
                    <a:lnTo>
                      <a:pt x="40379" y="12191"/>
                    </a:lnTo>
                    <a:lnTo>
                      <a:pt x="40287" y="12314"/>
                    </a:lnTo>
                    <a:lnTo>
                      <a:pt x="40318" y="12406"/>
                    </a:lnTo>
                    <a:close/>
                    <a:moveTo>
                      <a:pt x="4085" y="799"/>
                    </a:moveTo>
                    <a:lnTo>
                      <a:pt x="3901" y="953"/>
                    </a:lnTo>
                    <a:lnTo>
                      <a:pt x="3901" y="1168"/>
                    </a:lnTo>
                    <a:lnTo>
                      <a:pt x="4023" y="1413"/>
                    </a:lnTo>
                    <a:lnTo>
                      <a:pt x="4085" y="1383"/>
                    </a:lnTo>
                    <a:lnTo>
                      <a:pt x="3993" y="1076"/>
                    </a:lnTo>
                    <a:lnTo>
                      <a:pt x="4023" y="922"/>
                    </a:lnTo>
                    <a:lnTo>
                      <a:pt x="4115" y="891"/>
                    </a:lnTo>
                    <a:lnTo>
                      <a:pt x="4085" y="799"/>
                    </a:lnTo>
                    <a:close/>
                    <a:moveTo>
                      <a:pt x="19745" y="24934"/>
                    </a:moveTo>
                    <a:lnTo>
                      <a:pt x="19806" y="24873"/>
                    </a:lnTo>
                    <a:lnTo>
                      <a:pt x="19990" y="24658"/>
                    </a:lnTo>
                    <a:lnTo>
                      <a:pt x="20113" y="24535"/>
                    </a:lnTo>
                    <a:lnTo>
                      <a:pt x="19929" y="24658"/>
                    </a:lnTo>
                    <a:lnTo>
                      <a:pt x="19745" y="24934"/>
                    </a:lnTo>
                    <a:close/>
                    <a:moveTo>
                      <a:pt x="19561" y="25364"/>
                    </a:moveTo>
                    <a:lnTo>
                      <a:pt x="19622" y="25302"/>
                    </a:lnTo>
                    <a:lnTo>
                      <a:pt x="19683" y="25118"/>
                    </a:lnTo>
                    <a:lnTo>
                      <a:pt x="19683" y="25026"/>
                    </a:lnTo>
                    <a:lnTo>
                      <a:pt x="19561" y="25364"/>
                    </a:lnTo>
                    <a:close/>
                    <a:moveTo>
                      <a:pt x="19499" y="26469"/>
                    </a:moveTo>
                    <a:lnTo>
                      <a:pt x="19407" y="26193"/>
                    </a:lnTo>
                    <a:lnTo>
                      <a:pt x="19438" y="25824"/>
                    </a:lnTo>
                    <a:lnTo>
                      <a:pt x="19530" y="25425"/>
                    </a:lnTo>
                    <a:lnTo>
                      <a:pt x="19376" y="25824"/>
                    </a:lnTo>
                    <a:lnTo>
                      <a:pt x="19376" y="26193"/>
                    </a:lnTo>
                    <a:cubicBezTo>
                      <a:pt x="19376" y="26193"/>
                      <a:pt x="19499" y="26469"/>
                      <a:pt x="19499" y="26469"/>
                    </a:cubicBezTo>
                    <a:close/>
                  </a:path>
                </a:pathLst>
              </a:custGeom>
              <a:solidFill>
                <a:srgbClr val="CDFBF0"/>
              </a:solidFill>
              <a:ln cap="flat" cmpd="sng" w="9525">
                <a:solidFill>
                  <a:schemeClr val="lt1"/>
                </a:solidFill>
                <a:prstDash val="solid"/>
                <a:round/>
                <a:headEnd len="sm" w="sm" type="none"/>
                <a:tailEnd len="sm" w="sm" type="none"/>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498" name="Google Shape;498;p54"/>
              <p:cNvSpPr/>
              <p:nvPr/>
            </p:nvSpPr>
            <p:spPr>
              <a:xfrm>
                <a:off x="4674600" y="4109760"/>
                <a:ext cx="363598" cy="65162"/>
              </a:xfrm>
              <a:custGeom>
                <a:rect b="b" l="l" r="r" t="t"/>
                <a:pathLst>
                  <a:path extrusionOk="0" h="3440" w="19069">
                    <a:moveTo>
                      <a:pt x="18700" y="3408"/>
                    </a:moveTo>
                    <a:lnTo>
                      <a:pt x="18608" y="3193"/>
                    </a:lnTo>
                    <a:lnTo>
                      <a:pt x="18486" y="3132"/>
                    </a:lnTo>
                    <a:lnTo>
                      <a:pt x="18486" y="2979"/>
                    </a:lnTo>
                    <a:lnTo>
                      <a:pt x="18332" y="2948"/>
                    </a:lnTo>
                    <a:lnTo>
                      <a:pt x="18271" y="2825"/>
                    </a:lnTo>
                    <a:lnTo>
                      <a:pt x="18117" y="2794"/>
                    </a:lnTo>
                    <a:lnTo>
                      <a:pt x="18117" y="2764"/>
                    </a:lnTo>
                    <a:lnTo>
                      <a:pt x="18301" y="2764"/>
                    </a:lnTo>
                    <a:lnTo>
                      <a:pt x="18486" y="2825"/>
                    </a:lnTo>
                    <a:lnTo>
                      <a:pt x="18486" y="2886"/>
                    </a:lnTo>
                    <a:cubicBezTo>
                      <a:pt x="18516" y="2886"/>
                      <a:pt x="18547" y="2917"/>
                      <a:pt x="18578" y="2917"/>
                    </a:cubicBezTo>
                    <a:lnTo>
                      <a:pt x="18731" y="3040"/>
                    </a:lnTo>
                    <a:lnTo>
                      <a:pt x="18793" y="3040"/>
                    </a:lnTo>
                    <a:lnTo>
                      <a:pt x="18854" y="3224"/>
                    </a:lnTo>
                    <a:lnTo>
                      <a:pt x="18946" y="3286"/>
                    </a:lnTo>
                    <a:lnTo>
                      <a:pt x="19069" y="3286"/>
                    </a:lnTo>
                    <a:lnTo>
                      <a:pt x="19008" y="3378"/>
                    </a:lnTo>
                    <a:lnTo>
                      <a:pt x="18885" y="3378"/>
                    </a:lnTo>
                    <a:lnTo>
                      <a:pt x="18823" y="3439"/>
                    </a:lnTo>
                    <a:lnTo>
                      <a:pt x="18731" y="3439"/>
                    </a:lnTo>
                    <a:lnTo>
                      <a:pt x="18670" y="3408"/>
                    </a:lnTo>
                    <a:close/>
                    <a:moveTo>
                      <a:pt x="891" y="31"/>
                    </a:moveTo>
                    <a:lnTo>
                      <a:pt x="1106" y="0"/>
                    </a:lnTo>
                    <a:lnTo>
                      <a:pt x="1198" y="123"/>
                    </a:lnTo>
                    <a:close/>
                    <a:moveTo>
                      <a:pt x="584" y="92"/>
                    </a:moveTo>
                    <a:lnTo>
                      <a:pt x="676" y="215"/>
                    </a:lnTo>
                    <a:lnTo>
                      <a:pt x="799" y="184"/>
                    </a:lnTo>
                    <a:close/>
                    <a:moveTo>
                      <a:pt x="1" y="829"/>
                    </a:moveTo>
                    <a:lnTo>
                      <a:pt x="93" y="768"/>
                    </a:lnTo>
                    <a:lnTo>
                      <a:pt x="185" y="829"/>
                    </a:lnTo>
                    <a:lnTo>
                      <a:pt x="308" y="829"/>
                    </a:lnTo>
                    <a:lnTo>
                      <a:pt x="93" y="921"/>
                    </a:lnTo>
                    <a:close/>
                    <a:moveTo>
                      <a:pt x="1198" y="1075"/>
                    </a:moveTo>
                    <a:lnTo>
                      <a:pt x="1321" y="1105"/>
                    </a:lnTo>
                    <a:lnTo>
                      <a:pt x="1413" y="1290"/>
                    </a:lnTo>
                    <a:lnTo>
                      <a:pt x="1536" y="1320"/>
                    </a:lnTo>
                    <a:lnTo>
                      <a:pt x="1536" y="1259"/>
                    </a:lnTo>
                    <a:lnTo>
                      <a:pt x="1444" y="1105"/>
                    </a:lnTo>
                    <a:lnTo>
                      <a:pt x="1474" y="1044"/>
                    </a:lnTo>
                    <a:lnTo>
                      <a:pt x="1628" y="1136"/>
                    </a:lnTo>
                    <a:lnTo>
                      <a:pt x="1720" y="1105"/>
                    </a:lnTo>
                    <a:lnTo>
                      <a:pt x="1628" y="1013"/>
                    </a:lnTo>
                    <a:lnTo>
                      <a:pt x="1628" y="921"/>
                    </a:lnTo>
                    <a:lnTo>
                      <a:pt x="1812" y="952"/>
                    </a:lnTo>
                    <a:lnTo>
                      <a:pt x="1966" y="921"/>
                    </a:lnTo>
                    <a:lnTo>
                      <a:pt x="1966" y="860"/>
                    </a:lnTo>
                    <a:lnTo>
                      <a:pt x="1843" y="860"/>
                    </a:lnTo>
                    <a:lnTo>
                      <a:pt x="1751" y="798"/>
                    </a:lnTo>
                    <a:lnTo>
                      <a:pt x="1812" y="768"/>
                    </a:lnTo>
                    <a:lnTo>
                      <a:pt x="1966" y="798"/>
                    </a:lnTo>
                    <a:lnTo>
                      <a:pt x="2150" y="768"/>
                    </a:lnTo>
                    <a:lnTo>
                      <a:pt x="2303" y="645"/>
                    </a:lnTo>
                    <a:lnTo>
                      <a:pt x="2457" y="583"/>
                    </a:lnTo>
                    <a:lnTo>
                      <a:pt x="2457" y="491"/>
                    </a:lnTo>
                    <a:lnTo>
                      <a:pt x="2365" y="461"/>
                    </a:lnTo>
                    <a:lnTo>
                      <a:pt x="2334" y="430"/>
                    </a:lnTo>
                    <a:lnTo>
                      <a:pt x="2396" y="369"/>
                    </a:lnTo>
                    <a:lnTo>
                      <a:pt x="2518" y="369"/>
                    </a:lnTo>
                    <a:lnTo>
                      <a:pt x="2457" y="276"/>
                    </a:lnTo>
                    <a:lnTo>
                      <a:pt x="2273" y="215"/>
                    </a:lnTo>
                    <a:lnTo>
                      <a:pt x="2150" y="246"/>
                    </a:lnTo>
                    <a:lnTo>
                      <a:pt x="2181" y="369"/>
                    </a:lnTo>
                    <a:lnTo>
                      <a:pt x="2089" y="399"/>
                    </a:lnTo>
                    <a:lnTo>
                      <a:pt x="1966" y="246"/>
                    </a:lnTo>
                    <a:lnTo>
                      <a:pt x="1966" y="123"/>
                    </a:lnTo>
                    <a:lnTo>
                      <a:pt x="1689" y="92"/>
                    </a:lnTo>
                    <a:lnTo>
                      <a:pt x="1659" y="215"/>
                    </a:lnTo>
                    <a:lnTo>
                      <a:pt x="1567" y="246"/>
                    </a:lnTo>
                    <a:lnTo>
                      <a:pt x="1597" y="369"/>
                    </a:lnTo>
                    <a:lnTo>
                      <a:pt x="1567" y="461"/>
                    </a:lnTo>
                    <a:lnTo>
                      <a:pt x="1689" y="645"/>
                    </a:lnTo>
                    <a:lnTo>
                      <a:pt x="1659" y="706"/>
                    </a:lnTo>
                    <a:lnTo>
                      <a:pt x="1567" y="645"/>
                    </a:lnTo>
                    <a:lnTo>
                      <a:pt x="1444" y="676"/>
                    </a:lnTo>
                    <a:lnTo>
                      <a:pt x="1167" y="1075"/>
                    </a:lnTo>
                    <a:close/>
                    <a:moveTo>
                      <a:pt x="983" y="246"/>
                    </a:moveTo>
                    <a:lnTo>
                      <a:pt x="1106" y="369"/>
                    </a:lnTo>
                    <a:lnTo>
                      <a:pt x="1198" y="369"/>
                    </a:lnTo>
                    <a:lnTo>
                      <a:pt x="1259" y="246"/>
                    </a:lnTo>
                    <a:lnTo>
                      <a:pt x="1352" y="215"/>
                    </a:lnTo>
                    <a:lnTo>
                      <a:pt x="1444" y="338"/>
                    </a:lnTo>
                    <a:lnTo>
                      <a:pt x="1352" y="522"/>
                    </a:lnTo>
                    <a:lnTo>
                      <a:pt x="1137" y="676"/>
                    </a:lnTo>
                    <a:lnTo>
                      <a:pt x="1137" y="860"/>
                    </a:lnTo>
                    <a:lnTo>
                      <a:pt x="952" y="952"/>
                    </a:lnTo>
                    <a:lnTo>
                      <a:pt x="707" y="921"/>
                    </a:lnTo>
                    <a:lnTo>
                      <a:pt x="584" y="1013"/>
                    </a:lnTo>
                    <a:lnTo>
                      <a:pt x="768" y="1105"/>
                    </a:lnTo>
                    <a:lnTo>
                      <a:pt x="645" y="1259"/>
                    </a:lnTo>
                    <a:lnTo>
                      <a:pt x="492" y="1136"/>
                    </a:lnTo>
                    <a:lnTo>
                      <a:pt x="400" y="1228"/>
                    </a:lnTo>
                    <a:lnTo>
                      <a:pt x="246" y="1136"/>
                    </a:lnTo>
                    <a:lnTo>
                      <a:pt x="246" y="1044"/>
                    </a:lnTo>
                    <a:lnTo>
                      <a:pt x="338" y="1044"/>
                    </a:lnTo>
                    <a:lnTo>
                      <a:pt x="523" y="891"/>
                    </a:lnTo>
                    <a:lnTo>
                      <a:pt x="492" y="768"/>
                    </a:lnTo>
                    <a:lnTo>
                      <a:pt x="584" y="706"/>
                    </a:lnTo>
                    <a:lnTo>
                      <a:pt x="768" y="706"/>
                    </a:lnTo>
                    <a:lnTo>
                      <a:pt x="768" y="645"/>
                    </a:lnTo>
                    <a:lnTo>
                      <a:pt x="584" y="614"/>
                    </a:lnTo>
                    <a:lnTo>
                      <a:pt x="400" y="338"/>
                    </a:lnTo>
                    <a:lnTo>
                      <a:pt x="461" y="276"/>
                    </a:lnTo>
                    <a:lnTo>
                      <a:pt x="615" y="399"/>
                    </a:lnTo>
                    <a:lnTo>
                      <a:pt x="768" y="430"/>
                    </a:lnTo>
                    <a:lnTo>
                      <a:pt x="830" y="246"/>
                    </a:lnTo>
                    <a:close/>
                  </a:path>
                </a:pathLst>
              </a:custGeom>
              <a:solidFill>
                <a:srgbClr val="D9D9D9"/>
              </a:solidFill>
              <a:ln cap="flat" cmpd="sng" w="9525">
                <a:solidFill>
                  <a:schemeClr val="lt1"/>
                </a:solidFill>
                <a:prstDash val="solid"/>
                <a:round/>
                <a:headEnd len="sm" w="sm" type="none"/>
                <a:tailEnd len="sm" w="sm" type="none"/>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499" name="Google Shape;499;p54"/>
              <p:cNvSpPr/>
              <p:nvPr/>
            </p:nvSpPr>
            <p:spPr>
              <a:xfrm>
                <a:off x="4248000" y="3038040"/>
                <a:ext cx="87116" cy="39602"/>
              </a:xfrm>
              <a:custGeom>
                <a:rect b="b" l="l" r="r" t="t"/>
                <a:pathLst>
                  <a:path extrusionOk="0" h="2089" w="4576">
                    <a:moveTo>
                      <a:pt x="4115" y="1996"/>
                    </a:moveTo>
                    <a:lnTo>
                      <a:pt x="3962" y="1842"/>
                    </a:lnTo>
                    <a:lnTo>
                      <a:pt x="3777" y="1597"/>
                    </a:lnTo>
                    <a:lnTo>
                      <a:pt x="3685" y="1382"/>
                    </a:lnTo>
                    <a:lnTo>
                      <a:pt x="3747" y="1320"/>
                    </a:lnTo>
                    <a:lnTo>
                      <a:pt x="3900" y="1106"/>
                    </a:lnTo>
                    <a:lnTo>
                      <a:pt x="3992" y="1106"/>
                    </a:lnTo>
                    <a:lnTo>
                      <a:pt x="4054" y="1044"/>
                    </a:lnTo>
                    <a:lnTo>
                      <a:pt x="4023" y="921"/>
                    </a:lnTo>
                    <a:lnTo>
                      <a:pt x="3931" y="921"/>
                    </a:lnTo>
                    <a:lnTo>
                      <a:pt x="3808" y="1044"/>
                    </a:lnTo>
                    <a:lnTo>
                      <a:pt x="3777" y="1075"/>
                    </a:lnTo>
                    <a:lnTo>
                      <a:pt x="3685" y="1013"/>
                    </a:lnTo>
                    <a:lnTo>
                      <a:pt x="3624" y="860"/>
                    </a:lnTo>
                    <a:lnTo>
                      <a:pt x="3470" y="676"/>
                    </a:lnTo>
                    <a:lnTo>
                      <a:pt x="3378" y="645"/>
                    </a:lnTo>
                    <a:lnTo>
                      <a:pt x="3225" y="522"/>
                    </a:lnTo>
                    <a:lnTo>
                      <a:pt x="3102" y="461"/>
                    </a:lnTo>
                    <a:lnTo>
                      <a:pt x="2918" y="461"/>
                    </a:lnTo>
                    <a:lnTo>
                      <a:pt x="2672" y="614"/>
                    </a:lnTo>
                    <a:lnTo>
                      <a:pt x="2641" y="768"/>
                    </a:lnTo>
                    <a:lnTo>
                      <a:pt x="2703" y="798"/>
                    </a:lnTo>
                    <a:lnTo>
                      <a:pt x="2703" y="891"/>
                    </a:lnTo>
                    <a:lnTo>
                      <a:pt x="2457" y="1075"/>
                    </a:lnTo>
                    <a:lnTo>
                      <a:pt x="2211" y="1136"/>
                    </a:lnTo>
                    <a:lnTo>
                      <a:pt x="2089" y="1228"/>
                    </a:lnTo>
                    <a:lnTo>
                      <a:pt x="2058" y="1320"/>
                    </a:lnTo>
                    <a:lnTo>
                      <a:pt x="2119" y="1443"/>
                    </a:lnTo>
                    <a:lnTo>
                      <a:pt x="2242" y="1535"/>
                    </a:lnTo>
                    <a:lnTo>
                      <a:pt x="2365" y="1658"/>
                    </a:lnTo>
                    <a:lnTo>
                      <a:pt x="2365" y="1812"/>
                    </a:lnTo>
                    <a:lnTo>
                      <a:pt x="2273" y="1842"/>
                    </a:lnTo>
                    <a:lnTo>
                      <a:pt x="2119" y="1812"/>
                    </a:lnTo>
                    <a:lnTo>
                      <a:pt x="2027" y="1935"/>
                    </a:lnTo>
                    <a:lnTo>
                      <a:pt x="1904" y="2088"/>
                    </a:lnTo>
                    <a:lnTo>
                      <a:pt x="1689" y="2057"/>
                    </a:lnTo>
                    <a:lnTo>
                      <a:pt x="1628" y="1965"/>
                    </a:lnTo>
                    <a:lnTo>
                      <a:pt x="1659" y="1842"/>
                    </a:lnTo>
                    <a:lnTo>
                      <a:pt x="1628" y="1689"/>
                    </a:lnTo>
                    <a:lnTo>
                      <a:pt x="1659" y="1597"/>
                    </a:lnTo>
                    <a:lnTo>
                      <a:pt x="1597" y="1535"/>
                    </a:lnTo>
                    <a:lnTo>
                      <a:pt x="1474" y="1505"/>
                    </a:lnTo>
                    <a:lnTo>
                      <a:pt x="1444" y="1597"/>
                    </a:lnTo>
                    <a:lnTo>
                      <a:pt x="1505" y="1658"/>
                    </a:lnTo>
                    <a:lnTo>
                      <a:pt x="1444" y="1750"/>
                    </a:lnTo>
                    <a:lnTo>
                      <a:pt x="1290" y="1750"/>
                    </a:lnTo>
                    <a:lnTo>
                      <a:pt x="1167" y="1689"/>
                    </a:lnTo>
                    <a:lnTo>
                      <a:pt x="1075" y="1474"/>
                    </a:lnTo>
                    <a:lnTo>
                      <a:pt x="1045" y="1259"/>
                    </a:lnTo>
                    <a:lnTo>
                      <a:pt x="737" y="1228"/>
                    </a:lnTo>
                    <a:lnTo>
                      <a:pt x="645" y="1198"/>
                    </a:lnTo>
                    <a:lnTo>
                      <a:pt x="645" y="1136"/>
                    </a:lnTo>
                    <a:lnTo>
                      <a:pt x="584" y="1044"/>
                    </a:lnTo>
                    <a:lnTo>
                      <a:pt x="492" y="1106"/>
                    </a:lnTo>
                    <a:lnTo>
                      <a:pt x="338" y="1136"/>
                    </a:lnTo>
                    <a:lnTo>
                      <a:pt x="215" y="1106"/>
                    </a:lnTo>
                    <a:lnTo>
                      <a:pt x="93" y="1136"/>
                    </a:lnTo>
                    <a:lnTo>
                      <a:pt x="31" y="1044"/>
                    </a:lnTo>
                    <a:lnTo>
                      <a:pt x="31" y="952"/>
                    </a:lnTo>
                    <a:lnTo>
                      <a:pt x="62" y="829"/>
                    </a:lnTo>
                    <a:lnTo>
                      <a:pt x="185" y="737"/>
                    </a:lnTo>
                    <a:lnTo>
                      <a:pt x="93" y="584"/>
                    </a:lnTo>
                    <a:lnTo>
                      <a:pt x="1" y="553"/>
                    </a:lnTo>
                    <a:lnTo>
                      <a:pt x="31" y="430"/>
                    </a:lnTo>
                    <a:lnTo>
                      <a:pt x="123" y="307"/>
                    </a:lnTo>
                    <a:lnTo>
                      <a:pt x="123" y="154"/>
                    </a:lnTo>
                    <a:lnTo>
                      <a:pt x="185" y="123"/>
                    </a:lnTo>
                    <a:lnTo>
                      <a:pt x="338" y="123"/>
                    </a:lnTo>
                    <a:lnTo>
                      <a:pt x="369" y="215"/>
                    </a:lnTo>
                    <a:lnTo>
                      <a:pt x="461" y="307"/>
                    </a:lnTo>
                    <a:lnTo>
                      <a:pt x="553" y="338"/>
                    </a:lnTo>
                    <a:lnTo>
                      <a:pt x="645" y="338"/>
                    </a:lnTo>
                    <a:lnTo>
                      <a:pt x="676" y="369"/>
                    </a:lnTo>
                    <a:lnTo>
                      <a:pt x="615" y="399"/>
                    </a:lnTo>
                    <a:lnTo>
                      <a:pt x="584" y="430"/>
                    </a:lnTo>
                    <a:lnTo>
                      <a:pt x="615" y="491"/>
                    </a:lnTo>
                    <a:lnTo>
                      <a:pt x="768" y="584"/>
                    </a:lnTo>
                    <a:lnTo>
                      <a:pt x="891" y="553"/>
                    </a:lnTo>
                    <a:lnTo>
                      <a:pt x="891" y="461"/>
                    </a:lnTo>
                    <a:lnTo>
                      <a:pt x="799" y="399"/>
                    </a:lnTo>
                    <a:lnTo>
                      <a:pt x="860" y="369"/>
                    </a:lnTo>
                    <a:lnTo>
                      <a:pt x="1045" y="461"/>
                    </a:lnTo>
                    <a:lnTo>
                      <a:pt x="1321" y="645"/>
                    </a:lnTo>
                    <a:lnTo>
                      <a:pt x="1597" y="676"/>
                    </a:lnTo>
                    <a:lnTo>
                      <a:pt x="1720" y="645"/>
                    </a:lnTo>
                    <a:lnTo>
                      <a:pt x="1874" y="491"/>
                    </a:lnTo>
                    <a:lnTo>
                      <a:pt x="2396" y="246"/>
                    </a:lnTo>
                    <a:lnTo>
                      <a:pt x="2641" y="184"/>
                    </a:lnTo>
                    <a:lnTo>
                      <a:pt x="2887" y="31"/>
                    </a:lnTo>
                    <a:lnTo>
                      <a:pt x="2948" y="0"/>
                    </a:lnTo>
                    <a:lnTo>
                      <a:pt x="3071" y="62"/>
                    </a:lnTo>
                    <a:lnTo>
                      <a:pt x="3133" y="123"/>
                    </a:lnTo>
                    <a:lnTo>
                      <a:pt x="3255" y="154"/>
                    </a:lnTo>
                    <a:lnTo>
                      <a:pt x="3624" y="154"/>
                    </a:lnTo>
                    <a:lnTo>
                      <a:pt x="3808" y="215"/>
                    </a:lnTo>
                    <a:lnTo>
                      <a:pt x="4146" y="430"/>
                    </a:lnTo>
                    <a:lnTo>
                      <a:pt x="4299" y="584"/>
                    </a:lnTo>
                    <a:lnTo>
                      <a:pt x="4330" y="676"/>
                    </a:lnTo>
                    <a:lnTo>
                      <a:pt x="4453" y="737"/>
                    </a:lnTo>
                    <a:lnTo>
                      <a:pt x="4514" y="798"/>
                    </a:lnTo>
                    <a:lnTo>
                      <a:pt x="4484" y="952"/>
                    </a:lnTo>
                    <a:lnTo>
                      <a:pt x="4514" y="1044"/>
                    </a:lnTo>
                    <a:lnTo>
                      <a:pt x="4576" y="1259"/>
                    </a:lnTo>
                    <a:lnTo>
                      <a:pt x="4453" y="1474"/>
                    </a:lnTo>
                    <a:lnTo>
                      <a:pt x="4422" y="1689"/>
                    </a:lnTo>
                    <a:lnTo>
                      <a:pt x="4299" y="1750"/>
                    </a:lnTo>
                    <a:lnTo>
                      <a:pt x="4238" y="1750"/>
                    </a:lnTo>
                    <a:close/>
                  </a:path>
                </a:pathLst>
              </a:custGeom>
              <a:solidFill>
                <a:srgbClr val="D9D9D9"/>
              </a:solidFill>
              <a:ln cap="flat" cmpd="sng" w="9525">
                <a:solidFill>
                  <a:schemeClr val="lt1"/>
                </a:solidFill>
                <a:prstDash val="solid"/>
                <a:round/>
                <a:headEnd len="sm" w="sm" type="none"/>
                <a:tailEnd len="sm" w="sm" type="none"/>
              </a:ln>
            </p:spPr>
          </p:sp>
          <p:sp>
            <p:nvSpPr>
              <p:cNvPr id="500" name="Google Shape;500;p54"/>
              <p:cNvSpPr/>
              <p:nvPr/>
            </p:nvSpPr>
            <p:spPr>
              <a:xfrm>
                <a:off x="4201200" y="3012120"/>
                <a:ext cx="52923" cy="50040"/>
              </a:xfrm>
              <a:custGeom>
                <a:rect b="b" l="l" r="r" t="t"/>
                <a:pathLst>
                  <a:path extrusionOk="0" h="2641" w="2795">
                    <a:moveTo>
                      <a:pt x="2487" y="2395"/>
                    </a:moveTo>
                    <a:lnTo>
                      <a:pt x="2487" y="2395"/>
                    </a:lnTo>
                    <a:lnTo>
                      <a:pt x="2549" y="2487"/>
                    </a:lnTo>
                    <a:lnTo>
                      <a:pt x="2518" y="2487"/>
                    </a:lnTo>
                    <a:lnTo>
                      <a:pt x="2518" y="2579"/>
                    </a:lnTo>
                    <a:lnTo>
                      <a:pt x="2487" y="2641"/>
                    </a:lnTo>
                    <a:lnTo>
                      <a:pt x="2395" y="2641"/>
                    </a:lnTo>
                    <a:lnTo>
                      <a:pt x="2334" y="2579"/>
                    </a:lnTo>
                    <a:lnTo>
                      <a:pt x="2303" y="2549"/>
                    </a:lnTo>
                    <a:lnTo>
                      <a:pt x="2242" y="2518"/>
                    </a:lnTo>
                    <a:lnTo>
                      <a:pt x="2242" y="2364"/>
                    </a:lnTo>
                    <a:lnTo>
                      <a:pt x="2088" y="2211"/>
                    </a:lnTo>
                    <a:lnTo>
                      <a:pt x="1996" y="2149"/>
                    </a:lnTo>
                    <a:lnTo>
                      <a:pt x="1965" y="2180"/>
                    </a:lnTo>
                    <a:lnTo>
                      <a:pt x="1965" y="2211"/>
                    </a:lnTo>
                    <a:lnTo>
                      <a:pt x="2088" y="2272"/>
                    </a:lnTo>
                    <a:lnTo>
                      <a:pt x="2180" y="2395"/>
                    </a:lnTo>
                    <a:lnTo>
                      <a:pt x="2149" y="2518"/>
                    </a:lnTo>
                    <a:lnTo>
                      <a:pt x="2088" y="2549"/>
                    </a:lnTo>
                    <a:lnTo>
                      <a:pt x="1965" y="2457"/>
                    </a:lnTo>
                    <a:lnTo>
                      <a:pt x="1750" y="2395"/>
                    </a:lnTo>
                    <a:lnTo>
                      <a:pt x="1689" y="2272"/>
                    </a:lnTo>
                    <a:lnTo>
                      <a:pt x="1689" y="2180"/>
                    </a:lnTo>
                    <a:lnTo>
                      <a:pt x="1812" y="2027"/>
                    </a:lnTo>
                    <a:lnTo>
                      <a:pt x="1781" y="1965"/>
                    </a:lnTo>
                    <a:lnTo>
                      <a:pt x="1597" y="1750"/>
                    </a:lnTo>
                    <a:lnTo>
                      <a:pt x="1474" y="1689"/>
                    </a:lnTo>
                    <a:lnTo>
                      <a:pt x="1351" y="1566"/>
                    </a:lnTo>
                    <a:lnTo>
                      <a:pt x="1136" y="1443"/>
                    </a:lnTo>
                    <a:lnTo>
                      <a:pt x="1105" y="1290"/>
                    </a:lnTo>
                    <a:lnTo>
                      <a:pt x="921" y="1167"/>
                    </a:lnTo>
                    <a:lnTo>
                      <a:pt x="921" y="1044"/>
                    </a:lnTo>
                    <a:lnTo>
                      <a:pt x="768" y="952"/>
                    </a:lnTo>
                    <a:lnTo>
                      <a:pt x="614" y="829"/>
                    </a:lnTo>
                    <a:lnTo>
                      <a:pt x="553" y="891"/>
                    </a:lnTo>
                    <a:lnTo>
                      <a:pt x="614" y="983"/>
                    </a:lnTo>
                    <a:lnTo>
                      <a:pt x="829" y="1136"/>
                    </a:lnTo>
                    <a:lnTo>
                      <a:pt x="860" y="1290"/>
                    </a:lnTo>
                    <a:lnTo>
                      <a:pt x="768" y="1443"/>
                    </a:lnTo>
                    <a:lnTo>
                      <a:pt x="706" y="1443"/>
                    </a:lnTo>
                    <a:lnTo>
                      <a:pt x="614" y="1320"/>
                    </a:lnTo>
                    <a:lnTo>
                      <a:pt x="491" y="1228"/>
                    </a:lnTo>
                    <a:lnTo>
                      <a:pt x="276" y="1228"/>
                    </a:lnTo>
                    <a:lnTo>
                      <a:pt x="61" y="1044"/>
                    </a:lnTo>
                    <a:lnTo>
                      <a:pt x="0" y="891"/>
                    </a:lnTo>
                    <a:lnTo>
                      <a:pt x="92" y="676"/>
                    </a:lnTo>
                    <a:lnTo>
                      <a:pt x="246" y="614"/>
                    </a:lnTo>
                    <a:lnTo>
                      <a:pt x="184" y="430"/>
                    </a:lnTo>
                    <a:lnTo>
                      <a:pt x="61" y="399"/>
                    </a:lnTo>
                    <a:lnTo>
                      <a:pt x="31" y="369"/>
                    </a:lnTo>
                    <a:lnTo>
                      <a:pt x="61" y="307"/>
                    </a:lnTo>
                    <a:lnTo>
                      <a:pt x="123" y="123"/>
                    </a:lnTo>
                    <a:lnTo>
                      <a:pt x="92" y="123"/>
                    </a:lnTo>
                    <a:lnTo>
                      <a:pt x="154" y="92"/>
                    </a:lnTo>
                    <a:lnTo>
                      <a:pt x="154" y="61"/>
                    </a:lnTo>
                    <a:lnTo>
                      <a:pt x="430" y="0"/>
                    </a:lnTo>
                    <a:lnTo>
                      <a:pt x="891" y="154"/>
                    </a:lnTo>
                    <a:lnTo>
                      <a:pt x="1044" y="123"/>
                    </a:lnTo>
                    <a:lnTo>
                      <a:pt x="1259" y="92"/>
                    </a:lnTo>
                    <a:lnTo>
                      <a:pt x="1351" y="246"/>
                    </a:lnTo>
                    <a:lnTo>
                      <a:pt x="1474" y="276"/>
                    </a:lnTo>
                    <a:lnTo>
                      <a:pt x="1474" y="338"/>
                    </a:lnTo>
                    <a:lnTo>
                      <a:pt x="1627" y="491"/>
                    </a:lnTo>
                    <a:lnTo>
                      <a:pt x="1720" y="430"/>
                    </a:lnTo>
                    <a:lnTo>
                      <a:pt x="1812" y="430"/>
                    </a:lnTo>
                    <a:lnTo>
                      <a:pt x="1781" y="491"/>
                    </a:lnTo>
                    <a:lnTo>
                      <a:pt x="1935" y="491"/>
                    </a:lnTo>
                    <a:lnTo>
                      <a:pt x="1965" y="430"/>
                    </a:lnTo>
                    <a:lnTo>
                      <a:pt x="2057" y="399"/>
                    </a:lnTo>
                    <a:lnTo>
                      <a:pt x="2088" y="553"/>
                    </a:lnTo>
                    <a:lnTo>
                      <a:pt x="2119" y="737"/>
                    </a:lnTo>
                    <a:lnTo>
                      <a:pt x="2211" y="891"/>
                    </a:lnTo>
                    <a:lnTo>
                      <a:pt x="2395" y="1075"/>
                    </a:lnTo>
                    <a:lnTo>
                      <a:pt x="2457" y="1198"/>
                    </a:lnTo>
                    <a:lnTo>
                      <a:pt x="2518" y="1290"/>
                    </a:lnTo>
                    <a:lnTo>
                      <a:pt x="2671" y="1351"/>
                    </a:lnTo>
                    <a:lnTo>
                      <a:pt x="2794" y="1443"/>
                    </a:lnTo>
                    <a:lnTo>
                      <a:pt x="2794" y="1474"/>
                    </a:lnTo>
                    <a:lnTo>
                      <a:pt x="2641" y="1474"/>
                    </a:lnTo>
                    <a:lnTo>
                      <a:pt x="2579" y="1505"/>
                    </a:lnTo>
                    <a:lnTo>
                      <a:pt x="2579" y="1658"/>
                    </a:lnTo>
                    <a:lnTo>
                      <a:pt x="2487" y="1781"/>
                    </a:lnTo>
                    <a:lnTo>
                      <a:pt x="2457" y="1904"/>
                    </a:lnTo>
                    <a:lnTo>
                      <a:pt x="2549" y="1935"/>
                    </a:lnTo>
                    <a:lnTo>
                      <a:pt x="2641" y="2088"/>
                    </a:lnTo>
                    <a:lnTo>
                      <a:pt x="2518" y="2180"/>
                    </a:lnTo>
                    <a:lnTo>
                      <a:pt x="2487" y="2303"/>
                    </a:lnTo>
                    <a:lnTo>
                      <a:pt x="2487" y="2395"/>
                    </a:lnTo>
                    <a:lnTo>
                      <a:pt x="2487" y="2395"/>
                    </a:lnTo>
                    <a:close/>
                  </a:path>
                </a:pathLst>
              </a:custGeom>
              <a:solidFill>
                <a:srgbClr val="D9D9D9"/>
              </a:solidFill>
              <a:ln cap="flat" cmpd="sng" w="9525">
                <a:solidFill>
                  <a:schemeClr val="lt1"/>
                </a:solidFill>
                <a:prstDash val="solid"/>
                <a:round/>
                <a:headEnd len="sm" w="sm" type="none"/>
                <a:tailEnd len="sm" w="sm" type="none"/>
              </a:ln>
            </p:spPr>
          </p:sp>
          <p:sp>
            <p:nvSpPr>
              <p:cNvPr id="501" name="Google Shape;501;p54"/>
              <p:cNvSpPr/>
              <p:nvPr/>
            </p:nvSpPr>
            <p:spPr>
              <a:xfrm>
                <a:off x="4176000" y="2950200"/>
                <a:ext cx="71640" cy="71277"/>
              </a:xfrm>
              <a:custGeom>
                <a:rect b="b" l="l" r="r" t="t"/>
                <a:pathLst>
                  <a:path extrusionOk="0" h="3747" w="3778">
                    <a:moveTo>
                      <a:pt x="1413" y="3378"/>
                    </a:moveTo>
                    <a:lnTo>
                      <a:pt x="1475" y="3347"/>
                    </a:lnTo>
                    <a:lnTo>
                      <a:pt x="1475" y="3316"/>
                    </a:lnTo>
                    <a:lnTo>
                      <a:pt x="1751" y="3255"/>
                    </a:lnTo>
                    <a:lnTo>
                      <a:pt x="2212" y="3409"/>
                    </a:lnTo>
                    <a:lnTo>
                      <a:pt x="2365" y="3378"/>
                    </a:lnTo>
                    <a:lnTo>
                      <a:pt x="2580" y="3378"/>
                    </a:lnTo>
                    <a:lnTo>
                      <a:pt x="2672" y="3501"/>
                    </a:lnTo>
                    <a:lnTo>
                      <a:pt x="2764" y="3531"/>
                    </a:lnTo>
                    <a:lnTo>
                      <a:pt x="2764" y="3593"/>
                    </a:lnTo>
                    <a:lnTo>
                      <a:pt x="2948" y="3746"/>
                    </a:lnTo>
                    <a:lnTo>
                      <a:pt x="3041" y="3716"/>
                    </a:lnTo>
                    <a:lnTo>
                      <a:pt x="3133" y="3716"/>
                    </a:lnTo>
                    <a:lnTo>
                      <a:pt x="3133" y="3716"/>
                    </a:lnTo>
                    <a:lnTo>
                      <a:pt x="3194" y="3654"/>
                    </a:lnTo>
                    <a:lnTo>
                      <a:pt x="3163" y="3531"/>
                    </a:lnTo>
                    <a:lnTo>
                      <a:pt x="3102" y="3439"/>
                    </a:lnTo>
                    <a:lnTo>
                      <a:pt x="3041" y="3255"/>
                    </a:lnTo>
                    <a:lnTo>
                      <a:pt x="3133" y="3071"/>
                    </a:lnTo>
                    <a:lnTo>
                      <a:pt x="3194" y="2917"/>
                    </a:lnTo>
                    <a:lnTo>
                      <a:pt x="3194" y="2764"/>
                    </a:lnTo>
                    <a:lnTo>
                      <a:pt x="3163" y="2856"/>
                    </a:lnTo>
                    <a:lnTo>
                      <a:pt x="3133" y="2917"/>
                    </a:lnTo>
                    <a:lnTo>
                      <a:pt x="3041" y="2979"/>
                    </a:lnTo>
                    <a:lnTo>
                      <a:pt x="3041" y="2856"/>
                    </a:lnTo>
                    <a:lnTo>
                      <a:pt x="3071" y="2733"/>
                    </a:lnTo>
                    <a:lnTo>
                      <a:pt x="3163" y="2549"/>
                    </a:lnTo>
                    <a:lnTo>
                      <a:pt x="3133" y="2426"/>
                    </a:lnTo>
                    <a:lnTo>
                      <a:pt x="3133" y="2334"/>
                    </a:lnTo>
                    <a:lnTo>
                      <a:pt x="3225" y="2088"/>
                    </a:lnTo>
                    <a:lnTo>
                      <a:pt x="3317" y="2088"/>
                    </a:lnTo>
                    <a:lnTo>
                      <a:pt x="3286" y="2180"/>
                    </a:lnTo>
                    <a:lnTo>
                      <a:pt x="3286" y="2303"/>
                    </a:lnTo>
                    <a:lnTo>
                      <a:pt x="3286" y="2457"/>
                    </a:lnTo>
                    <a:lnTo>
                      <a:pt x="3317" y="2457"/>
                    </a:lnTo>
                    <a:lnTo>
                      <a:pt x="3378" y="2365"/>
                    </a:lnTo>
                    <a:lnTo>
                      <a:pt x="3440" y="2027"/>
                    </a:lnTo>
                    <a:lnTo>
                      <a:pt x="3440" y="1658"/>
                    </a:lnTo>
                    <a:lnTo>
                      <a:pt x="3470" y="1566"/>
                    </a:lnTo>
                    <a:lnTo>
                      <a:pt x="3409" y="1474"/>
                    </a:lnTo>
                    <a:lnTo>
                      <a:pt x="3348" y="1443"/>
                    </a:lnTo>
                    <a:lnTo>
                      <a:pt x="3348" y="1351"/>
                    </a:lnTo>
                    <a:lnTo>
                      <a:pt x="3409" y="1290"/>
                    </a:lnTo>
                    <a:lnTo>
                      <a:pt x="3440" y="1290"/>
                    </a:lnTo>
                    <a:lnTo>
                      <a:pt x="3470" y="1351"/>
                    </a:lnTo>
                    <a:lnTo>
                      <a:pt x="3532" y="1136"/>
                    </a:lnTo>
                    <a:lnTo>
                      <a:pt x="3655" y="952"/>
                    </a:lnTo>
                    <a:lnTo>
                      <a:pt x="3716" y="860"/>
                    </a:lnTo>
                    <a:lnTo>
                      <a:pt x="3716" y="768"/>
                    </a:lnTo>
                    <a:lnTo>
                      <a:pt x="3655" y="706"/>
                    </a:lnTo>
                    <a:lnTo>
                      <a:pt x="3655" y="645"/>
                    </a:lnTo>
                    <a:lnTo>
                      <a:pt x="3685" y="522"/>
                    </a:lnTo>
                    <a:lnTo>
                      <a:pt x="3685" y="399"/>
                    </a:lnTo>
                    <a:lnTo>
                      <a:pt x="3685" y="184"/>
                    </a:lnTo>
                    <a:lnTo>
                      <a:pt x="3716" y="92"/>
                    </a:lnTo>
                    <a:lnTo>
                      <a:pt x="3778" y="31"/>
                    </a:lnTo>
                    <a:lnTo>
                      <a:pt x="3685" y="62"/>
                    </a:lnTo>
                    <a:lnTo>
                      <a:pt x="3563" y="62"/>
                    </a:lnTo>
                    <a:lnTo>
                      <a:pt x="3532" y="0"/>
                    </a:lnTo>
                    <a:lnTo>
                      <a:pt x="3440" y="0"/>
                    </a:lnTo>
                    <a:lnTo>
                      <a:pt x="3348" y="31"/>
                    </a:lnTo>
                    <a:lnTo>
                      <a:pt x="3317" y="123"/>
                    </a:lnTo>
                    <a:lnTo>
                      <a:pt x="3256" y="215"/>
                    </a:lnTo>
                    <a:lnTo>
                      <a:pt x="3102" y="307"/>
                    </a:lnTo>
                    <a:lnTo>
                      <a:pt x="2979" y="307"/>
                    </a:lnTo>
                    <a:lnTo>
                      <a:pt x="2948" y="399"/>
                    </a:lnTo>
                    <a:lnTo>
                      <a:pt x="2826" y="369"/>
                    </a:lnTo>
                    <a:lnTo>
                      <a:pt x="2672" y="399"/>
                    </a:lnTo>
                    <a:lnTo>
                      <a:pt x="2672" y="338"/>
                    </a:lnTo>
                    <a:lnTo>
                      <a:pt x="2549" y="246"/>
                    </a:lnTo>
                    <a:lnTo>
                      <a:pt x="2488" y="246"/>
                    </a:lnTo>
                    <a:lnTo>
                      <a:pt x="2457" y="399"/>
                    </a:lnTo>
                    <a:lnTo>
                      <a:pt x="2304" y="399"/>
                    </a:lnTo>
                    <a:lnTo>
                      <a:pt x="2150" y="584"/>
                    </a:lnTo>
                    <a:lnTo>
                      <a:pt x="2150" y="676"/>
                    </a:lnTo>
                    <a:lnTo>
                      <a:pt x="2089" y="706"/>
                    </a:lnTo>
                    <a:lnTo>
                      <a:pt x="1904" y="891"/>
                    </a:lnTo>
                    <a:lnTo>
                      <a:pt x="1720" y="983"/>
                    </a:lnTo>
                    <a:lnTo>
                      <a:pt x="1690" y="1075"/>
                    </a:lnTo>
                    <a:lnTo>
                      <a:pt x="1567" y="1014"/>
                    </a:lnTo>
                    <a:lnTo>
                      <a:pt x="1475" y="1044"/>
                    </a:lnTo>
                    <a:lnTo>
                      <a:pt x="1382" y="952"/>
                    </a:lnTo>
                    <a:lnTo>
                      <a:pt x="1198" y="921"/>
                    </a:lnTo>
                    <a:lnTo>
                      <a:pt x="922" y="1075"/>
                    </a:lnTo>
                    <a:lnTo>
                      <a:pt x="646" y="1106"/>
                    </a:lnTo>
                    <a:lnTo>
                      <a:pt x="646" y="1259"/>
                    </a:lnTo>
                    <a:lnTo>
                      <a:pt x="646" y="1351"/>
                    </a:lnTo>
                    <a:lnTo>
                      <a:pt x="646" y="1566"/>
                    </a:lnTo>
                    <a:lnTo>
                      <a:pt x="584" y="1689"/>
                    </a:lnTo>
                    <a:lnTo>
                      <a:pt x="369" y="1720"/>
                    </a:lnTo>
                    <a:lnTo>
                      <a:pt x="246" y="1750"/>
                    </a:lnTo>
                    <a:lnTo>
                      <a:pt x="246" y="1843"/>
                    </a:lnTo>
                    <a:lnTo>
                      <a:pt x="154" y="1843"/>
                    </a:lnTo>
                    <a:lnTo>
                      <a:pt x="31" y="1781"/>
                    </a:lnTo>
                    <a:lnTo>
                      <a:pt x="1" y="1843"/>
                    </a:lnTo>
                    <a:lnTo>
                      <a:pt x="277" y="2180"/>
                    </a:lnTo>
                    <a:lnTo>
                      <a:pt x="431" y="2303"/>
                    </a:lnTo>
                    <a:lnTo>
                      <a:pt x="431" y="2395"/>
                    </a:lnTo>
                    <a:lnTo>
                      <a:pt x="676" y="2610"/>
                    </a:lnTo>
                    <a:lnTo>
                      <a:pt x="891" y="2887"/>
                    </a:lnTo>
                    <a:lnTo>
                      <a:pt x="1260" y="3316"/>
                    </a:lnTo>
                    <a:lnTo>
                      <a:pt x="1352" y="3316"/>
                    </a:lnTo>
                    <a:close/>
                  </a:path>
                </a:pathLst>
              </a:custGeom>
              <a:solidFill>
                <a:srgbClr val="D9D9D9"/>
              </a:solidFill>
              <a:ln cap="flat" cmpd="sng" w="9525">
                <a:solidFill>
                  <a:schemeClr val="lt1"/>
                </a:solidFill>
                <a:prstDash val="solid"/>
                <a:round/>
                <a:headEnd len="sm" w="sm" type="none"/>
                <a:tailEnd len="sm" w="sm" type="none"/>
              </a:ln>
            </p:spPr>
          </p:sp>
          <p:sp>
            <p:nvSpPr>
              <p:cNvPr id="502" name="Google Shape;502;p54"/>
              <p:cNvSpPr/>
              <p:nvPr/>
            </p:nvSpPr>
            <p:spPr>
              <a:xfrm>
                <a:off x="4144320" y="2932560"/>
                <a:ext cx="105115" cy="50761"/>
              </a:xfrm>
              <a:custGeom>
                <a:rect b="b" l="l" r="r" t="t"/>
                <a:pathLst>
                  <a:path extrusionOk="0" h="2672" w="5528">
                    <a:moveTo>
                      <a:pt x="1904" y="2671"/>
                    </a:moveTo>
                    <a:lnTo>
                      <a:pt x="2058" y="2641"/>
                    </a:lnTo>
                    <a:lnTo>
                      <a:pt x="2242" y="2641"/>
                    </a:lnTo>
                    <a:lnTo>
                      <a:pt x="2304" y="2518"/>
                    </a:lnTo>
                    <a:lnTo>
                      <a:pt x="2334" y="2303"/>
                    </a:lnTo>
                    <a:lnTo>
                      <a:pt x="2334" y="2180"/>
                    </a:lnTo>
                    <a:lnTo>
                      <a:pt x="2304" y="2027"/>
                    </a:lnTo>
                    <a:lnTo>
                      <a:pt x="2580" y="1996"/>
                    </a:lnTo>
                    <a:lnTo>
                      <a:pt x="2856" y="1842"/>
                    </a:lnTo>
                    <a:lnTo>
                      <a:pt x="3040" y="1873"/>
                    </a:lnTo>
                    <a:lnTo>
                      <a:pt x="3133" y="1965"/>
                    </a:lnTo>
                    <a:lnTo>
                      <a:pt x="3225" y="1935"/>
                    </a:lnTo>
                    <a:lnTo>
                      <a:pt x="3317" y="1996"/>
                    </a:lnTo>
                    <a:lnTo>
                      <a:pt x="3378" y="1904"/>
                    </a:lnTo>
                    <a:lnTo>
                      <a:pt x="3562" y="1842"/>
                    </a:lnTo>
                    <a:lnTo>
                      <a:pt x="3716" y="1658"/>
                    </a:lnTo>
                    <a:lnTo>
                      <a:pt x="3808" y="1627"/>
                    </a:lnTo>
                    <a:lnTo>
                      <a:pt x="3808" y="1535"/>
                    </a:lnTo>
                    <a:lnTo>
                      <a:pt x="3931" y="1320"/>
                    </a:lnTo>
                    <a:lnTo>
                      <a:pt x="4084" y="1320"/>
                    </a:lnTo>
                    <a:lnTo>
                      <a:pt x="4115" y="1167"/>
                    </a:lnTo>
                    <a:lnTo>
                      <a:pt x="4207" y="1167"/>
                    </a:lnTo>
                    <a:lnTo>
                      <a:pt x="4299" y="1259"/>
                    </a:lnTo>
                    <a:lnTo>
                      <a:pt x="4330" y="1320"/>
                    </a:lnTo>
                    <a:lnTo>
                      <a:pt x="4484" y="1320"/>
                    </a:lnTo>
                    <a:lnTo>
                      <a:pt x="4606" y="1351"/>
                    </a:lnTo>
                    <a:lnTo>
                      <a:pt x="4637" y="1228"/>
                    </a:lnTo>
                    <a:lnTo>
                      <a:pt x="4760" y="1228"/>
                    </a:lnTo>
                    <a:lnTo>
                      <a:pt x="4914" y="1136"/>
                    </a:lnTo>
                    <a:lnTo>
                      <a:pt x="5036" y="1075"/>
                    </a:lnTo>
                    <a:lnTo>
                      <a:pt x="5067" y="952"/>
                    </a:lnTo>
                    <a:lnTo>
                      <a:pt x="5128" y="921"/>
                    </a:lnTo>
                    <a:lnTo>
                      <a:pt x="5221" y="921"/>
                    </a:lnTo>
                    <a:lnTo>
                      <a:pt x="5251" y="983"/>
                    </a:lnTo>
                    <a:lnTo>
                      <a:pt x="5374" y="983"/>
                    </a:lnTo>
                    <a:lnTo>
                      <a:pt x="5466" y="952"/>
                    </a:lnTo>
                    <a:lnTo>
                      <a:pt x="5528" y="921"/>
                    </a:lnTo>
                    <a:lnTo>
                      <a:pt x="5466" y="829"/>
                    </a:lnTo>
                    <a:lnTo>
                      <a:pt x="5282" y="676"/>
                    </a:lnTo>
                    <a:lnTo>
                      <a:pt x="5098" y="583"/>
                    </a:lnTo>
                    <a:lnTo>
                      <a:pt x="5098" y="614"/>
                    </a:lnTo>
                    <a:lnTo>
                      <a:pt x="5159" y="768"/>
                    </a:lnTo>
                    <a:lnTo>
                      <a:pt x="4975" y="737"/>
                    </a:lnTo>
                    <a:lnTo>
                      <a:pt x="4760" y="737"/>
                    </a:lnTo>
                    <a:lnTo>
                      <a:pt x="4668" y="676"/>
                    </a:lnTo>
                    <a:lnTo>
                      <a:pt x="4514" y="645"/>
                    </a:lnTo>
                    <a:lnTo>
                      <a:pt x="4392" y="645"/>
                    </a:lnTo>
                    <a:lnTo>
                      <a:pt x="4422" y="583"/>
                    </a:lnTo>
                    <a:lnTo>
                      <a:pt x="4545" y="553"/>
                    </a:lnTo>
                    <a:lnTo>
                      <a:pt x="4514" y="461"/>
                    </a:lnTo>
                    <a:lnTo>
                      <a:pt x="4606" y="461"/>
                    </a:lnTo>
                    <a:lnTo>
                      <a:pt x="4729" y="491"/>
                    </a:lnTo>
                    <a:lnTo>
                      <a:pt x="4944" y="553"/>
                    </a:lnTo>
                    <a:lnTo>
                      <a:pt x="4975" y="522"/>
                    </a:lnTo>
                    <a:lnTo>
                      <a:pt x="4821" y="399"/>
                    </a:lnTo>
                    <a:lnTo>
                      <a:pt x="4606" y="307"/>
                    </a:lnTo>
                    <a:lnTo>
                      <a:pt x="4484" y="276"/>
                    </a:lnTo>
                    <a:lnTo>
                      <a:pt x="4330" y="307"/>
                    </a:lnTo>
                    <a:lnTo>
                      <a:pt x="4238" y="276"/>
                    </a:lnTo>
                    <a:lnTo>
                      <a:pt x="4207" y="369"/>
                    </a:lnTo>
                    <a:lnTo>
                      <a:pt x="4115" y="307"/>
                    </a:lnTo>
                    <a:lnTo>
                      <a:pt x="3747" y="246"/>
                    </a:lnTo>
                    <a:lnTo>
                      <a:pt x="3409" y="246"/>
                    </a:lnTo>
                    <a:lnTo>
                      <a:pt x="3194" y="92"/>
                    </a:lnTo>
                    <a:lnTo>
                      <a:pt x="3040" y="0"/>
                    </a:lnTo>
                    <a:lnTo>
                      <a:pt x="3010" y="92"/>
                    </a:lnTo>
                    <a:lnTo>
                      <a:pt x="3071" y="154"/>
                    </a:lnTo>
                    <a:lnTo>
                      <a:pt x="2918" y="184"/>
                    </a:lnTo>
                    <a:lnTo>
                      <a:pt x="2856" y="246"/>
                    </a:lnTo>
                    <a:lnTo>
                      <a:pt x="2703" y="215"/>
                    </a:lnTo>
                    <a:lnTo>
                      <a:pt x="2426" y="276"/>
                    </a:lnTo>
                    <a:lnTo>
                      <a:pt x="2089" y="246"/>
                    </a:lnTo>
                    <a:lnTo>
                      <a:pt x="1597" y="276"/>
                    </a:lnTo>
                    <a:lnTo>
                      <a:pt x="1382" y="369"/>
                    </a:lnTo>
                    <a:lnTo>
                      <a:pt x="1290" y="307"/>
                    </a:lnTo>
                    <a:lnTo>
                      <a:pt x="1260" y="369"/>
                    </a:lnTo>
                    <a:lnTo>
                      <a:pt x="1137" y="461"/>
                    </a:lnTo>
                    <a:lnTo>
                      <a:pt x="1106" y="583"/>
                    </a:lnTo>
                    <a:lnTo>
                      <a:pt x="860" y="737"/>
                    </a:lnTo>
                    <a:lnTo>
                      <a:pt x="738" y="706"/>
                    </a:lnTo>
                    <a:lnTo>
                      <a:pt x="523" y="952"/>
                    </a:lnTo>
                    <a:lnTo>
                      <a:pt x="400" y="1075"/>
                    </a:lnTo>
                    <a:lnTo>
                      <a:pt x="430" y="1228"/>
                    </a:lnTo>
                    <a:lnTo>
                      <a:pt x="338" y="1443"/>
                    </a:lnTo>
                    <a:lnTo>
                      <a:pt x="123" y="1597"/>
                    </a:lnTo>
                    <a:lnTo>
                      <a:pt x="93" y="1627"/>
                    </a:lnTo>
                    <a:lnTo>
                      <a:pt x="93" y="1689"/>
                    </a:lnTo>
                    <a:lnTo>
                      <a:pt x="93" y="1689"/>
                    </a:lnTo>
                    <a:lnTo>
                      <a:pt x="1" y="2149"/>
                    </a:lnTo>
                    <a:lnTo>
                      <a:pt x="123" y="2334"/>
                    </a:lnTo>
                    <a:lnTo>
                      <a:pt x="185" y="2303"/>
                    </a:lnTo>
                    <a:lnTo>
                      <a:pt x="461" y="2457"/>
                    </a:lnTo>
                    <a:lnTo>
                      <a:pt x="738" y="2579"/>
                    </a:lnTo>
                    <a:lnTo>
                      <a:pt x="768" y="2518"/>
                    </a:lnTo>
                    <a:lnTo>
                      <a:pt x="645" y="2457"/>
                    </a:lnTo>
                    <a:lnTo>
                      <a:pt x="707" y="2426"/>
                    </a:lnTo>
                    <a:lnTo>
                      <a:pt x="860" y="2426"/>
                    </a:lnTo>
                    <a:lnTo>
                      <a:pt x="983" y="2579"/>
                    </a:lnTo>
                    <a:lnTo>
                      <a:pt x="1075" y="2671"/>
                    </a:lnTo>
                    <a:lnTo>
                      <a:pt x="1444" y="2671"/>
                    </a:lnTo>
                    <a:lnTo>
                      <a:pt x="1567" y="2518"/>
                    </a:lnTo>
                    <a:lnTo>
                      <a:pt x="1505" y="2457"/>
                    </a:lnTo>
                    <a:lnTo>
                      <a:pt x="1567" y="2395"/>
                    </a:lnTo>
                    <a:lnTo>
                      <a:pt x="1659" y="2426"/>
                    </a:lnTo>
                    <a:lnTo>
                      <a:pt x="1689" y="2487"/>
                    </a:lnTo>
                    <a:lnTo>
                      <a:pt x="1782" y="2487"/>
                    </a:lnTo>
                    <a:lnTo>
                      <a:pt x="1812" y="2426"/>
                    </a:lnTo>
                    <a:lnTo>
                      <a:pt x="1874" y="2487"/>
                    </a:lnTo>
                    <a:lnTo>
                      <a:pt x="1874" y="2579"/>
                    </a:lnTo>
                    <a:lnTo>
                      <a:pt x="1904" y="2671"/>
                    </a:lnTo>
                    <a:close/>
                  </a:path>
                </a:pathLst>
              </a:custGeom>
              <a:solidFill>
                <a:srgbClr val="D9D9D9"/>
              </a:solidFill>
              <a:ln cap="flat" cmpd="sng" w="9525">
                <a:solidFill>
                  <a:schemeClr val="lt1"/>
                </a:solidFill>
                <a:prstDash val="solid"/>
                <a:round/>
                <a:headEnd len="sm" w="sm" type="none"/>
                <a:tailEnd len="sm" w="sm" type="none"/>
              </a:ln>
            </p:spPr>
          </p:sp>
          <p:sp>
            <p:nvSpPr>
              <p:cNvPr id="503" name="Google Shape;503;p54"/>
              <p:cNvSpPr/>
              <p:nvPr/>
            </p:nvSpPr>
            <p:spPr>
              <a:xfrm>
                <a:off x="4135320" y="2959920"/>
                <a:ext cx="38881" cy="23041"/>
              </a:xfrm>
              <a:custGeom>
                <a:rect b="b" l="l" r="r" t="t"/>
                <a:pathLst>
                  <a:path extrusionOk="0" h="1229" w="2058">
                    <a:moveTo>
                      <a:pt x="768" y="0"/>
                    </a:moveTo>
                    <a:lnTo>
                      <a:pt x="921" y="31"/>
                    </a:lnTo>
                    <a:lnTo>
                      <a:pt x="921" y="92"/>
                    </a:lnTo>
                    <a:lnTo>
                      <a:pt x="1013" y="123"/>
                    </a:lnTo>
                    <a:lnTo>
                      <a:pt x="1105" y="215"/>
                    </a:lnTo>
                    <a:lnTo>
                      <a:pt x="1259" y="184"/>
                    </a:lnTo>
                    <a:lnTo>
                      <a:pt x="1443" y="215"/>
                    </a:lnTo>
                    <a:lnTo>
                      <a:pt x="1535" y="338"/>
                    </a:lnTo>
                    <a:lnTo>
                      <a:pt x="1566" y="461"/>
                    </a:lnTo>
                    <a:lnTo>
                      <a:pt x="1658" y="522"/>
                    </a:lnTo>
                    <a:lnTo>
                      <a:pt x="1689" y="430"/>
                    </a:lnTo>
                    <a:lnTo>
                      <a:pt x="1720" y="338"/>
                    </a:lnTo>
                    <a:lnTo>
                      <a:pt x="1873" y="338"/>
                    </a:lnTo>
                    <a:lnTo>
                      <a:pt x="1934" y="369"/>
                    </a:lnTo>
                    <a:lnTo>
                      <a:pt x="2057" y="399"/>
                    </a:lnTo>
                    <a:lnTo>
                      <a:pt x="2057" y="522"/>
                    </a:lnTo>
                    <a:lnTo>
                      <a:pt x="2027" y="676"/>
                    </a:lnTo>
                    <a:lnTo>
                      <a:pt x="2057" y="737"/>
                    </a:lnTo>
                    <a:lnTo>
                      <a:pt x="1996" y="891"/>
                    </a:lnTo>
                    <a:lnTo>
                      <a:pt x="2027" y="952"/>
                    </a:lnTo>
                    <a:lnTo>
                      <a:pt x="1965" y="1014"/>
                    </a:lnTo>
                    <a:lnTo>
                      <a:pt x="2027" y="1075"/>
                    </a:lnTo>
                    <a:lnTo>
                      <a:pt x="1904" y="1228"/>
                    </a:lnTo>
                    <a:lnTo>
                      <a:pt x="1535" y="1228"/>
                    </a:lnTo>
                    <a:lnTo>
                      <a:pt x="1443" y="1136"/>
                    </a:lnTo>
                    <a:lnTo>
                      <a:pt x="1320" y="983"/>
                    </a:lnTo>
                    <a:lnTo>
                      <a:pt x="1167" y="983"/>
                    </a:lnTo>
                    <a:lnTo>
                      <a:pt x="1105" y="1014"/>
                    </a:lnTo>
                    <a:lnTo>
                      <a:pt x="1228" y="1075"/>
                    </a:lnTo>
                    <a:lnTo>
                      <a:pt x="1198" y="1136"/>
                    </a:lnTo>
                    <a:lnTo>
                      <a:pt x="921" y="1014"/>
                    </a:lnTo>
                    <a:lnTo>
                      <a:pt x="645" y="860"/>
                    </a:lnTo>
                    <a:lnTo>
                      <a:pt x="553" y="891"/>
                    </a:lnTo>
                    <a:lnTo>
                      <a:pt x="368" y="829"/>
                    </a:lnTo>
                    <a:lnTo>
                      <a:pt x="246" y="706"/>
                    </a:lnTo>
                    <a:lnTo>
                      <a:pt x="61" y="706"/>
                    </a:lnTo>
                    <a:lnTo>
                      <a:pt x="0" y="676"/>
                    </a:lnTo>
                    <a:lnTo>
                      <a:pt x="61" y="584"/>
                    </a:lnTo>
                    <a:lnTo>
                      <a:pt x="61" y="522"/>
                    </a:lnTo>
                    <a:lnTo>
                      <a:pt x="215" y="338"/>
                    </a:lnTo>
                    <a:lnTo>
                      <a:pt x="430" y="307"/>
                    </a:lnTo>
                    <a:lnTo>
                      <a:pt x="553" y="246"/>
                    </a:lnTo>
                    <a:lnTo>
                      <a:pt x="553" y="154"/>
                    </a:lnTo>
                    <a:close/>
                  </a:path>
                </a:pathLst>
              </a:custGeom>
              <a:solidFill>
                <a:srgbClr val="D9D9D9"/>
              </a:solidFill>
              <a:ln cap="flat" cmpd="sng" w="9525">
                <a:solidFill>
                  <a:schemeClr val="lt1"/>
                </a:solidFill>
                <a:prstDash val="solid"/>
                <a:round/>
                <a:headEnd len="sm" w="sm" type="none"/>
                <a:tailEnd len="sm" w="sm" type="none"/>
              </a:ln>
            </p:spPr>
          </p:sp>
          <p:sp>
            <p:nvSpPr>
              <p:cNvPr id="504" name="Google Shape;504;p54"/>
              <p:cNvSpPr/>
              <p:nvPr/>
            </p:nvSpPr>
            <p:spPr>
              <a:xfrm>
                <a:off x="4152960" y="2895120"/>
                <a:ext cx="18360" cy="39962"/>
              </a:xfrm>
              <a:custGeom>
                <a:rect b="b" l="l" r="r" t="t"/>
                <a:pathLst>
                  <a:path extrusionOk="0" h="2120" w="983">
                    <a:moveTo>
                      <a:pt x="31" y="554"/>
                    </a:moveTo>
                    <a:lnTo>
                      <a:pt x="31" y="554"/>
                    </a:lnTo>
                    <a:lnTo>
                      <a:pt x="31" y="431"/>
                    </a:lnTo>
                    <a:lnTo>
                      <a:pt x="123" y="369"/>
                    </a:lnTo>
                    <a:lnTo>
                      <a:pt x="246" y="369"/>
                    </a:lnTo>
                    <a:lnTo>
                      <a:pt x="246" y="431"/>
                    </a:lnTo>
                    <a:lnTo>
                      <a:pt x="277" y="461"/>
                    </a:lnTo>
                    <a:lnTo>
                      <a:pt x="338" y="431"/>
                    </a:lnTo>
                    <a:lnTo>
                      <a:pt x="399" y="400"/>
                    </a:lnTo>
                    <a:lnTo>
                      <a:pt x="399" y="369"/>
                    </a:lnTo>
                    <a:lnTo>
                      <a:pt x="491" y="216"/>
                    </a:lnTo>
                    <a:lnTo>
                      <a:pt x="522" y="93"/>
                    </a:lnTo>
                    <a:lnTo>
                      <a:pt x="553" y="32"/>
                    </a:lnTo>
                    <a:lnTo>
                      <a:pt x="676" y="1"/>
                    </a:lnTo>
                    <a:lnTo>
                      <a:pt x="737" y="1"/>
                    </a:lnTo>
                    <a:lnTo>
                      <a:pt x="768" y="93"/>
                    </a:lnTo>
                    <a:lnTo>
                      <a:pt x="860" y="1"/>
                    </a:lnTo>
                    <a:lnTo>
                      <a:pt x="952" y="1"/>
                    </a:lnTo>
                    <a:lnTo>
                      <a:pt x="983" y="93"/>
                    </a:lnTo>
                    <a:lnTo>
                      <a:pt x="952" y="185"/>
                    </a:lnTo>
                    <a:lnTo>
                      <a:pt x="921" y="584"/>
                    </a:lnTo>
                    <a:lnTo>
                      <a:pt x="829" y="738"/>
                    </a:lnTo>
                    <a:lnTo>
                      <a:pt x="799" y="983"/>
                    </a:lnTo>
                    <a:lnTo>
                      <a:pt x="891" y="1076"/>
                    </a:lnTo>
                    <a:lnTo>
                      <a:pt x="891" y="1352"/>
                    </a:lnTo>
                    <a:lnTo>
                      <a:pt x="799" y="1567"/>
                    </a:lnTo>
                    <a:lnTo>
                      <a:pt x="584" y="1905"/>
                    </a:lnTo>
                    <a:lnTo>
                      <a:pt x="491" y="1813"/>
                    </a:lnTo>
                    <a:lnTo>
                      <a:pt x="338" y="1966"/>
                    </a:lnTo>
                    <a:lnTo>
                      <a:pt x="246" y="2120"/>
                    </a:lnTo>
                    <a:lnTo>
                      <a:pt x="277" y="2120"/>
                    </a:lnTo>
                    <a:lnTo>
                      <a:pt x="184" y="2120"/>
                    </a:lnTo>
                    <a:lnTo>
                      <a:pt x="123" y="2089"/>
                    </a:lnTo>
                    <a:lnTo>
                      <a:pt x="0" y="2089"/>
                    </a:lnTo>
                    <a:lnTo>
                      <a:pt x="31" y="554"/>
                    </a:lnTo>
                    <a:close/>
                  </a:path>
                </a:pathLst>
              </a:custGeom>
              <a:solidFill>
                <a:srgbClr val="D9D9D9"/>
              </a:solidFill>
              <a:ln cap="flat" cmpd="sng" w="9525">
                <a:solidFill>
                  <a:schemeClr val="lt1"/>
                </a:solidFill>
                <a:prstDash val="solid"/>
                <a:round/>
                <a:headEnd len="sm" w="sm" type="none"/>
                <a:tailEnd len="sm" w="sm" type="none"/>
              </a:ln>
            </p:spPr>
          </p:sp>
          <p:sp>
            <p:nvSpPr>
              <p:cNvPr id="505" name="Google Shape;505;p54"/>
              <p:cNvSpPr/>
              <p:nvPr/>
            </p:nvSpPr>
            <p:spPr>
              <a:xfrm>
                <a:off x="4103280" y="2904840"/>
                <a:ext cx="65162" cy="67679"/>
              </a:xfrm>
              <a:custGeom>
                <a:rect b="b" l="l" r="r" t="t"/>
                <a:pathLst>
                  <a:path extrusionOk="0" h="3563" w="3440">
                    <a:moveTo>
                      <a:pt x="1689" y="3563"/>
                    </a:moveTo>
                    <a:lnTo>
                      <a:pt x="1750" y="3471"/>
                    </a:lnTo>
                    <a:lnTo>
                      <a:pt x="1750" y="3409"/>
                    </a:lnTo>
                    <a:lnTo>
                      <a:pt x="1904" y="3225"/>
                    </a:lnTo>
                    <a:lnTo>
                      <a:pt x="2119" y="3194"/>
                    </a:lnTo>
                    <a:lnTo>
                      <a:pt x="2242" y="3133"/>
                    </a:lnTo>
                    <a:lnTo>
                      <a:pt x="2242" y="3041"/>
                    </a:lnTo>
                    <a:lnTo>
                      <a:pt x="2487" y="2887"/>
                    </a:lnTo>
                    <a:lnTo>
                      <a:pt x="2579" y="2672"/>
                    </a:lnTo>
                    <a:lnTo>
                      <a:pt x="2549" y="2519"/>
                    </a:lnTo>
                    <a:lnTo>
                      <a:pt x="2672" y="2396"/>
                    </a:lnTo>
                    <a:lnTo>
                      <a:pt x="2887" y="2150"/>
                    </a:lnTo>
                    <a:lnTo>
                      <a:pt x="3009" y="2181"/>
                    </a:lnTo>
                    <a:lnTo>
                      <a:pt x="3255" y="2027"/>
                    </a:lnTo>
                    <a:lnTo>
                      <a:pt x="3286" y="1905"/>
                    </a:lnTo>
                    <a:lnTo>
                      <a:pt x="3409" y="1813"/>
                    </a:lnTo>
                    <a:lnTo>
                      <a:pt x="3439" y="1751"/>
                    </a:lnTo>
                    <a:lnTo>
                      <a:pt x="3378" y="1690"/>
                    </a:lnTo>
                    <a:lnTo>
                      <a:pt x="3224" y="1659"/>
                    </a:lnTo>
                    <a:lnTo>
                      <a:pt x="3163" y="1782"/>
                    </a:lnTo>
                    <a:lnTo>
                      <a:pt x="3040" y="1690"/>
                    </a:lnTo>
                    <a:lnTo>
                      <a:pt x="2917" y="1690"/>
                    </a:lnTo>
                    <a:lnTo>
                      <a:pt x="2887" y="1598"/>
                    </a:lnTo>
                    <a:lnTo>
                      <a:pt x="2794" y="1598"/>
                    </a:lnTo>
                    <a:lnTo>
                      <a:pt x="2733" y="1567"/>
                    </a:lnTo>
                    <a:lnTo>
                      <a:pt x="2610" y="1567"/>
                    </a:lnTo>
                    <a:lnTo>
                      <a:pt x="2641" y="32"/>
                    </a:lnTo>
                    <a:lnTo>
                      <a:pt x="2641" y="32"/>
                    </a:lnTo>
                    <a:lnTo>
                      <a:pt x="1198" y="1"/>
                    </a:lnTo>
                    <a:lnTo>
                      <a:pt x="1167" y="431"/>
                    </a:lnTo>
                    <a:lnTo>
                      <a:pt x="829" y="461"/>
                    </a:lnTo>
                    <a:lnTo>
                      <a:pt x="952" y="554"/>
                    </a:lnTo>
                    <a:lnTo>
                      <a:pt x="983" y="646"/>
                    </a:lnTo>
                    <a:lnTo>
                      <a:pt x="1136" y="830"/>
                    </a:lnTo>
                    <a:lnTo>
                      <a:pt x="1259" y="891"/>
                    </a:lnTo>
                    <a:lnTo>
                      <a:pt x="1351" y="891"/>
                    </a:lnTo>
                    <a:lnTo>
                      <a:pt x="1413" y="1014"/>
                    </a:lnTo>
                    <a:lnTo>
                      <a:pt x="1413" y="1137"/>
                    </a:lnTo>
                    <a:lnTo>
                      <a:pt x="1474" y="1198"/>
                    </a:lnTo>
                    <a:lnTo>
                      <a:pt x="1628" y="1198"/>
                    </a:lnTo>
                    <a:lnTo>
                      <a:pt x="1720" y="1260"/>
                    </a:lnTo>
                    <a:lnTo>
                      <a:pt x="1720" y="1352"/>
                    </a:lnTo>
                    <a:lnTo>
                      <a:pt x="1628" y="1475"/>
                    </a:lnTo>
                    <a:lnTo>
                      <a:pt x="584" y="1475"/>
                    </a:lnTo>
                    <a:lnTo>
                      <a:pt x="92" y="2242"/>
                    </a:lnTo>
                    <a:lnTo>
                      <a:pt x="92" y="2396"/>
                    </a:lnTo>
                    <a:lnTo>
                      <a:pt x="123" y="2427"/>
                    </a:lnTo>
                    <a:lnTo>
                      <a:pt x="92" y="2519"/>
                    </a:lnTo>
                    <a:lnTo>
                      <a:pt x="123" y="2580"/>
                    </a:lnTo>
                    <a:lnTo>
                      <a:pt x="154" y="2580"/>
                    </a:lnTo>
                    <a:lnTo>
                      <a:pt x="154" y="2672"/>
                    </a:lnTo>
                    <a:lnTo>
                      <a:pt x="62" y="2734"/>
                    </a:lnTo>
                    <a:lnTo>
                      <a:pt x="31" y="2826"/>
                    </a:lnTo>
                    <a:lnTo>
                      <a:pt x="0" y="2826"/>
                    </a:lnTo>
                    <a:lnTo>
                      <a:pt x="154" y="3010"/>
                    </a:lnTo>
                    <a:lnTo>
                      <a:pt x="246" y="3164"/>
                    </a:lnTo>
                    <a:lnTo>
                      <a:pt x="369" y="3164"/>
                    </a:lnTo>
                    <a:lnTo>
                      <a:pt x="491" y="3317"/>
                    </a:lnTo>
                    <a:lnTo>
                      <a:pt x="921" y="3471"/>
                    </a:lnTo>
                    <a:lnTo>
                      <a:pt x="1167" y="3501"/>
                    </a:lnTo>
                    <a:lnTo>
                      <a:pt x="1382" y="3471"/>
                    </a:lnTo>
                    <a:close/>
                  </a:path>
                </a:pathLst>
              </a:custGeom>
              <a:solidFill>
                <a:srgbClr val="D9D9D9"/>
              </a:solidFill>
              <a:ln cap="flat" cmpd="sng" w="9525">
                <a:solidFill>
                  <a:schemeClr val="lt1"/>
                </a:solidFill>
                <a:prstDash val="solid"/>
                <a:round/>
                <a:headEnd len="sm" w="sm" type="none"/>
                <a:tailEnd len="sm" w="sm" type="none"/>
              </a:ln>
            </p:spPr>
          </p:sp>
          <p:sp>
            <p:nvSpPr>
              <p:cNvPr id="506" name="Google Shape;506;p54"/>
              <p:cNvSpPr/>
              <p:nvPr/>
            </p:nvSpPr>
            <p:spPr>
              <a:xfrm>
                <a:off x="3747960" y="2624760"/>
                <a:ext cx="450378" cy="334067"/>
              </a:xfrm>
              <a:custGeom>
                <a:rect b="b" l="l" r="r" t="t"/>
                <a:pathLst>
                  <a:path extrusionOk="0" h="17534" w="23614">
                    <a:moveTo>
                      <a:pt x="0" y="31"/>
                    </a:moveTo>
                    <a:lnTo>
                      <a:pt x="1966" y="0"/>
                    </a:lnTo>
                    <a:lnTo>
                      <a:pt x="1996" y="62"/>
                    </a:lnTo>
                    <a:lnTo>
                      <a:pt x="1966" y="123"/>
                    </a:lnTo>
                    <a:lnTo>
                      <a:pt x="4790" y="1413"/>
                    </a:lnTo>
                    <a:lnTo>
                      <a:pt x="7155" y="1505"/>
                    </a:lnTo>
                    <a:lnTo>
                      <a:pt x="7155" y="1198"/>
                    </a:lnTo>
                    <a:lnTo>
                      <a:pt x="8475" y="1229"/>
                    </a:lnTo>
                    <a:lnTo>
                      <a:pt x="8629" y="1321"/>
                    </a:lnTo>
                    <a:lnTo>
                      <a:pt x="8782" y="1536"/>
                    </a:lnTo>
                    <a:lnTo>
                      <a:pt x="8844" y="1597"/>
                    </a:lnTo>
                    <a:lnTo>
                      <a:pt x="8844" y="1689"/>
                    </a:lnTo>
                    <a:lnTo>
                      <a:pt x="8936" y="1689"/>
                    </a:lnTo>
                    <a:lnTo>
                      <a:pt x="8997" y="1781"/>
                    </a:lnTo>
                    <a:lnTo>
                      <a:pt x="8966" y="1874"/>
                    </a:lnTo>
                    <a:lnTo>
                      <a:pt x="9120" y="1935"/>
                    </a:lnTo>
                    <a:lnTo>
                      <a:pt x="9243" y="2027"/>
                    </a:lnTo>
                    <a:lnTo>
                      <a:pt x="9243" y="2088"/>
                    </a:lnTo>
                    <a:lnTo>
                      <a:pt x="9181" y="2150"/>
                    </a:lnTo>
                    <a:lnTo>
                      <a:pt x="9304" y="2211"/>
                    </a:lnTo>
                    <a:lnTo>
                      <a:pt x="9396" y="2273"/>
                    </a:lnTo>
                    <a:lnTo>
                      <a:pt x="9488" y="2396"/>
                    </a:lnTo>
                    <a:lnTo>
                      <a:pt x="9488" y="2580"/>
                    </a:lnTo>
                    <a:lnTo>
                      <a:pt x="9550" y="2641"/>
                    </a:lnTo>
                    <a:lnTo>
                      <a:pt x="9581" y="2641"/>
                    </a:lnTo>
                    <a:lnTo>
                      <a:pt x="9611" y="2703"/>
                    </a:lnTo>
                    <a:lnTo>
                      <a:pt x="9703" y="2795"/>
                    </a:lnTo>
                    <a:lnTo>
                      <a:pt x="9703" y="2918"/>
                    </a:lnTo>
                    <a:lnTo>
                      <a:pt x="9673" y="2948"/>
                    </a:lnTo>
                    <a:lnTo>
                      <a:pt x="9581" y="2979"/>
                    </a:lnTo>
                    <a:lnTo>
                      <a:pt x="9581" y="3040"/>
                    </a:lnTo>
                    <a:lnTo>
                      <a:pt x="9703" y="3225"/>
                    </a:lnTo>
                    <a:lnTo>
                      <a:pt x="9826" y="3347"/>
                    </a:lnTo>
                    <a:lnTo>
                      <a:pt x="9857" y="3470"/>
                    </a:lnTo>
                    <a:lnTo>
                      <a:pt x="9857" y="3501"/>
                    </a:lnTo>
                    <a:lnTo>
                      <a:pt x="9949" y="3501"/>
                    </a:lnTo>
                    <a:lnTo>
                      <a:pt x="10010" y="3593"/>
                    </a:lnTo>
                    <a:lnTo>
                      <a:pt x="10072" y="3593"/>
                    </a:lnTo>
                    <a:lnTo>
                      <a:pt x="10133" y="3624"/>
                    </a:lnTo>
                    <a:lnTo>
                      <a:pt x="10164" y="3654"/>
                    </a:lnTo>
                    <a:lnTo>
                      <a:pt x="10164" y="3716"/>
                    </a:lnTo>
                    <a:lnTo>
                      <a:pt x="10225" y="3777"/>
                    </a:lnTo>
                    <a:lnTo>
                      <a:pt x="10318" y="3777"/>
                    </a:lnTo>
                    <a:lnTo>
                      <a:pt x="10502" y="3869"/>
                    </a:lnTo>
                    <a:lnTo>
                      <a:pt x="10502" y="3931"/>
                    </a:lnTo>
                    <a:lnTo>
                      <a:pt x="10655" y="3962"/>
                    </a:lnTo>
                    <a:lnTo>
                      <a:pt x="10809" y="4054"/>
                    </a:lnTo>
                    <a:lnTo>
                      <a:pt x="10870" y="4115"/>
                    </a:lnTo>
                    <a:lnTo>
                      <a:pt x="10932" y="4115"/>
                    </a:lnTo>
                    <a:lnTo>
                      <a:pt x="11024" y="4084"/>
                    </a:lnTo>
                    <a:lnTo>
                      <a:pt x="11024" y="4023"/>
                    </a:lnTo>
                    <a:lnTo>
                      <a:pt x="11147" y="3931"/>
                    </a:lnTo>
                    <a:lnTo>
                      <a:pt x="11208" y="3900"/>
                    </a:lnTo>
                    <a:lnTo>
                      <a:pt x="11239" y="3839"/>
                    </a:lnTo>
                    <a:lnTo>
                      <a:pt x="11239" y="3808"/>
                    </a:lnTo>
                    <a:lnTo>
                      <a:pt x="11300" y="3716"/>
                    </a:lnTo>
                    <a:lnTo>
                      <a:pt x="11423" y="3470"/>
                    </a:lnTo>
                    <a:lnTo>
                      <a:pt x="11515" y="3409"/>
                    </a:lnTo>
                    <a:lnTo>
                      <a:pt x="11607" y="3347"/>
                    </a:lnTo>
                    <a:lnTo>
                      <a:pt x="11669" y="3347"/>
                    </a:lnTo>
                    <a:lnTo>
                      <a:pt x="11669" y="3378"/>
                    </a:lnTo>
                    <a:lnTo>
                      <a:pt x="11730" y="3378"/>
                    </a:lnTo>
                    <a:lnTo>
                      <a:pt x="11791" y="3286"/>
                    </a:lnTo>
                    <a:lnTo>
                      <a:pt x="11914" y="3286"/>
                    </a:lnTo>
                    <a:lnTo>
                      <a:pt x="12068" y="3286"/>
                    </a:lnTo>
                    <a:lnTo>
                      <a:pt x="12221" y="3286"/>
                    </a:lnTo>
                    <a:lnTo>
                      <a:pt x="12283" y="3317"/>
                    </a:lnTo>
                    <a:lnTo>
                      <a:pt x="12313" y="3378"/>
                    </a:lnTo>
                    <a:lnTo>
                      <a:pt x="12436" y="3378"/>
                    </a:lnTo>
                    <a:lnTo>
                      <a:pt x="12528" y="3409"/>
                    </a:lnTo>
                    <a:lnTo>
                      <a:pt x="12620" y="3532"/>
                    </a:lnTo>
                    <a:lnTo>
                      <a:pt x="12774" y="3685"/>
                    </a:lnTo>
                    <a:lnTo>
                      <a:pt x="12897" y="3869"/>
                    </a:lnTo>
                    <a:lnTo>
                      <a:pt x="12958" y="4054"/>
                    </a:lnTo>
                    <a:lnTo>
                      <a:pt x="13020" y="4115"/>
                    </a:lnTo>
                    <a:lnTo>
                      <a:pt x="13020" y="4238"/>
                    </a:lnTo>
                    <a:lnTo>
                      <a:pt x="13020" y="4453"/>
                    </a:lnTo>
                    <a:lnTo>
                      <a:pt x="13112" y="4484"/>
                    </a:lnTo>
                    <a:lnTo>
                      <a:pt x="13143" y="4606"/>
                    </a:lnTo>
                    <a:lnTo>
                      <a:pt x="13235" y="4913"/>
                    </a:lnTo>
                    <a:lnTo>
                      <a:pt x="13327" y="4944"/>
                    </a:lnTo>
                    <a:lnTo>
                      <a:pt x="13357" y="5067"/>
                    </a:lnTo>
                    <a:lnTo>
                      <a:pt x="13480" y="5128"/>
                    </a:lnTo>
                    <a:lnTo>
                      <a:pt x="13511" y="5282"/>
                    </a:lnTo>
                    <a:lnTo>
                      <a:pt x="13603" y="5405"/>
                    </a:lnTo>
                    <a:lnTo>
                      <a:pt x="13726" y="5558"/>
                    </a:lnTo>
                    <a:lnTo>
                      <a:pt x="13726" y="5712"/>
                    </a:lnTo>
                    <a:lnTo>
                      <a:pt x="13726" y="5865"/>
                    </a:lnTo>
                    <a:lnTo>
                      <a:pt x="13726" y="5896"/>
                    </a:lnTo>
                    <a:lnTo>
                      <a:pt x="13726" y="5957"/>
                    </a:lnTo>
                    <a:lnTo>
                      <a:pt x="13910" y="6449"/>
                    </a:lnTo>
                    <a:lnTo>
                      <a:pt x="13910" y="6664"/>
                    </a:lnTo>
                    <a:lnTo>
                      <a:pt x="13972" y="6725"/>
                    </a:lnTo>
                    <a:lnTo>
                      <a:pt x="13972" y="6756"/>
                    </a:lnTo>
                    <a:lnTo>
                      <a:pt x="14064" y="6786"/>
                    </a:lnTo>
                    <a:lnTo>
                      <a:pt x="14187" y="6786"/>
                    </a:lnTo>
                    <a:lnTo>
                      <a:pt x="14279" y="6848"/>
                    </a:lnTo>
                    <a:lnTo>
                      <a:pt x="14432" y="7001"/>
                    </a:lnTo>
                    <a:lnTo>
                      <a:pt x="14678" y="7094"/>
                    </a:lnTo>
                    <a:lnTo>
                      <a:pt x="14831" y="7155"/>
                    </a:lnTo>
                    <a:lnTo>
                      <a:pt x="14985" y="7186"/>
                    </a:lnTo>
                    <a:lnTo>
                      <a:pt x="15046" y="7308"/>
                    </a:lnTo>
                    <a:lnTo>
                      <a:pt x="15108" y="7339"/>
                    </a:lnTo>
                    <a:lnTo>
                      <a:pt x="15077" y="7431"/>
                    </a:lnTo>
                    <a:lnTo>
                      <a:pt x="15231" y="7339"/>
                    </a:lnTo>
                    <a:lnTo>
                      <a:pt x="15261" y="7124"/>
                    </a:lnTo>
                    <a:lnTo>
                      <a:pt x="15384" y="7001"/>
                    </a:lnTo>
                    <a:lnTo>
                      <a:pt x="15353" y="7094"/>
                    </a:lnTo>
                    <a:lnTo>
                      <a:pt x="15323" y="7308"/>
                    </a:lnTo>
                    <a:lnTo>
                      <a:pt x="15261" y="7401"/>
                    </a:lnTo>
                    <a:lnTo>
                      <a:pt x="15231" y="7585"/>
                    </a:lnTo>
                    <a:lnTo>
                      <a:pt x="15077" y="7738"/>
                    </a:lnTo>
                    <a:lnTo>
                      <a:pt x="15077" y="7892"/>
                    </a:lnTo>
                    <a:lnTo>
                      <a:pt x="14985" y="7892"/>
                    </a:lnTo>
                    <a:lnTo>
                      <a:pt x="15016" y="7800"/>
                    </a:lnTo>
                    <a:lnTo>
                      <a:pt x="15016" y="7677"/>
                    </a:lnTo>
                    <a:lnTo>
                      <a:pt x="14893" y="7677"/>
                    </a:lnTo>
                    <a:lnTo>
                      <a:pt x="14893" y="7892"/>
                    </a:lnTo>
                    <a:lnTo>
                      <a:pt x="14770" y="8015"/>
                    </a:lnTo>
                    <a:lnTo>
                      <a:pt x="14893" y="8107"/>
                    </a:lnTo>
                    <a:lnTo>
                      <a:pt x="14862" y="8168"/>
                    </a:lnTo>
                    <a:lnTo>
                      <a:pt x="14801" y="8414"/>
                    </a:lnTo>
                    <a:lnTo>
                      <a:pt x="14709" y="8506"/>
                    </a:lnTo>
                    <a:lnTo>
                      <a:pt x="14709" y="8690"/>
                    </a:lnTo>
                    <a:lnTo>
                      <a:pt x="14770" y="8752"/>
                    </a:lnTo>
                    <a:lnTo>
                      <a:pt x="14709" y="8874"/>
                    </a:lnTo>
                    <a:lnTo>
                      <a:pt x="14709" y="8997"/>
                    </a:lnTo>
                    <a:lnTo>
                      <a:pt x="14616" y="9396"/>
                    </a:lnTo>
                    <a:lnTo>
                      <a:pt x="14647" y="9673"/>
                    </a:lnTo>
                    <a:lnTo>
                      <a:pt x="14616" y="10041"/>
                    </a:lnTo>
                    <a:lnTo>
                      <a:pt x="14494" y="10226"/>
                    </a:lnTo>
                    <a:lnTo>
                      <a:pt x="14524" y="10348"/>
                    </a:lnTo>
                    <a:lnTo>
                      <a:pt x="14586" y="10655"/>
                    </a:lnTo>
                    <a:lnTo>
                      <a:pt x="14555" y="10840"/>
                    </a:lnTo>
                    <a:lnTo>
                      <a:pt x="14770" y="11177"/>
                    </a:lnTo>
                    <a:lnTo>
                      <a:pt x="14770" y="11423"/>
                    </a:lnTo>
                    <a:lnTo>
                      <a:pt x="14709" y="11484"/>
                    </a:lnTo>
                    <a:lnTo>
                      <a:pt x="14709" y="11177"/>
                    </a:lnTo>
                    <a:lnTo>
                      <a:pt x="14524" y="10962"/>
                    </a:lnTo>
                    <a:lnTo>
                      <a:pt x="14494" y="11116"/>
                    </a:lnTo>
                    <a:lnTo>
                      <a:pt x="14616" y="11239"/>
                    </a:lnTo>
                    <a:lnTo>
                      <a:pt x="14709" y="11577"/>
                    </a:lnTo>
                    <a:lnTo>
                      <a:pt x="14770" y="11699"/>
                    </a:lnTo>
                    <a:lnTo>
                      <a:pt x="14709" y="11792"/>
                    </a:lnTo>
                    <a:lnTo>
                      <a:pt x="14801" y="11945"/>
                    </a:lnTo>
                    <a:lnTo>
                      <a:pt x="14831" y="12099"/>
                    </a:lnTo>
                    <a:lnTo>
                      <a:pt x="15292" y="12590"/>
                    </a:lnTo>
                    <a:lnTo>
                      <a:pt x="15353" y="12774"/>
                    </a:lnTo>
                    <a:lnTo>
                      <a:pt x="15507" y="13020"/>
                    </a:lnTo>
                    <a:lnTo>
                      <a:pt x="15507" y="13143"/>
                    </a:lnTo>
                    <a:lnTo>
                      <a:pt x="15568" y="13265"/>
                    </a:lnTo>
                    <a:lnTo>
                      <a:pt x="15906" y="13665"/>
                    </a:lnTo>
                    <a:lnTo>
                      <a:pt x="15998" y="13787"/>
                    </a:lnTo>
                    <a:lnTo>
                      <a:pt x="16090" y="13757"/>
                    </a:lnTo>
                    <a:lnTo>
                      <a:pt x="16305" y="13757"/>
                    </a:lnTo>
                    <a:lnTo>
                      <a:pt x="16367" y="13849"/>
                    </a:lnTo>
                    <a:lnTo>
                      <a:pt x="16612" y="13941"/>
                    </a:lnTo>
                    <a:lnTo>
                      <a:pt x="16797" y="14187"/>
                    </a:lnTo>
                    <a:lnTo>
                      <a:pt x="16858" y="14402"/>
                    </a:lnTo>
                    <a:lnTo>
                      <a:pt x="17042" y="14309"/>
                    </a:lnTo>
                    <a:lnTo>
                      <a:pt x="17319" y="14248"/>
                    </a:lnTo>
                    <a:lnTo>
                      <a:pt x="17411" y="14340"/>
                    </a:lnTo>
                    <a:lnTo>
                      <a:pt x="17503" y="14340"/>
                    </a:lnTo>
                    <a:lnTo>
                      <a:pt x="17841" y="14156"/>
                    </a:lnTo>
                    <a:lnTo>
                      <a:pt x="17902" y="14064"/>
                    </a:lnTo>
                    <a:lnTo>
                      <a:pt x="18178" y="14033"/>
                    </a:lnTo>
                    <a:lnTo>
                      <a:pt x="18363" y="14033"/>
                    </a:lnTo>
                    <a:lnTo>
                      <a:pt x="18516" y="13910"/>
                    </a:lnTo>
                    <a:lnTo>
                      <a:pt x="18731" y="13910"/>
                    </a:lnTo>
                    <a:lnTo>
                      <a:pt x="18915" y="13972"/>
                    </a:lnTo>
                    <a:lnTo>
                      <a:pt x="19007" y="13880"/>
                    </a:lnTo>
                    <a:lnTo>
                      <a:pt x="19222" y="13941"/>
                    </a:lnTo>
                    <a:lnTo>
                      <a:pt x="19069" y="14033"/>
                    </a:lnTo>
                    <a:lnTo>
                      <a:pt x="19007" y="14125"/>
                    </a:lnTo>
                    <a:lnTo>
                      <a:pt x="19222" y="14217"/>
                    </a:lnTo>
                    <a:lnTo>
                      <a:pt x="19314" y="14309"/>
                    </a:lnTo>
                    <a:lnTo>
                      <a:pt x="19345" y="14217"/>
                    </a:lnTo>
                    <a:lnTo>
                      <a:pt x="19437" y="14217"/>
                    </a:lnTo>
                    <a:lnTo>
                      <a:pt x="19591" y="14033"/>
                    </a:lnTo>
                    <a:lnTo>
                      <a:pt x="19591" y="13787"/>
                    </a:lnTo>
                    <a:lnTo>
                      <a:pt x="19652" y="13634"/>
                    </a:lnTo>
                    <a:lnTo>
                      <a:pt x="19499" y="13757"/>
                    </a:lnTo>
                    <a:lnTo>
                      <a:pt x="19468" y="13726"/>
                    </a:lnTo>
                    <a:lnTo>
                      <a:pt x="19836" y="13542"/>
                    </a:lnTo>
                    <a:lnTo>
                      <a:pt x="19959" y="13511"/>
                    </a:lnTo>
                    <a:lnTo>
                      <a:pt x="20113" y="13296"/>
                    </a:lnTo>
                    <a:lnTo>
                      <a:pt x="20113" y="13020"/>
                    </a:lnTo>
                    <a:lnTo>
                      <a:pt x="20420" y="12713"/>
                    </a:lnTo>
                    <a:lnTo>
                      <a:pt x="20389" y="12651"/>
                    </a:lnTo>
                    <a:lnTo>
                      <a:pt x="20420" y="12129"/>
                    </a:lnTo>
                    <a:lnTo>
                      <a:pt x="20727" y="11792"/>
                    </a:lnTo>
                    <a:lnTo>
                      <a:pt x="20604" y="11792"/>
                    </a:lnTo>
                    <a:lnTo>
                      <a:pt x="20604" y="11669"/>
                    </a:lnTo>
                    <a:lnTo>
                      <a:pt x="21126" y="11546"/>
                    </a:lnTo>
                    <a:lnTo>
                      <a:pt x="21832" y="11546"/>
                    </a:lnTo>
                    <a:lnTo>
                      <a:pt x="21955" y="11362"/>
                    </a:lnTo>
                    <a:lnTo>
                      <a:pt x="22170" y="11331"/>
                    </a:lnTo>
                    <a:lnTo>
                      <a:pt x="22231" y="11423"/>
                    </a:lnTo>
                    <a:lnTo>
                      <a:pt x="22446" y="11331"/>
                    </a:lnTo>
                    <a:lnTo>
                      <a:pt x="22446" y="11239"/>
                    </a:lnTo>
                    <a:lnTo>
                      <a:pt x="22753" y="11239"/>
                    </a:lnTo>
                    <a:lnTo>
                      <a:pt x="23153" y="11331"/>
                    </a:lnTo>
                    <a:lnTo>
                      <a:pt x="23245" y="11300"/>
                    </a:lnTo>
                    <a:lnTo>
                      <a:pt x="23214" y="11208"/>
                    </a:lnTo>
                    <a:lnTo>
                      <a:pt x="23368" y="11208"/>
                    </a:lnTo>
                    <a:lnTo>
                      <a:pt x="23613" y="11515"/>
                    </a:lnTo>
                    <a:lnTo>
                      <a:pt x="23613" y="11669"/>
                    </a:lnTo>
                    <a:lnTo>
                      <a:pt x="23460" y="11884"/>
                    </a:lnTo>
                    <a:lnTo>
                      <a:pt x="23275" y="12191"/>
                    </a:lnTo>
                    <a:lnTo>
                      <a:pt x="22938" y="12528"/>
                    </a:lnTo>
                    <a:lnTo>
                      <a:pt x="22846" y="12651"/>
                    </a:lnTo>
                    <a:lnTo>
                      <a:pt x="22846" y="12866"/>
                    </a:lnTo>
                    <a:lnTo>
                      <a:pt x="22692" y="12958"/>
                    </a:lnTo>
                    <a:lnTo>
                      <a:pt x="22631" y="13020"/>
                    </a:lnTo>
                    <a:lnTo>
                      <a:pt x="22753" y="13112"/>
                    </a:lnTo>
                    <a:lnTo>
                      <a:pt x="22876" y="13112"/>
                    </a:lnTo>
                    <a:lnTo>
                      <a:pt x="22846" y="13235"/>
                    </a:lnTo>
                    <a:lnTo>
                      <a:pt x="22661" y="13419"/>
                    </a:lnTo>
                    <a:lnTo>
                      <a:pt x="22661" y="13511"/>
                    </a:lnTo>
                    <a:lnTo>
                      <a:pt x="22723" y="13542"/>
                    </a:lnTo>
                    <a:lnTo>
                      <a:pt x="22815" y="13450"/>
                    </a:lnTo>
                    <a:lnTo>
                      <a:pt x="22907" y="13450"/>
                    </a:lnTo>
                    <a:lnTo>
                      <a:pt x="22815" y="13572"/>
                    </a:lnTo>
                    <a:lnTo>
                      <a:pt x="22692" y="14094"/>
                    </a:lnTo>
                    <a:lnTo>
                      <a:pt x="22539" y="14371"/>
                    </a:lnTo>
                    <a:lnTo>
                      <a:pt x="22508" y="14402"/>
                    </a:lnTo>
                    <a:lnTo>
                      <a:pt x="22416" y="14248"/>
                    </a:lnTo>
                    <a:lnTo>
                      <a:pt x="22231" y="14156"/>
                    </a:lnTo>
                    <a:lnTo>
                      <a:pt x="22231" y="14094"/>
                    </a:lnTo>
                    <a:lnTo>
                      <a:pt x="22324" y="14002"/>
                    </a:lnTo>
                    <a:lnTo>
                      <a:pt x="22324" y="13849"/>
                    </a:lnTo>
                    <a:lnTo>
                      <a:pt x="22231" y="13880"/>
                    </a:lnTo>
                    <a:lnTo>
                      <a:pt x="22047" y="14094"/>
                    </a:lnTo>
                    <a:lnTo>
                      <a:pt x="21924" y="14217"/>
                    </a:lnTo>
                    <a:lnTo>
                      <a:pt x="21863" y="14217"/>
                    </a:lnTo>
                    <a:lnTo>
                      <a:pt x="21771" y="14248"/>
                    </a:lnTo>
                    <a:lnTo>
                      <a:pt x="21740" y="14309"/>
                    </a:lnTo>
                    <a:lnTo>
                      <a:pt x="21679" y="14432"/>
                    </a:lnTo>
                    <a:lnTo>
                      <a:pt x="21587" y="14586"/>
                    </a:lnTo>
                    <a:lnTo>
                      <a:pt x="21587" y="14616"/>
                    </a:lnTo>
                    <a:lnTo>
                      <a:pt x="21525" y="14616"/>
                    </a:lnTo>
                    <a:lnTo>
                      <a:pt x="21495" y="14647"/>
                    </a:lnTo>
                    <a:lnTo>
                      <a:pt x="21464" y="14647"/>
                    </a:lnTo>
                    <a:lnTo>
                      <a:pt x="21464" y="14555"/>
                    </a:lnTo>
                    <a:lnTo>
                      <a:pt x="21341" y="14555"/>
                    </a:lnTo>
                    <a:lnTo>
                      <a:pt x="21249" y="14616"/>
                    </a:lnTo>
                    <a:lnTo>
                      <a:pt x="21249" y="14739"/>
                    </a:lnTo>
                    <a:lnTo>
                      <a:pt x="19806" y="14739"/>
                    </a:lnTo>
                    <a:lnTo>
                      <a:pt x="19775" y="15169"/>
                    </a:lnTo>
                    <a:lnTo>
                      <a:pt x="19437" y="15200"/>
                    </a:lnTo>
                    <a:lnTo>
                      <a:pt x="19560" y="15292"/>
                    </a:lnTo>
                    <a:lnTo>
                      <a:pt x="19591" y="15384"/>
                    </a:lnTo>
                    <a:lnTo>
                      <a:pt x="19744" y="15538"/>
                    </a:lnTo>
                    <a:lnTo>
                      <a:pt x="19867" y="15630"/>
                    </a:lnTo>
                    <a:lnTo>
                      <a:pt x="19959" y="15630"/>
                    </a:lnTo>
                    <a:lnTo>
                      <a:pt x="20021" y="15753"/>
                    </a:lnTo>
                    <a:lnTo>
                      <a:pt x="20051" y="15845"/>
                    </a:lnTo>
                    <a:lnTo>
                      <a:pt x="20082" y="15906"/>
                    </a:lnTo>
                    <a:lnTo>
                      <a:pt x="20236" y="15906"/>
                    </a:lnTo>
                    <a:lnTo>
                      <a:pt x="20328" y="15968"/>
                    </a:lnTo>
                    <a:lnTo>
                      <a:pt x="20328" y="16090"/>
                    </a:lnTo>
                    <a:lnTo>
                      <a:pt x="20236" y="16182"/>
                    </a:lnTo>
                    <a:lnTo>
                      <a:pt x="19192" y="16182"/>
                    </a:lnTo>
                    <a:lnTo>
                      <a:pt x="18700" y="16950"/>
                    </a:lnTo>
                    <a:lnTo>
                      <a:pt x="18700" y="17073"/>
                    </a:lnTo>
                    <a:lnTo>
                      <a:pt x="18700" y="17104"/>
                    </a:lnTo>
                    <a:lnTo>
                      <a:pt x="18700" y="17196"/>
                    </a:lnTo>
                    <a:lnTo>
                      <a:pt x="18731" y="17257"/>
                    </a:lnTo>
                    <a:lnTo>
                      <a:pt x="18731" y="17288"/>
                    </a:lnTo>
                    <a:lnTo>
                      <a:pt x="18731" y="17349"/>
                    </a:lnTo>
                    <a:lnTo>
                      <a:pt x="18670" y="17411"/>
                    </a:lnTo>
                    <a:lnTo>
                      <a:pt x="18639" y="17503"/>
                    </a:lnTo>
                    <a:lnTo>
                      <a:pt x="18608" y="17534"/>
                    </a:lnTo>
                    <a:lnTo>
                      <a:pt x="18485" y="17380"/>
                    </a:lnTo>
                    <a:lnTo>
                      <a:pt x="18240" y="17196"/>
                    </a:lnTo>
                    <a:lnTo>
                      <a:pt x="18240" y="17104"/>
                    </a:lnTo>
                    <a:lnTo>
                      <a:pt x="18055" y="17042"/>
                    </a:lnTo>
                    <a:lnTo>
                      <a:pt x="17472" y="16582"/>
                    </a:lnTo>
                    <a:lnTo>
                      <a:pt x="17411" y="16459"/>
                    </a:lnTo>
                    <a:lnTo>
                      <a:pt x="17411" y="16397"/>
                    </a:lnTo>
                    <a:lnTo>
                      <a:pt x="17257" y="16213"/>
                    </a:lnTo>
                    <a:lnTo>
                      <a:pt x="17104" y="16090"/>
                    </a:lnTo>
                    <a:lnTo>
                      <a:pt x="16950" y="16060"/>
                    </a:lnTo>
                    <a:lnTo>
                      <a:pt x="16919" y="16029"/>
                    </a:lnTo>
                    <a:lnTo>
                      <a:pt x="16858" y="16029"/>
                    </a:lnTo>
                    <a:lnTo>
                      <a:pt x="16858" y="16090"/>
                    </a:lnTo>
                    <a:lnTo>
                      <a:pt x="17134" y="16213"/>
                    </a:lnTo>
                    <a:lnTo>
                      <a:pt x="17319" y="16397"/>
                    </a:lnTo>
                    <a:lnTo>
                      <a:pt x="17319" y="16459"/>
                    </a:lnTo>
                    <a:lnTo>
                      <a:pt x="17226" y="16336"/>
                    </a:lnTo>
                    <a:lnTo>
                      <a:pt x="16950" y="16182"/>
                    </a:lnTo>
                    <a:lnTo>
                      <a:pt x="16827" y="16121"/>
                    </a:lnTo>
                    <a:lnTo>
                      <a:pt x="16704" y="16121"/>
                    </a:lnTo>
                    <a:lnTo>
                      <a:pt x="16643" y="16090"/>
                    </a:lnTo>
                    <a:lnTo>
                      <a:pt x="16674" y="16060"/>
                    </a:lnTo>
                    <a:lnTo>
                      <a:pt x="16766" y="16060"/>
                    </a:lnTo>
                    <a:lnTo>
                      <a:pt x="16766" y="15998"/>
                    </a:lnTo>
                    <a:lnTo>
                      <a:pt x="16643" y="15998"/>
                    </a:lnTo>
                    <a:lnTo>
                      <a:pt x="16551" y="16060"/>
                    </a:lnTo>
                    <a:lnTo>
                      <a:pt x="16551" y="15968"/>
                    </a:lnTo>
                    <a:lnTo>
                      <a:pt x="16489" y="15937"/>
                    </a:lnTo>
                    <a:lnTo>
                      <a:pt x="16305" y="16029"/>
                    </a:lnTo>
                    <a:lnTo>
                      <a:pt x="16305" y="16121"/>
                    </a:lnTo>
                    <a:lnTo>
                      <a:pt x="16459" y="16121"/>
                    </a:lnTo>
                    <a:lnTo>
                      <a:pt x="16612" y="16121"/>
                    </a:lnTo>
                    <a:lnTo>
                      <a:pt x="16612" y="16182"/>
                    </a:lnTo>
                    <a:lnTo>
                      <a:pt x="16551" y="16182"/>
                    </a:lnTo>
                    <a:lnTo>
                      <a:pt x="16336" y="16182"/>
                    </a:lnTo>
                    <a:lnTo>
                      <a:pt x="16152" y="16213"/>
                    </a:lnTo>
                    <a:lnTo>
                      <a:pt x="15937" y="16367"/>
                    </a:lnTo>
                    <a:lnTo>
                      <a:pt x="15753" y="16367"/>
                    </a:lnTo>
                    <a:lnTo>
                      <a:pt x="15323" y="16551"/>
                    </a:lnTo>
                    <a:lnTo>
                      <a:pt x="15169" y="16551"/>
                    </a:lnTo>
                    <a:lnTo>
                      <a:pt x="14770" y="16397"/>
                    </a:lnTo>
                    <a:lnTo>
                      <a:pt x="14555" y="16275"/>
                    </a:lnTo>
                    <a:lnTo>
                      <a:pt x="14248" y="16275"/>
                    </a:lnTo>
                    <a:lnTo>
                      <a:pt x="13941" y="16152"/>
                    </a:lnTo>
                    <a:lnTo>
                      <a:pt x="13787" y="16090"/>
                    </a:lnTo>
                    <a:lnTo>
                      <a:pt x="13726" y="16090"/>
                    </a:lnTo>
                    <a:lnTo>
                      <a:pt x="13572" y="16090"/>
                    </a:lnTo>
                    <a:lnTo>
                      <a:pt x="13357" y="15998"/>
                    </a:lnTo>
                    <a:lnTo>
                      <a:pt x="13235" y="15814"/>
                    </a:lnTo>
                    <a:lnTo>
                      <a:pt x="13204" y="15783"/>
                    </a:lnTo>
                    <a:lnTo>
                      <a:pt x="13081" y="15814"/>
                    </a:lnTo>
                    <a:lnTo>
                      <a:pt x="12866" y="15722"/>
                    </a:lnTo>
                    <a:lnTo>
                      <a:pt x="12620" y="15722"/>
                    </a:lnTo>
                    <a:lnTo>
                      <a:pt x="12528" y="15568"/>
                    </a:lnTo>
                    <a:lnTo>
                      <a:pt x="12344" y="15446"/>
                    </a:lnTo>
                    <a:lnTo>
                      <a:pt x="11914" y="15384"/>
                    </a:lnTo>
                    <a:lnTo>
                      <a:pt x="11576" y="15261"/>
                    </a:lnTo>
                    <a:lnTo>
                      <a:pt x="11331" y="15016"/>
                    </a:lnTo>
                    <a:lnTo>
                      <a:pt x="11239" y="15016"/>
                    </a:lnTo>
                    <a:lnTo>
                      <a:pt x="10840" y="14616"/>
                    </a:lnTo>
                    <a:lnTo>
                      <a:pt x="10778" y="14524"/>
                    </a:lnTo>
                    <a:lnTo>
                      <a:pt x="10686" y="14524"/>
                    </a:lnTo>
                    <a:lnTo>
                      <a:pt x="10625" y="14586"/>
                    </a:lnTo>
                    <a:lnTo>
                      <a:pt x="10502" y="14586"/>
                    </a:lnTo>
                    <a:lnTo>
                      <a:pt x="10195" y="14463"/>
                    </a:lnTo>
                    <a:lnTo>
                      <a:pt x="10072" y="14463"/>
                    </a:lnTo>
                    <a:lnTo>
                      <a:pt x="9918" y="14402"/>
                    </a:lnTo>
                    <a:lnTo>
                      <a:pt x="9857" y="14432"/>
                    </a:lnTo>
                    <a:lnTo>
                      <a:pt x="9673" y="14371"/>
                    </a:lnTo>
                    <a:lnTo>
                      <a:pt x="9550" y="14187"/>
                    </a:lnTo>
                    <a:lnTo>
                      <a:pt x="9427" y="13941"/>
                    </a:lnTo>
                    <a:lnTo>
                      <a:pt x="9212" y="13757"/>
                    </a:lnTo>
                    <a:lnTo>
                      <a:pt x="8997" y="13665"/>
                    </a:lnTo>
                    <a:lnTo>
                      <a:pt x="8997" y="13603"/>
                    </a:lnTo>
                    <a:lnTo>
                      <a:pt x="9089" y="13511"/>
                    </a:lnTo>
                    <a:lnTo>
                      <a:pt x="8997" y="13480"/>
                    </a:lnTo>
                    <a:lnTo>
                      <a:pt x="8813" y="13511"/>
                    </a:lnTo>
                    <a:lnTo>
                      <a:pt x="8537" y="13450"/>
                    </a:lnTo>
                    <a:lnTo>
                      <a:pt x="8506" y="13358"/>
                    </a:lnTo>
                    <a:lnTo>
                      <a:pt x="8383" y="13358"/>
                    </a:lnTo>
                    <a:lnTo>
                      <a:pt x="8291" y="13296"/>
                    </a:lnTo>
                    <a:lnTo>
                      <a:pt x="8230" y="13081"/>
                    </a:lnTo>
                    <a:lnTo>
                      <a:pt x="8076" y="12897"/>
                    </a:lnTo>
                    <a:lnTo>
                      <a:pt x="8076" y="12774"/>
                    </a:lnTo>
                    <a:lnTo>
                      <a:pt x="7984" y="12651"/>
                    </a:lnTo>
                    <a:lnTo>
                      <a:pt x="7861" y="12375"/>
                    </a:lnTo>
                    <a:lnTo>
                      <a:pt x="7861" y="12252"/>
                    </a:lnTo>
                    <a:lnTo>
                      <a:pt x="7953" y="12191"/>
                    </a:lnTo>
                    <a:lnTo>
                      <a:pt x="8168" y="12191"/>
                    </a:lnTo>
                    <a:lnTo>
                      <a:pt x="8230" y="12129"/>
                    </a:lnTo>
                    <a:lnTo>
                      <a:pt x="8137" y="12037"/>
                    </a:lnTo>
                    <a:lnTo>
                      <a:pt x="8045" y="12037"/>
                    </a:lnTo>
                    <a:lnTo>
                      <a:pt x="8076" y="11914"/>
                    </a:lnTo>
                    <a:lnTo>
                      <a:pt x="8260" y="11761"/>
                    </a:lnTo>
                    <a:lnTo>
                      <a:pt x="8352" y="11607"/>
                    </a:lnTo>
                    <a:lnTo>
                      <a:pt x="8352" y="11423"/>
                    </a:lnTo>
                    <a:lnTo>
                      <a:pt x="8168" y="10962"/>
                    </a:lnTo>
                    <a:lnTo>
                      <a:pt x="8076" y="10748"/>
                    </a:lnTo>
                    <a:lnTo>
                      <a:pt x="8015" y="10625"/>
                    </a:lnTo>
                    <a:lnTo>
                      <a:pt x="8076" y="10471"/>
                    </a:lnTo>
                    <a:lnTo>
                      <a:pt x="8045" y="10318"/>
                    </a:lnTo>
                    <a:lnTo>
                      <a:pt x="7738" y="9918"/>
                    </a:lnTo>
                    <a:lnTo>
                      <a:pt x="7738" y="9765"/>
                    </a:lnTo>
                    <a:lnTo>
                      <a:pt x="7493" y="9489"/>
                    </a:lnTo>
                    <a:lnTo>
                      <a:pt x="7308" y="9151"/>
                    </a:lnTo>
                    <a:lnTo>
                      <a:pt x="7032" y="8813"/>
                    </a:lnTo>
                    <a:lnTo>
                      <a:pt x="6817" y="8629"/>
                    </a:lnTo>
                    <a:lnTo>
                      <a:pt x="6756" y="8567"/>
                    </a:lnTo>
                    <a:lnTo>
                      <a:pt x="6756" y="8475"/>
                    </a:lnTo>
                    <a:lnTo>
                      <a:pt x="6510" y="8352"/>
                    </a:lnTo>
                    <a:lnTo>
                      <a:pt x="6356" y="8291"/>
                    </a:lnTo>
                    <a:lnTo>
                      <a:pt x="6356" y="8230"/>
                    </a:lnTo>
                    <a:lnTo>
                      <a:pt x="6479" y="8199"/>
                    </a:lnTo>
                    <a:lnTo>
                      <a:pt x="6479" y="8045"/>
                    </a:lnTo>
                    <a:lnTo>
                      <a:pt x="6418" y="7923"/>
                    </a:lnTo>
                    <a:lnTo>
                      <a:pt x="6356" y="7769"/>
                    </a:lnTo>
                    <a:lnTo>
                      <a:pt x="6326" y="7677"/>
                    </a:lnTo>
                    <a:lnTo>
                      <a:pt x="6203" y="7677"/>
                    </a:lnTo>
                    <a:lnTo>
                      <a:pt x="6019" y="7646"/>
                    </a:lnTo>
                    <a:lnTo>
                      <a:pt x="5712" y="7370"/>
                    </a:lnTo>
                    <a:lnTo>
                      <a:pt x="5589" y="7308"/>
                    </a:lnTo>
                    <a:lnTo>
                      <a:pt x="5466" y="7308"/>
                    </a:lnTo>
                    <a:lnTo>
                      <a:pt x="5312" y="7186"/>
                    </a:lnTo>
                    <a:lnTo>
                      <a:pt x="5282" y="7032"/>
                    </a:lnTo>
                    <a:lnTo>
                      <a:pt x="5374" y="6786"/>
                    </a:lnTo>
                    <a:lnTo>
                      <a:pt x="5527" y="6633"/>
                    </a:lnTo>
                    <a:lnTo>
                      <a:pt x="5620" y="6602"/>
                    </a:lnTo>
                    <a:lnTo>
                      <a:pt x="5712" y="6694"/>
                    </a:lnTo>
                    <a:lnTo>
                      <a:pt x="5773" y="6633"/>
                    </a:lnTo>
                    <a:lnTo>
                      <a:pt x="5742" y="6510"/>
                    </a:lnTo>
                    <a:lnTo>
                      <a:pt x="5712" y="6449"/>
                    </a:lnTo>
                    <a:lnTo>
                      <a:pt x="5650" y="6510"/>
                    </a:lnTo>
                    <a:lnTo>
                      <a:pt x="5558" y="6449"/>
                    </a:lnTo>
                    <a:lnTo>
                      <a:pt x="5527" y="6326"/>
                    </a:lnTo>
                    <a:lnTo>
                      <a:pt x="5374" y="6142"/>
                    </a:lnTo>
                    <a:lnTo>
                      <a:pt x="5251" y="6142"/>
                    </a:lnTo>
                    <a:lnTo>
                      <a:pt x="5098" y="6111"/>
                    </a:lnTo>
                    <a:lnTo>
                      <a:pt x="5036" y="5988"/>
                    </a:lnTo>
                    <a:lnTo>
                      <a:pt x="5067" y="5835"/>
                    </a:lnTo>
                    <a:lnTo>
                      <a:pt x="4975" y="5804"/>
                    </a:lnTo>
                    <a:lnTo>
                      <a:pt x="4852" y="5804"/>
                    </a:lnTo>
                    <a:lnTo>
                      <a:pt x="4576" y="5528"/>
                    </a:lnTo>
                    <a:lnTo>
                      <a:pt x="4545" y="5313"/>
                    </a:lnTo>
                    <a:lnTo>
                      <a:pt x="4606" y="5220"/>
                    </a:lnTo>
                    <a:lnTo>
                      <a:pt x="4606" y="5006"/>
                    </a:lnTo>
                    <a:lnTo>
                      <a:pt x="4514" y="4944"/>
                    </a:lnTo>
                    <a:lnTo>
                      <a:pt x="4422" y="5006"/>
                    </a:lnTo>
                    <a:lnTo>
                      <a:pt x="4361" y="4944"/>
                    </a:lnTo>
                    <a:lnTo>
                      <a:pt x="4238" y="4944"/>
                    </a:lnTo>
                    <a:lnTo>
                      <a:pt x="4207" y="4883"/>
                    </a:lnTo>
                    <a:lnTo>
                      <a:pt x="4115" y="4791"/>
                    </a:lnTo>
                    <a:lnTo>
                      <a:pt x="4054" y="4637"/>
                    </a:lnTo>
                    <a:lnTo>
                      <a:pt x="3961" y="4453"/>
                    </a:lnTo>
                    <a:lnTo>
                      <a:pt x="3869" y="4422"/>
                    </a:lnTo>
                    <a:lnTo>
                      <a:pt x="3808" y="4330"/>
                    </a:lnTo>
                    <a:lnTo>
                      <a:pt x="3777" y="4146"/>
                    </a:lnTo>
                    <a:lnTo>
                      <a:pt x="3716" y="4023"/>
                    </a:lnTo>
                    <a:lnTo>
                      <a:pt x="3624" y="3962"/>
                    </a:lnTo>
                    <a:lnTo>
                      <a:pt x="3532" y="3716"/>
                    </a:lnTo>
                    <a:lnTo>
                      <a:pt x="3470" y="3624"/>
                    </a:lnTo>
                    <a:lnTo>
                      <a:pt x="3409" y="3624"/>
                    </a:lnTo>
                    <a:lnTo>
                      <a:pt x="3347" y="3501"/>
                    </a:lnTo>
                    <a:lnTo>
                      <a:pt x="3409" y="3409"/>
                    </a:lnTo>
                    <a:lnTo>
                      <a:pt x="3409" y="3347"/>
                    </a:lnTo>
                    <a:lnTo>
                      <a:pt x="3194" y="3040"/>
                    </a:lnTo>
                    <a:lnTo>
                      <a:pt x="3132" y="2918"/>
                    </a:lnTo>
                    <a:lnTo>
                      <a:pt x="3194" y="2795"/>
                    </a:lnTo>
                    <a:lnTo>
                      <a:pt x="3163" y="2610"/>
                    </a:lnTo>
                    <a:lnTo>
                      <a:pt x="3102" y="2488"/>
                    </a:lnTo>
                    <a:lnTo>
                      <a:pt x="3040" y="2181"/>
                    </a:lnTo>
                    <a:lnTo>
                      <a:pt x="2948" y="1996"/>
                    </a:lnTo>
                    <a:lnTo>
                      <a:pt x="2948" y="1843"/>
                    </a:lnTo>
                    <a:lnTo>
                      <a:pt x="3071" y="1720"/>
                    </a:lnTo>
                    <a:lnTo>
                      <a:pt x="3071" y="1628"/>
                    </a:lnTo>
                    <a:lnTo>
                      <a:pt x="2887" y="1536"/>
                    </a:lnTo>
                    <a:lnTo>
                      <a:pt x="2733" y="1536"/>
                    </a:lnTo>
                    <a:lnTo>
                      <a:pt x="2702" y="1444"/>
                    </a:lnTo>
                    <a:lnTo>
                      <a:pt x="2549" y="1321"/>
                    </a:lnTo>
                    <a:lnTo>
                      <a:pt x="2488" y="1382"/>
                    </a:lnTo>
                    <a:lnTo>
                      <a:pt x="2334" y="1413"/>
                    </a:lnTo>
                    <a:lnTo>
                      <a:pt x="2242" y="1321"/>
                    </a:lnTo>
                    <a:lnTo>
                      <a:pt x="2088" y="1075"/>
                    </a:lnTo>
                    <a:lnTo>
                      <a:pt x="1873" y="983"/>
                    </a:lnTo>
                    <a:lnTo>
                      <a:pt x="1781" y="799"/>
                    </a:lnTo>
                    <a:lnTo>
                      <a:pt x="1843" y="983"/>
                    </a:lnTo>
                    <a:lnTo>
                      <a:pt x="1873" y="1137"/>
                    </a:lnTo>
                    <a:lnTo>
                      <a:pt x="1781" y="1413"/>
                    </a:lnTo>
                    <a:lnTo>
                      <a:pt x="1720" y="1597"/>
                    </a:lnTo>
                    <a:lnTo>
                      <a:pt x="1751" y="1966"/>
                    </a:lnTo>
                    <a:lnTo>
                      <a:pt x="1781" y="2549"/>
                    </a:lnTo>
                    <a:lnTo>
                      <a:pt x="1720" y="2672"/>
                    </a:lnTo>
                    <a:lnTo>
                      <a:pt x="1781" y="2764"/>
                    </a:lnTo>
                    <a:lnTo>
                      <a:pt x="1904" y="3010"/>
                    </a:lnTo>
                    <a:lnTo>
                      <a:pt x="1904" y="3163"/>
                    </a:lnTo>
                    <a:lnTo>
                      <a:pt x="1996" y="3163"/>
                    </a:lnTo>
                    <a:lnTo>
                      <a:pt x="2058" y="3286"/>
                    </a:lnTo>
                    <a:lnTo>
                      <a:pt x="2303" y="3440"/>
                    </a:lnTo>
                    <a:lnTo>
                      <a:pt x="2334" y="3654"/>
                    </a:lnTo>
                    <a:lnTo>
                      <a:pt x="2303" y="3777"/>
                    </a:lnTo>
                    <a:lnTo>
                      <a:pt x="2365" y="3931"/>
                    </a:lnTo>
                    <a:lnTo>
                      <a:pt x="2488" y="3992"/>
                    </a:lnTo>
                    <a:lnTo>
                      <a:pt x="2610" y="4084"/>
                    </a:lnTo>
                    <a:lnTo>
                      <a:pt x="2610" y="4269"/>
                    </a:lnTo>
                    <a:lnTo>
                      <a:pt x="2672" y="4361"/>
                    </a:lnTo>
                    <a:lnTo>
                      <a:pt x="2795" y="4361"/>
                    </a:lnTo>
                    <a:lnTo>
                      <a:pt x="2917" y="4576"/>
                    </a:lnTo>
                    <a:lnTo>
                      <a:pt x="2917" y="4760"/>
                    </a:lnTo>
                    <a:lnTo>
                      <a:pt x="2917" y="4975"/>
                    </a:lnTo>
                    <a:lnTo>
                      <a:pt x="3071" y="5098"/>
                    </a:lnTo>
                    <a:lnTo>
                      <a:pt x="3132" y="5128"/>
                    </a:lnTo>
                    <a:lnTo>
                      <a:pt x="3255" y="5343"/>
                    </a:lnTo>
                    <a:lnTo>
                      <a:pt x="3317" y="5681"/>
                    </a:lnTo>
                    <a:lnTo>
                      <a:pt x="3378" y="5681"/>
                    </a:lnTo>
                    <a:lnTo>
                      <a:pt x="3439" y="5773"/>
                    </a:lnTo>
                    <a:lnTo>
                      <a:pt x="3378" y="5896"/>
                    </a:lnTo>
                    <a:lnTo>
                      <a:pt x="3378" y="5988"/>
                    </a:lnTo>
                    <a:lnTo>
                      <a:pt x="3532" y="6203"/>
                    </a:lnTo>
                    <a:lnTo>
                      <a:pt x="3593" y="6172"/>
                    </a:lnTo>
                    <a:lnTo>
                      <a:pt x="3593" y="6019"/>
                    </a:lnTo>
                    <a:lnTo>
                      <a:pt x="3654" y="6019"/>
                    </a:lnTo>
                    <a:lnTo>
                      <a:pt x="3685" y="6111"/>
                    </a:lnTo>
                    <a:lnTo>
                      <a:pt x="3808" y="6295"/>
                    </a:lnTo>
                    <a:lnTo>
                      <a:pt x="3839" y="6602"/>
                    </a:lnTo>
                    <a:lnTo>
                      <a:pt x="3808" y="6725"/>
                    </a:lnTo>
                    <a:lnTo>
                      <a:pt x="3808" y="6909"/>
                    </a:lnTo>
                    <a:lnTo>
                      <a:pt x="3869" y="7001"/>
                    </a:lnTo>
                    <a:lnTo>
                      <a:pt x="3869" y="7155"/>
                    </a:lnTo>
                    <a:lnTo>
                      <a:pt x="3961" y="7278"/>
                    </a:lnTo>
                    <a:lnTo>
                      <a:pt x="3961" y="7370"/>
                    </a:lnTo>
                    <a:lnTo>
                      <a:pt x="4054" y="7462"/>
                    </a:lnTo>
                    <a:lnTo>
                      <a:pt x="4054" y="7585"/>
                    </a:lnTo>
                    <a:lnTo>
                      <a:pt x="3992" y="7677"/>
                    </a:lnTo>
                    <a:lnTo>
                      <a:pt x="4115" y="7861"/>
                    </a:lnTo>
                    <a:lnTo>
                      <a:pt x="4115" y="8045"/>
                    </a:lnTo>
                    <a:lnTo>
                      <a:pt x="4054" y="8199"/>
                    </a:lnTo>
                    <a:lnTo>
                      <a:pt x="4054" y="8291"/>
                    </a:lnTo>
                    <a:lnTo>
                      <a:pt x="4207" y="8475"/>
                    </a:lnTo>
                    <a:lnTo>
                      <a:pt x="4330" y="8567"/>
                    </a:lnTo>
                    <a:lnTo>
                      <a:pt x="4361" y="8660"/>
                    </a:lnTo>
                    <a:lnTo>
                      <a:pt x="4422" y="8629"/>
                    </a:lnTo>
                    <a:lnTo>
                      <a:pt x="4422" y="8537"/>
                    </a:lnTo>
                    <a:lnTo>
                      <a:pt x="4483" y="8506"/>
                    </a:lnTo>
                    <a:lnTo>
                      <a:pt x="4545" y="8537"/>
                    </a:lnTo>
                    <a:lnTo>
                      <a:pt x="4637" y="8629"/>
                    </a:lnTo>
                    <a:lnTo>
                      <a:pt x="4698" y="8752"/>
                    </a:lnTo>
                    <a:lnTo>
                      <a:pt x="4821" y="8813"/>
                    </a:lnTo>
                    <a:lnTo>
                      <a:pt x="4852" y="8967"/>
                    </a:lnTo>
                    <a:lnTo>
                      <a:pt x="4944" y="9059"/>
                    </a:lnTo>
                    <a:lnTo>
                      <a:pt x="4975" y="9212"/>
                    </a:lnTo>
                    <a:lnTo>
                      <a:pt x="5098" y="9274"/>
                    </a:lnTo>
                    <a:lnTo>
                      <a:pt x="5098" y="9489"/>
                    </a:lnTo>
                    <a:lnTo>
                      <a:pt x="4944" y="9704"/>
                    </a:lnTo>
                    <a:lnTo>
                      <a:pt x="4698" y="9826"/>
                    </a:lnTo>
                    <a:lnTo>
                      <a:pt x="4576" y="9796"/>
                    </a:lnTo>
                    <a:lnTo>
                      <a:pt x="4514" y="9611"/>
                    </a:lnTo>
                    <a:lnTo>
                      <a:pt x="4514" y="9489"/>
                    </a:lnTo>
                    <a:lnTo>
                      <a:pt x="4422" y="9427"/>
                    </a:lnTo>
                    <a:lnTo>
                      <a:pt x="4422" y="9182"/>
                    </a:lnTo>
                    <a:lnTo>
                      <a:pt x="4330" y="9089"/>
                    </a:lnTo>
                    <a:lnTo>
                      <a:pt x="4176" y="9089"/>
                    </a:lnTo>
                    <a:lnTo>
                      <a:pt x="4054" y="8936"/>
                    </a:lnTo>
                    <a:lnTo>
                      <a:pt x="3992" y="8813"/>
                    </a:lnTo>
                    <a:lnTo>
                      <a:pt x="3869" y="8782"/>
                    </a:lnTo>
                    <a:lnTo>
                      <a:pt x="3501" y="8383"/>
                    </a:lnTo>
                    <a:lnTo>
                      <a:pt x="3439" y="8230"/>
                    </a:lnTo>
                    <a:lnTo>
                      <a:pt x="3255" y="8199"/>
                    </a:lnTo>
                    <a:lnTo>
                      <a:pt x="3224" y="8076"/>
                    </a:lnTo>
                    <a:lnTo>
                      <a:pt x="3163" y="8107"/>
                    </a:lnTo>
                    <a:lnTo>
                      <a:pt x="2979" y="7953"/>
                    </a:lnTo>
                    <a:lnTo>
                      <a:pt x="2979" y="7830"/>
                    </a:lnTo>
                    <a:lnTo>
                      <a:pt x="3102" y="7585"/>
                    </a:lnTo>
                    <a:lnTo>
                      <a:pt x="3163" y="7339"/>
                    </a:lnTo>
                    <a:lnTo>
                      <a:pt x="3132" y="7001"/>
                    </a:lnTo>
                    <a:lnTo>
                      <a:pt x="3040" y="6664"/>
                    </a:lnTo>
                    <a:lnTo>
                      <a:pt x="2948" y="6541"/>
                    </a:lnTo>
                    <a:lnTo>
                      <a:pt x="2856" y="6572"/>
                    </a:lnTo>
                    <a:lnTo>
                      <a:pt x="2764" y="6510"/>
                    </a:lnTo>
                    <a:lnTo>
                      <a:pt x="2457" y="6234"/>
                    </a:lnTo>
                    <a:lnTo>
                      <a:pt x="2426" y="5988"/>
                    </a:lnTo>
                    <a:lnTo>
                      <a:pt x="2488" y="5835"/>
                    </a:lnTo>
                    <a:lnTo>
                      <a:pt x="2395" y="5835"/>
                    </a:lnTo>
                    <a:lnTo>
                      <a:pt x="2273" y="6019"/>
                    </a:lnTo>
                    <a:lnTo>
                      <a:pt x="2150" y="6019"/>
                    </a:lnTo>
                    <a:lnTo>
                      <a:pt x="2058" y="6050"/>
                    </a:lnTo>
                    <a:lnTo>
                      <a:pt x="1996" y="5927"/>
                    </a:lnTo>
                    <a:lnTo>
                      <a:pt x="2027" y="5865"/>
                    </a:lnTo>
                    <a:lnTo>
                      <a:pt x="1904" y="5835"/>
                    </a:lnTo>
                    <a:lnTo>
                      <a:pt x="1812" y="5835"/>
                    </a:lnTo>
                    <a:lnTo>
                      <a:pt x="1812" y="5742"/>
                    </a:lnTo>
                    <a:lnTo>
                      <a:pt x="1628" y="5681"/>
                    </a:lnTo>
                    <a:lnTo>
                      <a:pt x="1474" y="5620"/>
                    </a:lnTo>
                    <a:lnTo>
                      <a:pt x="1382" y="5466"/>
                    </a:lnTo>
                    <a:lnTo>
                      <a:pt x="1382" y="5313"/>
                    </a:lnTo>
                    <a:lnTo>
                      <a:pt x="1229" y="5251"/>
                    </a:lnTo>
                    <a:lnTo>
                      <a:pt x="1075" y="5036"/>
                    </a:lnTo>
                    <a:lnTo>
                      <a:pt x="1106" y="4975"/>
                    </a:lnTo>
                    <a:lnTo>
                      <a:pt x="1321" y="4975"/>
                    </a:lnTo>
                    <a:lnTo>
                      <a:pt x="1444" y="5036"/>
                    </a:lnTo>
                    <a:lnTo>
                      <a:pt x="1658" y="5067"/>
                    </a:lnTo>
                    <a:lnTo>
                      <a:pt x="1781" y="5128"/>
                    </a:lnTo>
                    <a:lnTo>
                      <a:pt x="1812" y="5036"/>
                    </a:lnTo>
                    <a:lnTo>
                      <a:pt x="1843" y="4944"/>
                    </a:lnTo>
                    <a:lnTo>
                      <a:pt x="1720" y="4913"/>
                    </a:lnTo>
                    <a:lnTo>
                      <a:pt x="1720" y="4883"/>
                    </a:lnTo>
                    <a:lnTo>
                      <a:pt x="1812" y="4791"/>
                    </a:lnTo>
                    <a:lnTo>
                      <a:pt x="1904" y="4821"/>
                    </a:lnTo>
                    <a:lnTo>
                      <a:pt x="1935" y="4698"/>
                    </a:lnTo>
                    <a:lnTo>
                      <a:pt x="1873" y="4606"/>
                    </a:lnTo>
                    <a:lnTo>
                      <a:pt x="1873" y="4514"/>
                    </a:lnTo>
                    <a:lnTo>
                      <a:pt x="1966" y="4391"/>
                    </a:lnTo>
                    <a:lnTo>
                      <a:pt x="1873" y="4207"/>
                    </a:lnTo>
                    <a:lnTo>
                      <a:pt x="1781" y="4176"/>
                    </a:lnTo>
                    <a:lnTo>
                      <a:pt x="1720" y="3931"/>
                    </a:lnTo>
                    <a:lnTo>
                      <a:pt x="1505" y="3747"/>
                    </a:lnTo>
                    <a:lnTo>
                      <a:pt x="1474" y="3593"/>
                    </a:lnTo>
                    <a:lnTo>
                      <a:pt x="1351" y="3440"/>
                    </a:lnTo>
                    <a:lnTo>
                      <a:pt x="1106" y="3194"/>
                    </a:lnTo>
                    <a:lnTo>
                      <a:pt x="1014" y="3194"/>
                    </a:lnTo>
                    <a:lnTo>
                      <a:pt x="891" y="3071"/>
                    </a:lnTo>
                    <a:lnTo>
                      <a:pt x="799" y="2825"/>
                    </a:lnTo>
                    <a:lnTo>
                      <a:pt x="799" y="2549"/>
                    </a:lnTo>
                    <a:lnTo>
                      <a:pt x="737" y="2457"/>
                    </a:lnTo>
                    <a:lnTo>
                      <a:pt x="645" y="2365"/>
                    </a:lnTo>
                    <a:lnTo>
                      <a:pt x="645" y="2211"/>
                    </a:lnTo>
                    <a:lnTo>
                      <a:pt x="707" y="2119"/>
                    </a:lnTo>
                    <a:lnTo>
                      <a:pt x="676" y="1966"/>
                    </a:lnTo>
                    <a:lnTo>
                      <a:pt x="522" y="1812"/>
                    </a:lnTo>
                    <a:lnTo>
                      <a:pt x="461" y="1720"/>
                    </a:lnTo>
                    <a:lnTo>
                      <a:pt x="522" y="1659"/>
                    </a:lnTo>
                    <a:lnTo>
                      <a:pt x="522" y="1566"/>
                    </a:lnTo>
                    <a:lnTo>
                      <a:pt x="307" y="1290"/>
                    </a:lnTo>
                    <a:lnTo>
                      <a:pt x="246" y="1137"/>
                    </a:lnTo>
                    <a:lnTo>
                      <a:pt x="277" y="1014"/>
                    </a:lnTo>
                    <a:lnTo>
                      <a:pt x="338" y="983"/>
                    </a:lnTo>
                    <a:lnTo>
                      <a:pt x="246" y="860"/>
                    </a:lnTo>
                    <a:lnTo>
                      <a:pt x="154" y="676"/>
                    </a:lnTo>
                    <a:lnTo>
                      <a:pt x="31" y="246"/>
                    </a:lnTo>
                    <a:lnTo>
                      <a:pt x="31" y="62"/>
                    </a:lnTo>
                    <a:close/>
                    <a:moveTo>
                      <a:pt x="4268" y="7953"/>
                    </a:moveTo>
                    <a:lnTo>
                      <a:pt x="4361" y="7923"/>
                    </a:lnTo>
                    <a:lnTo>
                      <a:pt x="4330" y="7800"/>
                    </a:lnTo>
                    <a:lnTo>
                      <a:pt x="4238" y="7677"/>
                    </a:lnTo>
                    <a:lnTo>
                      <a:pt x="4176" y="7738"/>
                    </a:lnTo>
                    <a:lnTo>
                      <a:pt x="4238" y="7800"/>
                    </a:lnTo>
                    <a:close/>
                    <a:moveTo>
                      <a:pt x="4422" y="8352"/>
                    </a:moveTo>
                    <a:lnTo>
                      <a:pt x="4422" y="8445"/>
                    </a:lnTo>
                    <a:lnTo>
                      <a:pt x="4483" y="8445"/>
                    </a:lnTo>
                    <a:lnTo>
                      <a:pt x="4514" y="8352"/>
                    </a:lnTo>
                    <a:lnTo>
                      <a:pt x="4422" y="8352"/>
                    </a:lnTo>
                    <a:close/>
                    <a:moveTo>
                      <a:pt x="14985" y="8107"/>
                    </a:moveTo>
                    <a:lnTo>
                      <a:pt x="15046" y="8076"/>
                    </a:lnTo>
                    <a:lnTo>
                      <a:pt x="15077" y="7984"/>
                    </a:lnTo>
                    <a:lnTo>
                      <a:pt x="15016" y="7984"/>
                    </a:lnTo>
                    <a:lnTo>
                      <a:pt x="14985" y="8107"/>
                    </a:lnTo>
                    <a:close/>
                    <a:moveTo>
                      <a:pt x="14954" y="8322"/>
                    </a:moveTo>
                    <a:lnTo>
                      <a:pt x="14985" y="8322"/>
                    </a:lnTo>
                    <a:lnTo>
                      <a:pt x="15016" y="8199"/>
                    </a:lnTo>
                    <a:lnTo>
                      <a:pt x="14985" y="8199"/>
                    </a:lnTo>
                    <a:close/>
                    <a:moveTo>
                      <a:pt x="14862" y="8660"/>
                    </a:moveTo>
                    <a:lnTo>
                      <a:pt x="14923" y="8537"/>
                    </a:lnTo>
                    <a:lnTo>
                      <a:pt x="14923" y="8414"/>
                    </a:lnTo>
                    <a:close/>
                  </a:path>
                </a:pathLst>
              </a:custGeom>
              <a:solidFill>
                <a:srgbClr val="D9D9D9"/>
              </a:solidFill>
              <a:ln cap="flat" cmpd="sng" w="9525">
                <a:solidFill>
                  <a:schemeClr val="lt1"/>
                </a:solidFill>
                <a:prstDash val="solid"/>
                <a:round/>
                <a:headEnd len="sm" w="sm" type="none"/>
                <a:tailEnd len="sm" w="sm" type="none"/>
              </a:ln>
            </p:spPr>
          </p:sp>
          <p:sp>
            <p:nvSpPr>
              <p:cNvPr id="507" name="Google Shape;507;p54"/>
              <p:cNvSpPr/>
              <p:nvPr/>
            </p:nvSpPr>
            <p:spPr>
              <a:xfrm>
                <a:off x="4389120" y="3108960"/>
                <a:ext cx="617362" cy="648397"/>
              </a:xfrm>
              <a:custGeom>
                <a:rect b="b" l="l" r="r" t="t"/>
                <a:pathLst>
                  <a:path extrusionOk="0" h="33992" w="32365">
                    <a:moveTo>
                      <a:pt x="18916" y="5006"/>
                    </a:moveTo>
                    <a:lnTo>
                      <a:pt x="18977" y="4913"/>
                    </a:lnTo>
                    <a:lnTo>
                      <a:pt x="19100" y="4852"/>
                    </a:lnTo>
                    <a:lnTo>
                      <a:pt x="19131" y="4913"/>
                    </a:lnTo>
                    <a:lnTo>
                      <a:pt x="19100" y="5006"/>
                    </a:lnTo>
                    <a:lnTo>
                      <a:pt x="18977" y="5036"/>
                    </a:lnTo>
                    <a:lnTo>
                      <a:pt x="18916" y="5036"/>
                    </a:lnTo>
                    <a:close/>
                    <a:moveTo>
                      <a:pt x="18762" y="5006"/>
                    </a:moveTo>
                    <a:lnTo>
                      <a:pt x="18854" y="5006"/>
                    </a:lnTo>
                    <a:lnTo>
                      <a:pt x="18854" y="4944"/>
                    </a:lnTo>
                    <a:lnTo>
                      <a:pt x="19038" y="4791"/>
                    </a:lnTo>
                    <a:lnTo>
                      <a:pt x="19131" y="4791"/>
                    </a:lnTo>
                    <a:lnTo>
                      <a:pt x="19284" y="4637"/>
                    </a:lnTo>
                    <a:lnTo>
                      <a:pt x="19253" y="4576"/>
                    </a:lnTo>
                    <a:lnTo>
                      <a:pt x="19192" y="4576"/>
                    </a:lnTo>
                    <a:lnTo>
                      <a:pt x="19100" y="4576"/>
                    </a:lnTo>
                    <a:lnTo>
                      <a:pt x="19038" y="4606"/>
                    </a:lnTo>
                    <a:lnTo>
                      <a:pt x="18885" y="4791"/>
                    </a:lnTo>
                    <a:lnTo>
                      <a:pt x="18762" y="5036"/>
                    </a:lnTo>
                    <a:close/>
                    <a:moveTo>
                      <a:pt x="19499" y="4422"/>
                    </a:moveTo>
                    <a:lnTo>
                      <a:pt x="19468" y="4361"/>
                    </a:lnTo>
                    <a:lnTo>
                      <a:pt x="19376" y="4299"/>
                    </a:lnTo>
                    <a:lnTo>
                      <a:pt x="19376" y="4391"/>
                    </a:lnTo>
                    <a:lnTo>
                      <a:pt x="19407" y="4484"/>
                    </a:lnTo>
                    <a:lnTo>
                      <a:pt x="19499" y="4484"/>
                    </a:lnTo>
                    <a:lnTo>
                      <a:pt x="19499" y="4422"/>
                    </a:lnTo>
                    <a:close/>
                    <a:moveTo>
                      <a:pt x="19499" y="4269"/>
                    </a:moveTo>
                    <a:lnTo>
                      <a:pt x="19468" y="4115"/>
                    </a:lnTo>
                    <a:lnTo>
                      <a:pt x="19560" y="3992"/>
                    </a:lnTo>
                    <a:lnTo>
                      <a:pt x="19622" y="3962"/>
                    </a:lnTo>
                    <a:lnTo>
                      <a:pt x="19745" y="3869"/>
                    </a:lnTo>
                    <a:lnTo>
                      <a:pt x="19806" y="3869"/>
                    </a:lnTo>
                    <a:lnTo>
                      <a:pt x="19745" y="3992"/>
                    </a:lnTo>
                    <a:lnTo>
                      <a:pt x="19653" y="4023"/>
                    </a:lnTo>
                    <a:lnTo>
                      <a:pt x="19560" y="4146"/>
                    </a:lnTo>
                    <a:lnTo>
                      <a:pt x="19499" y="4238"/>
                    </a:lnTo>
                    <a:close/>
                    <a:moveTo>
                      <a:pt x="19560" y="4361"/>
                    </a:moveTo>
                    <a:lnTo>
                      <a:pt x="19622" y="4422"/>
                    </a:lnTo>
                    <a:lnTo>
                      <a:pt x="19837" y="4422"/>
                    </a:lnTo>
                    <a:lnTo>
                      <a:pt x="19898" y="4453"/>
                    </a:lnTo>
                    <a:lnTo>
                      <a:pt x="19990" y="4391"/>
                    </a:lnTo>
                    <a:lnTo>
                      <a:pt x="20021" y="4299"/>
                    </a:lnTo>
                    <a:lnTo>
                      <a:pt x="19929" y="4207"/>
                    </a:lnTo>
                    <a:lnTo>
                      <a:pt x="19683" y="4269"/>
                    </a:lnTo>
                    <a:lnTo>
                      <a:pt x="19591" y="4269"/>
                    </a:lnTo>
                    <a:lnTo>
                      <a:pt x="19560" y="4361"/>
                    </a:lnTo>
                    <a:close/>
                    <a:moveTo>
                      <a:pt x="20021" y="4576"/>
                    </a:moveTo>
                    <a:lnTo>
                      <a:pt x="20144" y="4514"/>
                    </a:lnTo>
                    <a:lnTo>
                      <a:pt x="20175" y="4453"/>
                    </a:lnTo>
                    <a:lnTo>
                      <a:pt x="20297" y="4453"/>
                    </a:lnTo>
                    <a:lnTo>
                      <a:pt x="20389" y="4514"/>
                    </a:lnTo>
                    <a:lnTo>
                      <a:pt x="20328" y="4606"/>
                    </a:lnTo>
                    <a:lnTo>
                      <a:pt x="20144" y="4606"/>
                    </a:lnTo>
                    <a:lnTo>
                      <a:pt x="20021" y="4545"/>
                    </a:lnTo>
                    <a:close/>
                    <a:moveTo>
                      <a:pt x="19499" y="2856"/>
                    </a:moveTo>
                    <a:lnTo>
                      <a:pt x="19407" y="2733"/>
                    </a:lnTo>
                    <a:lnTo>
                      <a:pt x="19345" y="2518"/>
                    </a:lnTo>
                    <a:lnTo>
                      <a:pt x="19376" y="2457"/>
                    </a:lnTo>
                    <a:lnTo>
                      <a:pt x="19468" y="2518"/>
                    </a:lnTo>
                    <a:lnTo>
                      <a:pt x="19591" y="2733"/>
                    </a:lnTo>
                    <a:lnTo>
                      <a:pt x="19591" y="2856"/>
                    </a:lnTo>
                    <a:lnTo>
                      <a:pt x="19499" y="2856"/>
                    </a:lnTo>
                    <a:close/>
                    <a:moveTo>
                      <a:pt x="18762" y="1198"/>
                    </a:moveTo>
                    <a:lnTo>
                      <a:pt x="18701" y="1137"/>
                    </a:lnTo>
                    <a:lnTo>
                      <a:pt x="18670" y="983"/>
                    </a:lnTo>
                    <a:lnTo>
                      <a:pt x="18578" y="768"/>
                    </a:lnTo>
                    <a:lnTo>
                      <a:pt x="18516" y="799"/>
                    </a:lnTo>
                    <a:lnTo>
                      <a:pt x="18516" y="922"/>
                    </a:lnTo>
                    <a:lnTo>
                      <a:pt x="18455" y="1044"/>
                    </a:lnTo>
                    <a:lnTo>
                      <a:pt x="18271" y="1167"/>
                    </a:lnTo>
                    <a:lnTo>
                      <a:pt x="18271" y="1167"/>
                    </a:lnTo>
                    <a:lnTo>
                      <a:pt x="18271" y="1167"/>
                    </a:lnTo>
                    <a:lnTo>
                      <a:pt x="18209" y="1259"/>
                    </a:lnTo>
                    <a:lnTo>
                      <a:pt x="17994" y="1505"/>
                    </a:lnTo>
                    <a:lnTo>
                      <a:pt x="17779" y="1781"/>
                    </a:lnTo>
                    <a:lnTo>
                      <a:pt x="17779" y="1935"/>
                    </a:lnTo>
                    <a:lnTo>
                      <a:pt x="17626" y="2273"/>
                    </a:lnTo>
                    <a:lnTo>
                      <a:pt x="17503" y="2488"/>
                    </a:lnTo>
                    <a:lnTo>
                      <a:pt x="17380" y="2703"/>
                    </a:lnTo>
                    <a:lnTo>
                      <a:pt x="17257" y="2733"/>
                    </a:lnTo>
                    <a:lnTo>
                      <a:pt x="17165" y="2795"/>
                    </a:lnTo>
                    <a:lnTo>
                      <a:pt x="17135" y="2918"/>
                    </a:lnTo>
                    <a:lnTo>
                      <a:pt x="16981" y="3040"/>
                    </a:lnTo>
                    <a:lnTo>
                      <a:pt x="16889" y="3010"/>
                    </a:lnTo>
                    <a:lnTo>
                      <a:pt x="16889" y="2764"/>
                    </a:lnTo>
                    <a:lnTo>
                      <a:pt x="16828" y="2764"/>
                    </a:lnTo>
                    <a:lnTo>
                      <a:pt x="16797" y="2672"/>
                    </a:lnTo>
                    <a:lnTo>
                      <a:pt x="16705" y="2672"/>
                    </a:lnTo>
                    <a:lnTo>
                      <a:pt x="16613" y="2733"/>
                    </a:lnTo>
                    <a:lnTo>
                      <a:pt x="16521" y="2825"/>
                    </a:lnTo>
                    <a:lnTo>
                      <a:pt x="16367" y="2795"/>
                    </a:lnTo>
                    <a:lnTo>
                      <a:pt x="16244" y="2672"/>
                    </a:lnTo>
                    <a:lnTo>
                      <a:pt x="16244" y="2610"/>
                    </a:lnTo>
                    <a:lnTo>
                      <a:pt x="16213" y="2549"/>
                    </a:lnTo>
                    <a:lnTo>
                      <a:pt x="16152" y="2426"/>
                    </a:lnTo>
                    <a:lnTo>
                      <a:pt x="16121" y="2334"/>
                    </a:lnTo>
                    <a:lnTo>
                      <a:pt x="15999" y="2303"/>
                    </a:lnTo>
                    <a:lnTo>
                      <a:pt x="15845" y="2181"/>
                    </a:lnTo>
                    <a:lnTo>
                      <a:pt x="15630" y="2181"/>
                    </a:lnTo>
                    <a:lnTo>
                      <a:pt x="15507" y="2242"/>
                    </a:lnTo>
                    <a:lnTo>
                      <a:pt x="15169" y="2242"/>
                    </a:lnTo>
                    <a:lnTo>
                      <a:pt x="14985" y="2181"/>
                    </a:lnTo>
                    <a:lnTo>
                      <a:pt x="14801" y="2303"/>
                    </a:lnTo>
                    <a:lnTo>
                      <a:pt x="14770" y="2457"/>
                    </a:lnTo>
                    <a:lnTo>
                      <a:pt x="14924" y="2610"/>
                    </a:lnTo>
                    <a:lnTo>
                      <a:pt x="14985" y="2703"/>
                    </a:lnTo>
                    <a:lnTo>
                      <a:pt x="15047" y="2887"/>
                    </a:lnTo>
                    <a:lnTo>
                      <a:pt x="15016" y="2948"/>
                    </a:lnTo>
                    <a:lnTo>
                      <a:pt x="14862" y="2948"/>
                    </a:lnTo>
                    <a:lnTo>
                      <a:pt x="14678" y="2887"/>
                    </a:lnTo>
                    <a:lnTo>
                      <a:pt x="14617" y="2825"/>
                    </a:lnTo>
                    <a:lnTo>
                      <a:pt x="14279" y="2825"/>
                    </a:lnTo>
                    <a:lnTo>
                      <a:pt x="14125" y="2856"/>
                    </a:lnTo>
                    <a:lnTo>
                      <a:pt x="14064" y="2795"/>
                    </a:lnTo>
                    <a:lnTo>
                      <a:pt x="13818" y="2795"/>
                    </a:lnTo>
                    <a:lnTo>
                      <a:pt x="13634" y="2856"/>
                    </a:lnTo>
                    <a:lnTo>
                      <a:pt x="13542" y="3132"/>
                    </a:lnTo>
                    <a:lnTo>
                      <a:pt x="13204" y="3132"/>
                    </a:lnTo>
                    <a:lnTo>
                      <a:pt x="13051" y="3163"/>
                    </a:lnTo>
                    <a:lnTo>
                      <a:pt x="13020" y="3255"/>
                    </a:lnTo>
                    <a:lnTo>
                      <a:pt x="12897" y="3378"/>
                    </a:lnTo>
                    <a:lnTo>
                      <a:pt x="12713" y="3409"/>
                    </a:lnTo>
                    <a:lnTo>
                      <a:pt x="12682" y="3347"/>
                    </a:lnTo>
                    <a:lnTo>
                      <a:pt x="12559" y="3378"/>
                    </a:lnTo>
                    <a:lnTo>
                      <a:pt x="12467" y="3501"/>
                    </a:lnTo>
                    <a:lnTo>
                      <a:pt x="12345" y="3470"/>
                    </a:lnTo>
                    <a:lnTo>
                      <a:pt x="12007" y="3194"/>
                    </a:lnTo>
                    <a:lnTo>
                      <a:pt x="11884" y="3040"/>
                    </a:lnTo>
                    <a:lnTo>
                      <a:pt x="11884" y="2918"/>
                    </a:lnTo>
                    <a:lnTo>
                      <a:pt x="11730" y="2733"/>
                    </a:lnTo>
                    <a:lnTo>
                      <a:pt x="11577" y="2580"/>
                    </a:lnTo>
                    <a:lnTo>
                      <a:pt x="11546" y="2426"/>
                    </a:lnTo>
                    <a:lnTo>
                      <a:pt x="11577" y="2303"/>
                    </a:lnTo>
                    <a:lnTo>
                      <a:pt x="11546" y="2211"/>
                    </a:lnTo>
                    <a:lnTo>
                      <a:pt x="11577" y="2058"/>
                    </a:lnTo>
                    <a:lnTo>
                      <a:pt x="11638" y="1966"/>
                    </a:lnTo>
                    <a:lnTo>
                      <a:pt x="11638" y="1781"/>
                    </a:lnTo>
                    <a:lnTo>
                      <a:pt x="11792" y="1474"/>
                    </a:lnTo>
                    <a:lnTo>
                      <a:pt x="11853" y="1259"/>
                    </a:lnTo>
                    <a:lnTo>
                      <a:pt x="11976" y="1075"/>
                    </a:lnTo>
                    <a:lnTo>
                      <a:pt x="11976" y="983"/>
                    </a:lnTo>
                    <a:lnTo>
                      <a:pt x="11823" y="983"/>
                    </a:lnTo>
                    <a:lnTo>
                      <a:pt x="11761" y="860"/>
                    </a:lnTo>
                    <a:lnTo>
                      <a:pt x="11700" y="737"/>
                    </a:lnTo>
                    <a:lnTo>
                      <a:pt x="11515" y="737"/>
                    </a:lnTo>
                    <a:lnTo>
                      <a:pt x="11393" y="676"/>
                    </a:lnTo>
                    <a:lnTo>
                      <a:pt x="11454" y="584"/>
                    </a:lnTo>
                    <a:lnTo>
                      <a:pt x="11577" y="430"/>
                    </a:lnTo>
                    <a:lnTo>
                      <a:pt x="11577" y="185"/>
                    </a:lnTo>
                    <a:lnTo>
                      <a:pt x="11423" y="31"/>
                    </a:lnTo>
                    <a:lnTo>
                      <a:pt x="11239" y="1"/>
                    </a:lnTo>
                    <a:lnTo>
                      <a:pt x="11147" y="62"/>
                    </a:lnTo>
                    <a:lnTo>
                      <a:pt x="11086" y="1"/>
                    </a:lnTo>
                    <a:lnTo>
                      <a:pt x="10993" y="1"/>
                    </a:lnTo>
                    <a:lnTo>
                      <a:pt x="11024" y="154"/>
                    </a:lnTo>
                    <a:lnTo>
                      <a:pt x="10932" y="369"/>
                    </a:lnTo>
                    <a:lnTo>
                      <a:pt x="10502" y="676"/>
                    </a:lnTo>
                    <a:lnTo>
                      <a:pt x="10256" y="676"/>
                    </a:lnTo>
                    <a:lnTo>
                      <a:pt x="9857" y="860"/>
                    </a:lnTo>
                    <a:lnTo>
                      <a:pt x="9734" y="768"/>
                    </a:lnTo>
                    <a:lnTo>
                      <a:pt x="9489" y="799"/>
                    </a:lnTo>
                    <a:lnTo>
                      <a:pt x="9212" y="1044"/>
                    </a:lnTo>
                    <a:lnTo>
                      <a:pt x="8967" y="1137"/>
                    </a:lnTo>
                    <a:lnTo>
                      <a:pt x="8875" y="1075"/>
                    </a:lnTo>
                    <a:lnTo>
                      <a:pt x="8476" y="1137"/>
                    </a:lnTo>
                    <a:lnTo>
                      <a:pt x="8199" y="1137"/>
                    </a:lnTo>
                    <a:lnTo>
                      <a:pt x="7954" y="1014"/>
                    </a:lnTo>
                    <a:lnTo>
                      <a:pt x="7677" y="952"/>
                    </a:lnTo>
                    <a:lnTo>
                      <a:pt x="7462" y="891"/>
                    </a:lnTo>
                    <a:lnTo>
                      <a:pt x="7554" y="1075"/>
                    </a:lnTo>
                    <a:lnTo>
                      <a:pt x="7739" y="1167"/>
                    </a:lnTo>
                    <a:lnTo>
                      <a:pt x="7923" y="1321"/>
                    </a:lnTo>
                    <a:lnTo>
                      <a:pt x="7984" y="1474"/>
                    </a:lnTo>
                    <a:lnTo>
                      <a:pt x="7739" y="1843"/>
                    </a:lnTo>
                    <a:lnTo>
                      <a:pt x="7831" y="1996"/>
                    </a:lnTo>
                    <a:lnTo>
                      <a:pt x="7769" y="2273"/>
                    </a:lnTo>
                    <a:lnTo>
                      <a:pt x="8168" y="2396"/>
                    </a:lnTo>
                    <a:lnTo>
                      <a:pt x="8414" y="2365"/>
                    </a:lnTo>
                    <a:lnTo>
                      <a:pt x="8690" y="2426"/>
                    </a:lnTo>
                    <a:lnTo>
                      <a:pt x="8690" y="2580"/>
                    </a:lnTo>
                    <a:lnTo>
                      <a:pt x="8506" y="2672"/>
                    </a:lnTo>
                    <a:lnTo>
                      <a:pt x="8107" y="2764"/>
                    </a:lnTo>
                    <a:lnTo>
                      <a:pt x="7984" y="2918"/>
                    </a:lnTo>
                    <a:lnTo>
                      <a:pt x="7892" y="3132"/>
                    </a:lnTo>
                    <a:lnTo>
                      <a:pt x="7462" y="3347"/>
                    </a:lnTo>
                    <a:lnTo>
                      <a:pt x="7339" y="3501"/>
                    </a:lnTo>
                    <a:lnTo>
                      <a:pt x="7063" y="3685"/>
                    </a:lnTo>
                    <a:lnTo>
                      <a:pt x="6848" y="3931"/>
                    </a:lnTo>
                    <a:lnTo>
                      <a:pt x="6510" y="3931"/>
                    </a:lnTo>
                    <a:lnTo>
                      <a:pt x="6326" y="3900"/>
                    </a:lnTo>
                    <a:lnTo>
                      <a:pt x="5988" y="3654"/>
                    </a:lnTo>
                    <a:lnTo>
                      <a:pt x="5681" y="3440"/>
                    </a:lnTo>
                    <a:lnTo>
                      <a:pt x="5466" y="3470"/>
                    </a:lnTo>
                    <a:lnTo>
                      <a:pt x="5466" y="3225"/>
                    </a:lnTo>
                    <a:lnTo>
                      <a:pt x="5436" y="3040"/>
                    </a:lnTo>
                    <a:lnTo>
                      <a:pt x="5282" y="2887"/>
                    </a:lnTo>
                    <a:lnTo>
                      <a:pt x="5251" y="2764"/>
                    </a:lnTo>
                    <a:lnTo>
                      <a:pt x="5036" y="2825"/>
                    </a:lnTo>
                    <a:lnTo>
                      <a:pt x="4852" y="3010"/>
                    </a:lnTo>
                    <a:lnTo>
                      <a:pt x="4760" y="3010"/>
                    </a:lnTo>
                    <a:lnTo>
                      <a:pt x="4668" y="2918"/>
                    </a:lnTo>
                    <a:lnTo>
                      <a:pt x="4514" y="2918"/>
                    </a:lnTo>
                    <a:lnTo>
                      <a:pt x="4422" y="3040"/>
                    </a:lnTo>
                    <a:lnTo>
                      <a:pt x="3470" y="3040"/>
                    </a:lnTo>
                    <a:lnTo>
                      <a:pt x="3409" y="3286"/>
                    </a:lnTo>
                    <a:lnTo>
                      <a:pt x="3501" y="3501"/>
                    </a:lnTo>
                    <a:lnTo>
                      <a:pt x="3808" y="3593"/>
                    </a:lnTo>
                    <a:lnTo>
                      <a:pt x="3931" y="3808"/>
                    </a:lnTo>
                    <a:lnTo>
                      <a:pt x="3839" y="3900"/>
                    </a:lnTo>
                    <a:lnTo>
                      <a:pt x="3931" y="3992"/>
                    </a:lnTo>
                    <a:lnTo>
                      <a:pt x="3900" y="4146"/>
                    </a:lnTo>
                    <a:lnTo>
                      <a:pt x="3685" y="3992"/>
                    </a:lnTo>
                    <a:lnTo>
                      <a:pt x="3133" y="4207"/>
                    </a:lnTo>
                    <a:lnTo>
                      <a:pt x="3163" y="4637"/>
                    </a:lnTo>
                    <a:lnTo>
                      <a:pt x="3317" y="4821"/>
                    </a:lnTo>
                    <a:lnTo>
                      <a:pt x="3624" y="5067"/>
                    </a:lnTo>
                    <a:lnTo>
                      <a:pt x="3839" y="5435"/>
                    </a:lnTo>
                    <a:lnTo>
                      <a:pt x="3839" y="5712"/>
                    </a:lnTo>
                    <a:lnTo>
                      <a:pt x="3839" y="5835"/>
                    </a:lnTo>
                    <a:lnTo>
                      <a:pt x="3348" y="7554"/>
                    </a:lnTo>
                    <a:lnTo>
                      <a:pt x="3225" y="8015"/>
                    </a:lnTo>
                    <a:lnTo>
                      <a:pt x="3256" y="8107"/>
                    </a:lnTo>
                    <a:lnTo>
                      <a:pt x="3163" y="8230"/>
                    </a:lnTo>
                    <a:lnTo>
                      <a:pt x="2979" y="8168"/>
                    </a:lnTo>
                    <a:lnTo>
                      <a:pt x="3010" y="8107"/>
                    </a:lnTo>
                    <a:lnTo>
                      <a:pt x="2826" y="7984"/>
                    </a:lnTo>
                    <a:lnTo>
                      <a:pt x="2764" y="7984"/>
                    </a:lnTo>
                    <a:lnTo>
                      <a:pt x="2611" y="7984"/>
                    </a:lnTo>
                    <a:lnTo>
                      <a:pt x="2519" y="7984"/>
                    </a:lnTo>
                    <a:lnTo>
                      <a:pt x="2457" y="8107"/>
                    </a:lnTo>
                    <a:lnTo>
                      <a:pt x="1904" y="8291"/>
                    </a:lnTo>
                    <a:lnTo>
                      <a:pt x="1475" y="8383"/>
                    </a:lnTo>
                    <a:lnTo>
                      <a:pt x="1382" y="8475"/>
                    </a:lnTo>
                    <a:lnTo>
                      <a:pt x="1290" y="8506"/>
                    </a:lnTo>
                    <a:lnTo>
                      <a:pt x="1106" y="8690"/>
                    </a:lnTo>
                    <a:lnTo>
                      <a:pt x="922" y="8782"/>
                    </a:lnTo>
                    <a:lnTo>
                      <a:pt x="768" y="8874"/>
                    </a:lnTo>
                    <a:lnTo>
                      <a:pt x="768" y="9089"/>
                    </a:lnTo>
                    <a:lnTo>
                      <a:pt x="707" y="9212"/>
                    </a:lnTo>
                    <a:lnTo>
                      <a:pt x="738" y="9335"/>
                    </a:lnTo>
                    <a:lnTo>
                      <a:pt x="523" y="9550"/>
                    </a:lnTo>
                    <a:lnTo>
                      <a:pt x="584" y="9857"/>
                    </a:lnTo>
                    <a:lnTo>
                      <a:pt x="676" y="10011"/>
                    </a:lnTo>
                    <a:lnTo>
                      <a:pt x="523" y="10133"/>
                    </a:lnTo>
                    <a:lnTo>
                      <a:pt x="400" y="10103"/>
                    </a:lnTo>
                    <a:lnTo>
                      <a:pt x="154" y="10287"/>
                    </a:lnTo>
                    <a:lnTo>
                      <a:pt x="154" y="10471"/>
                    </a:lnTo>
                    <a:lnTo>
                      <a:pt x="62" y="10563"/>
                    </a:lnTo>
                    <a:lnTo>
                      <a:pt x="124" y="10686"/>
                    </a:lnTo>
                    <a:lnTo>
                      <a:pt x="93" y="10870"/>
                    </a:lnTo>
                    <a:lnTo>
                      <a:pt x="1" y="11024"/>
                    </a:lnTo>
                    <a:lnTo>
                      <a:pt x="62" y="11147"/>
                    </a:lnTo>
                    <a:lnTo>
                      <a:pt x="31" y="11270"/>
                    </a:lnTo>
                    <a:lnTo>
                      <a:pt x="246" y="11515"/>
                    </a:lnTo>
                    <a:lnTo>
                      <a:pt x="676" y="12160"/>
                    </a:lnTo>
                    <a:lnTo>
                      <a:pt x="461" y="12406"/>
                    </a:lnTo>
                    <a:lnTo>
                      <a:pt x="983" y="12375"/>
                    </a:lnTo>
                    <a:lnTo>
                      <a:pt x="1198" y="12406"/>
                    </a:lnTo>
                    <a:lnTo>
                      <a:pt x="1382" y="12682"/>
                    </a:lnTo>
                    <a:lnTo>
                      <a:pt x="1444" y="12928"/>
                    </a:lnTo>
                    <a:lnTo>
                      <a:pt x="1812" y="12928"/>
                    </a:lnTo>
                    <a:lnTo>
                      <a:pt x="2212" y="12928"/>
                    </a:lnTo>
                    <a:lnTo>
                      <a:pt x="2580" y="12621"/>
                    </a:lnTo>
                    <a:lnTo>
                      <a:pt x="2856" y="12467"/>
                    </a:lnTo>
                    <a:lnTo>
                      <a:pt x="2948" y="12528"/>
                    </a:lnTo>
                    <a:lnTo>
                      <a:pt x="2918" y="12713"/>
                    </a:lnTo>
                    <a:lnTo>
                      <a:pt x="2856" y="12774"/>
                    </a:lnTo>
                    <a:lnTo>
                      <a:pt x="2856" y="13081"/>
                    </a:lnTo>
                    <a:lnTo>
                      <a:pt x="2887" y="13572"/>
                    </a:lnTo>
                    <a:lnTo>
                      <a:pt x="2887" y="13757"/>
                    </a:lnTo>
                    <a:lnTo>
                      <a:pt x="3010" y="13849"/>
                    </a:lnTo>
                    <a:lnTo>
                      <a:pt x="3163" y="13818"/>
                    </a:lnTo>
                    <a:lnTo>
                      <a:pt x="3317" y="13787"/>
                    </a:lnTo>
                    <a:lnTo>
                      <a:pt x="3501" y="13787"/>
                    </a:lnTo>
                    <a:lnTo>
                      <a:pt x="3593" y="13787"/>
                    </a:lnTo>
                    <a:lnTo>
                      <a:pt x="3685" y="13818"/>
                    </a:lnTo>
                    <a:lnTo>
                      <a:pt x="3685" y="13818"/>
                    </a:lnTo>
                    <a:lnTo>
                      <a:pt x="4207" y="13818"/>
                    </a:lnTo>
                    <a:lnTo>
                      <a:pt x="4453" y="13818"/>
                    </a:lnTo>
                    <a:lnTo>
                      <a:pt x="4699" y="13695"/>
                    </a:lnTo>
                    <a:lnTo>
                      <a:pt x="4822" y="13695"/>
                    </a:lnTo>
                    <a:lnTo>
                      <a:pt x="5006" y="13572"/>
                    </a:lnTo>
                    <a:lnTo>
                      <a:pt x="5221" y="13572"/>
                    </a:lnTo>
                    <a:lnTo>
                      <a:pt x="5436" y="13480"/>
                    </a:lnTo>
                    <a:lnTo>
                      <a:pt x="5589" y="13112"/>
                    </a:lnTo>
                    <a:lnTo>
                      <a:pt x="5988" y="12836"/>
                    </a:lnTo>
                    <a:lnTo>
                      <a:pt x="6265" y="12805"/>
                    </a:lnTo>
                    <a:lnTo>
                      <a:pt x="6510" y="12682"/>
                    </a:lnTo>
                    <a:lnTo>
                      <a:pt x="6695" y="12682"/>
                    </a:lnTo>
                    <a:lnTo>
                      <a:pt x="6848" y="12805"/>
                    </a:lnTo>
                    <a:lnTo>
                      <a:pt x="7063" y="12682"/>
                    </a:lnTo>
                    <a:lnTo>
                      <a:pt x="7155" y="12743"/>
                    </a:lnTo>
                    <a:lnTo>
                      <a:pt x="7124" y="12958"/>
                    </a:lnTo>
                    <a:lnTo>
                      <a:pt x="7217" y="13235"/>
                    </a:lnTo>
                    <a:lnTo>
                      <a:pt x="7094" y="13480"/>
                    </a:lnTo>
                    <a:lnTo>
                      <a:pt x="7186" y="13880"/>
                    </a:lnTo>
                    <a:lnTo>
                      <a:pt x="7124" y="14033"/>
                    </a:lnTo>
                    <a:lnTo>
                      <a:pt x="7278" y="14340"/>
                    </a:lnTo>
                    <a:lnTo>
                      <a:pt x="7462" y="14432"/>
                    </a:lnTo>
                    <a:lnTo>
                      <a:pt x="7524" y="14678"/>
                    </a:lnTo>
                    <a:lnTo>
                      <a:pt x="7708" y="14770"/>
                    </a:lnTo>
                    <a:lnTo>
                      <a:pt x="7984" y="14954"/>
                    </a:lnTo>
                    <a:lnTo>
                      <a:pt x="8138" y="15108"/>
                    </a:lnTo>
                    <a:lnTo>
                      <a:pt x="8230" y="15016"/>
                    </a:lnTo>
                    <a:lnTo>
                      <a:pt x="8568" y="14954"/>
                    </a:lnTo>
                    <a:lnTo>
                      <a:pt x="8844" y="15231"/>
                    </a:lnTo>
                    <a:lnTo>
                      <a:pt x="9059" y="15169"/>
                    </a:lnTo>
                    <a:lnTo>
                      <a:pt x="9366" y="15476"/>
                    </a:lnTo>
                    <a:lnTo>
                      <a:pt x="9489" y="15476"/>
                    </a:lnTo>
                    <a:lnTo>
                      <a:pt x="9857" y="15599"/>
                    </a:lnTo>
                    <a:lnTo>
                      <a:pt x="10072" y="15691"/>
                    </a:lnTo>
                    <a:lnTo>
                      <a:pt x="10134" y="15937"/>
                    </a:lnTo>
                    <a:lnTo>
                      <a:pt x="10287" y="15968"/>
                    </a:lnTo>
                    <a:lnTo>
                      <a:pt x="10502" y="16090"/>
                    </a:lnTo>
                    <a:lnTo>
                      <a:pt x="10993" y="16060"/>
                    </a:lnTo>
                    <a:lnTo>
                      <a:pt x="11331" y="16244"/>
                    </a:lnTo>
                    <a:lnTo>
                      <a:pt x="11393" y="16397"/>
                    </a:lnTo>
                    <a:lnTo>
                      <a:pt x="11331" y="16766"/>
                    </a:lnTo>
                    <a:lnTo>
                      <a:pt x="11423" y="17073"/>
                    </a:lnTo>
                    <a:lnTo>
                      <a:pt x="11331" y="17257"/>
                    </a:lnTo>
                    <a:lnTo>
                      <a:pt x="11638" y="17779"/>
                    </a:lnTo>
                    <a:lnTo>
                      <a:pt x="11608" y="18178"/>
                    </a:lnTo>
                    <a:lnTo>
                      <a:pt x="13051" y="18209"/>
                    </a:lnTo>
                    <a:lnTo>
                      <a:pt x="13143" y="18731"/>
                    </a:lnTo>
                    <a:lnTo>
                      <a:pt x="13112" y="19069"/>
                    </a:lnTo>
                    <a:lnTo>
                      <a:pt x="13542" y="19161"/>
                    </a:lnTo>
                    <a:lnTo>
                      <a:pt x="13972" y="19929"/>
                    </a:lnTo>
                    <a:lnTo>
                      <a:pt x="14003" y="20328"/>
                    </a:lnTo>
                    <a:lnTo>
                      <a:pt x="13573" y="21126"/>
                    </a:lnTo>
                    <a:lnTo>
                      <a:pt x="13603" y="21249"/>
                    </a:lnTo>
                    <a:lnTo>
                      <a:pt x="13481" y="21402"/>
                    </a:lnTo>
                    <a:lnTo>
                      <a:pt x="13573" y="21495"/>
                    </a:lnTo>
                    <a:lnTo>
                      <a:pt x="13511" y="21679"/>
                    </a:lnTo>
                    <a:lnTo>
                      <a:pt x="13726" y="21832"/>
                    </a:lnTo>
                    <a:lnTo>
                      <a:pt x="13726" y="22078"/>
                    </a:lnTo>
                    <a:lnTo>
                      <a:pt x="13880" y="22324"/>
                    </a:lnTo>
                    <a:lnTo>
                      <a:pt x="13818" y="22846"/>
                    </a:lnTo>
                    <a:lnTo>
                      <a:pt x="13849" y="23030"/>
                    </a:lnTo>
                    <a:lnTo>
                      <a:pt x="13788" y="23214"/>
                    </a:lnTo>
                    <a:lnTo>
                      <a:pt x="13849" y="23398"/>
                    </a:lnTo>
                    <a:lnTo>
                      <a:pt x="14156" y="23368"/>
                    </a:lnTo>
                    <a:lnTo>
                      <a:pt x="14279" y="23429"/>
                    </a:lnTo>
                    <a:lnTo>
                      <a:pt x="14678" y="23398"/>
                    </a:lnTo>
                    <a:lnTo>
                      <a:pt x="14924" y="23490"/>
                    </a:lnTo>
                    <a:lnTo>
                      <a:pt x="15292" y="23337"/>
                    </a:lnTo>
                    <a:lnTo>
                      <a:pt x="15507" y="23490"/>
                    </a:lnTo>
                    <a:lnTo>
                      <a:pt x="15661" y="23521"/>
                    </a:lnTo>
                    <a:lnTo>
                      <a:pt x="15722" y="23705"/>
                    </a:lnTo>
                    <a:lnTo>
                      <a:pt x="15937" y="24627"/>
                    </a:lnTo>
                    <a:lnTo>
                      <a:pt x="16060" y="24934"/>
                    </a:lnTo>
                    <a:lnTo>
                      <a:pt x="16213" y="24964"/>
                    </a:lnTo>
                    <a:lnTo>
                      <a:pt x="16551" y="24780"/>
                    </a:lnTo>
                    <a:lnTo>
                      <a:pt x="16735" y="24872"/>
                    </a:lnTo>
                    <a:lnTo>
                      <a:pt x="16858" y="24964"/>
                    </a:lnTo>
                    <a:lnTo>
                      <a:pt x="16981" y="24995"/>
                    </a:lnTo>
                    <a:lnTo>
                      <a:pt x="16889" y="25149"/>
                    </a:lnTo>
                    <a:lnTo>
                      <a:pt x="16889" y="25916"/>
                    </a:lnTo>
                    <a:lnTo>
                      <a:pt x="16828" y="26008"/>
                    </a:lnTo>
                    <a:lnTo>
                      <a:pt x="16828" y="26008"/>
                    </a:lnTo>
                    <a:lnTo>
                      <a:pt x="16828" y="26131"/>
                    </a:lnTo>
                    <a:lnTo>
                      <a:pt x="16797" y="26223"/>
                    </a:lnTo>
                    <a:lnTo>
                      <a:pt x="16797" y="26315"/>
                    </a:lnTo>
                    <a:lnTo>
                      <a:pt x="16950" y="26223"/>
                    </a:lnTo>
                    <a:lnTo>
                      <a:pt x="17319" y="26285"/>
                    </a:lnTo>
                    <a:lnTo>
                      <a:pt x="17319" y="26438"/>
                    </a:lnTo>
                    <a:lnTo>
                      <a:pt x="17472" y="26776"/>
                    </a:lnTo>
                    <a:lnTo>
                      <a:pt x="17472" y="27083"/>
                    </a:lnTo>
                    <a:lnTo>
                      <a:pt x="17503" y="27390"/>
                    </a:lnTo>
                    <a:lnTo>
                      <a:pt x="17534" y="27697"/>
                    </a:lnTo>
                    <a:lnTo>
                      <a:pt x="17503" y="27820"/>
                    </a:lnTo>
                    <a:lnTo>
                      <a:pt x="17319" y="27820"/>
                    </a:lnTo>
                    <a:lnTo>
                      <a:pt x="17135" y="27912"/>
                    </a:lnTo>
                    <a:lnTo>
                      <a:pt x="17104" y="27974"/>
                    </a:lnTo>
                    <a:lnTo>
                      <a:pt x="16981" y="28096"/>
                    </a:lnTo>
                    <a:lnTo>
                      <a:pt x="16920" y="28066"/>
                    </a:lnTo>
                    <a:lnTo>
                      <a:pt x="16582" y="28281"/>
                    </a:lnTo>
                    <a:lnTo>
                      <a:pt x="16521" y="28373"/>
                    </a:lnTo>
                    <a:lnTo>
                      <a:pt x="16398" y="28434"/>
                    </a:lnTo>
                    <a:lnTo>
                      <a:pt x="16091" y="28680"/>
                    </a:lnTo>
                    <a:lnTo>
                      <a:pt x="15968" y="28710"/>
                    </a:lnTo>
                    <a:lnTo>
                      <a:pt x="15968" y="28925"/>
                    </a:lnTo>
                    <a:lnTo>
                      <a:pt x="15876" y="28956"/>
                    </a:lnTo>
                    <a:lnTo>
                      <a:pt x="15753" y="28956"/>
                    </a:lnTo>
                    <a:lnTo>
                      <a:pt x="15507" y="29263"/>
                    </a:lnTo>
                    <a:lnTo>
                      <a:pt x="15446" y="29386"/>
                    </a:lnTo>
                    <a:lnTo>
                      <a:pt x="15446" y="29570"/>
                    </a:lnTo>
                    <a:lnTo>
                      <a:pt x="15323" y="29632"/>
                    </a:lnTo>
                    <a:lnTo>
                      <a:pt x="15262" y="29724"/>
                    </a:lnTo>
                    <a:lnTo>
                      <a:pt x="15108" y="30031"/>
                    </a:lnTo>
                    <a:lnTo>
                      <a:pt x="14985" y="30154"/>
                    </a:lnTo>
                    <a:lnTo>
                      <a:pt x="14832" y="30369"/>
                    </a:lnTo>
                    <a:lnTo>
                      <a:pt x="14832" y="30461"/>
                    </a:lnTo>
                    <a:lnTo>
                      <a:pt x="14678" y="30553"/>
                    </a:lnTo>
                    <a:lnTo>
                      <a:pt x="14678" y="30645"/>
                    </a:lnTo>
                    <a:lnTo>
                      <a:pt x="14801" y="30645"/>
                    </a:lnTo>
                    <a:lnTo>
                      <a:pt x="14893" y="30676"/>
                    </a:lnTo>
                    <a:lnTo>
                      <a:pt x="15292" y="30553"/>
                    </a:lnTo>
                    <a:lnTo>
                      <a:pt x="15477" y="30676"/>
                    </a:lnTo>
                    <a:lnTo>
                      <a:pt x="15661" y="30921"/>
                    </a:lnTo>
                    <a:lnTo>
                      <a:pt x="15814" y="31013"/>
                    </a:lnTo>
                    <a:lnTo>
                      <a:pt x="15937" y="31228"/>
                    </a:lnTo>
                    <a:lnTo>
                      <a:pt x="16121" y="31535"/>
                    </a:lnTo>
                    <a:lnTo>
                      <a:pt x="16213" y="31535"/>
                    </a:lnTo>
                    <a:lnTo>
                      <a:pt x="16367" y="31382"/>
                    </a:lnTo>
                    <a:lnTo>
                      <a:pt x="16459" y="31382"/>
                    </a:lnTo>
                    <a:lnTo>
                      <a:pt x="16643" y="31689"/>
                    </a:lnTo>
                    <a:lnTo>
                      <a:pt x="16889" y="31781"/>
                    </a:lnTo>
                    <a:lnTo>
                      <a:pt x="17073" y="31842"/>
                    </a:lnTo>
                    <a:lnTo>
                      <a:pt x="17257" y="32027"/>
                    </a:lnTo>
                    <a:lnTo>
                      <a:pt x="17257" y="32242"/>
                    </a:lnTo>
                    <a:lnTo>
                      <a:pt x="17442" y="32211"/>
                    </a:lnTo>
                    <a:lnTo>
                      <a:pt x="17749" y="32364"/>
                    </a:lnTo>
                    <a:lnTo>
                      <a:pt x="17933" y="32579"/>
                    </a:lnTo>
                    <a:lnTo>
                      <a:pt x="18148" y="32886"/>
                    </a:lnTo>
                    <a:lnTo>
                      <a:pt x="18332" y="33040"/>
                    </a:lnTo>
                    <a:lnTo>
                      <a:pt x="18301" y="33255"/>
                    </a:lnTo>
                    <a:lnTo>
                      <a:pt x="18148" y="33470"/>
                    </a:lnTo>
                    <a:lnTo>
                      <a:pt x="18209" y="33715"/>
                    </a:lnTo>
                    <a:lnTo>
                      <a:pt x="18240" y="33777"/>
                    </a:lnTo>
                    <a:lnTo>
                      <a:pt x="18271" y="33838"/>
                    </a:lnTo>
                    <a:lnTo>
                      <a:pt x="18363" y="33961"/>
                    </a:lnTo>
                    <a:lnTo>
                      <a:pt x="18424" y="33992"/>
                    </a:lnTo>
                    <a:lnTo>
                      <a:pt x="18731" y="33746"/>
                    </a:lnTo>
                    <a:lnTo>
                      <a:pt x="18823" y="33470"/>
                    </a:lnTo>
                    <a:lnTo>
                      <a:pt x="18977" y="32917"/>
                    </a:lnTo>
                    <a:lnTo>
                      <a:pt x="19100" y="32518"/>
                    </a:lnTo>
                    <a:lnTo>
                      <a:pt x="19131" y="32457"/>
                    </a:lnTo>
                    <a:lnTo>
                      <a:pt x="19069" y="32364"/>
                    </a:lnTo>
                    <a:lnTo>
                      <a:pt x="18946" y="32149"/>
                    </a:lnTo>
                    <a:lnTo>
                      <a:pt x="19008" y="31996"/>
                    </a:lnTo>
                    <a:lnTo>
                      <a:pt x="19131" y="31935"/>
                    </a:lnTo>
                    <a:lnTo>
                      <a:pt x="19131" y="31842"/>
                    </a:lnTo>
                    <a:lnTo>
                      <a:pt x="19253" y="31658"/>
                    </a:lnTo>
                    <a:lnTo>
                      <a:pt x="19253" y="31566"/>
                    </a:lnTo>
                    <a:lnTo>
                      <a:pt x="19345" y="31627"/>
                    </a:lnTo>
                    <a:lnTo>
                      <a:pt x="19468" y="31627"/>
                    </a:lnTo>
                    <a:lnTo>
                      <a:pt x="19591" y="31474"/>
                    </a:lnTo>
                    <a:lnTo>
                      <a:pt x="19622" y="31320"/>
                    </a:lnTo>
                    <a:lnTo>
                      <a:pt x="19683" y="31259"/>
                    </a:lnTo>
                    <a:lnTo>
                      <a:pt x="19683" y="31075"/>
                    </a:lnTo>
                    <a:lnTo>
                      <a:pt x="19745" y="30983"/>
                    </a:lnTo>
                    <a:lnTo>
                      <a:pt x="19806" y="30983"/>
                    </a:lnTo>
                    <a:lnTo>
                      <a:pt x="19867" y="30829"/>
                    </a:lnTo>
                    <a:lnTo>
                      <a:pt x="19837" y="30706"/>
                    </a:lnTo>
                    <a:lnTo>
                      <a:pt x="19745" y="30614"/>
                    </a:lnTo>
                    <a:lnTo>
                      <a:pt x="19745" y="30369"/>
                    </a:lnTo>
                    <a:lnTo>
                      <a:pt x="19683" y="30307"/>
                    </a:lnTo>
                    <a:lnTo>
                      <a:pt x="19745" y="30307"/>
                    </a:lnTo>
                    <a:lnTo>
                      <a:pt x="19867" y="30522"/>
                    </a:lnTo>
                    <a:lnTo>
                      <a:pt x="20052" y="30737"/>
                    </a:lnTo>
                    <a:lnTo>
                      <a:pt x="20113" y="30737"/>
                    </a:lnTo>
                    <a:lnTo>
                      <a:pt x="20205" y="30676"/>
                    </a:lnTo>
                    <a:lnTo>
                      <a:pt x="20267" y="30737"/>
                    </a:lnTo>
                    <a:lnTo>
                      <a:pt x="20267" y="30891"/>
                    </a:lnTo>
                    <a:lnTo>
                      <a:pt x="20205" y="30891"/>
                    </a:lnTo>
                    <a:lnTo>
                      <a:pt x="20113" y="31198"/>
                    </a:lnTo>
                    <a:lnTo>
                      <a:pt x="19929" y="31505"/>
                    </a:lnTo>
                    <a:lnTo>
                      <a:pt x="19775" y="31505"/>
                    </a:lnTo>
                    <a:lnTo>
                      <a:pt x="19745" y="31720"/>
                    </a:lnTo>
                    <a:lnTo>
                      <a:pt x="19683" y="31842"/>
                    </a:lnTo>
                    <a:lnTo>
                      <a:pt x="19622" y="31812"/>
                    </a:lnTo>
                    <a:lnTo>
                      <a:pt x="19468" y="31904"/>
                    </a:lnTo>
                    <a:lnTo>
                      <a:pt x="19315" y="32027"/>
                    </a:lnTo>
                    <a:lnTo>
                      <a:pt x="19315" y="32119"/>
                    </a:lnTo>
                    <a:lnTo>
                      <a:pt x="19192" y="32119"/>
                    </a:lnTo>
                    <a:lnTo>
                      <a:pt x="19131" y="32211"/>
                    </a:lnTo>
                    <a:lnTo>
                      <a:pt x="19131" y="32303"/>
                    </a:lnTo>
                    <a:lnTo>
                      <a:pt x="19284" y="32334"/>
                    </a:lnTo>
                    <a:lnTo>
                      <a:pt x="19806" y="31935"/>
                    </a:lnTo>
                    <a:lnTo>
                      <a:pt x="20082" y="31627"/>
                    </a:lnTo>
                    <a:lnTo>
                      <a:pt x="20451" y="30952"/>
                    </a:lnTo>
                    <a:lnTo>
                      <a:pt x="20604" y="30614"/>
                    </a:lnTo>
                    <a:lnTo>
                      <a:pt x="20758" y="30184"/>
                    </a:lnTo>
                    <a:lnTo>
                      <a:pt x="21126" y="29478"/>
                    </a:lnTo>
                    <a:lnTo>
                      <a:pt x="21526" y="29048"/>
                    </a:lnTo>
                    <a:lnTo>
                      <a:pt x="21587" y="28925"/>
                    </a:lnTo>
                    <a:lnTo>
                      <a:pt x="21556" y="28864"/>
                    </a:lnTo>
                    <a:lnTo>
                      <a:pt x="21556" y="28741"/>
                    </a:lnTo>
                    <a:lnTo>
                      <a:pt x="21648" y="28741"/>
                    </a:lnTo>
                    <a:lnTo>
                      <a:pt x="21679" y="28557"/>
                    </a:lnTo>
                    <a:lnTo>
                      <a:pt x="21802" y="28465"/>
                    </a:lnTo>
                    <a:lnTo>
                      <a:pt x="21771" y="28342"/>
                    </a:lnTo>
                    <a:lnTo>
                      <a:pt x="21802" y="28219"/>
                    </a:lnTo>
                    <a:lnTo>
                      <a:pt x="21771" y="28188"/>
                    </a:lnTo>
                    <a:lnTo>
                      <a:pt x="21710" y="28127"/>
                    </a:lnTo>
                    <a:lnTo>
                      <a:pt x="21710" y="27943"/>
                    </a:lnTo>
                    <a:lnTo>
                      <a:pt x="21526" y="27728"/>
                    </a:lnTo>
                    <a:lnTo>
                      <a:pt x="21526" y="27636"/>
                    </a:lnTo>
                    <a:lnTo>
                      <a:pt x="21556" y="27513"/>
                    </a:lnTo>
                    <a:lnTo>
                      <a:pt x="21526" y="27421"/>
                    </a:lnTo>
                    <a:lnTo>
                      <a:pt x="21495" y="27175"/>
                    </a:lnTo>
                    <a:lnTo>
                      <a:pt x="21403" y="26930"/>
                    </a:lnTo>
                    <a:lnTo>
                      <a:pt x="21464" y="26868"/>
                    </a:lnTo>
                    <a:lnTo>
                      <a:pt x="21679" y="26837"/>
                    </a:lnTo>
                    <a:lnTo>
                      <a:pt x="21618" y="26684"/>
                    </a:lnTo>
                    <a:lnTo>
                      <a:pt x="21526" y="26622"/>
                    </a:lnTo>
                    <a:lnTo>
                      <a:pt x="21710" y="26592"/>
                    </a:lnTo>
                    <a:lnTo>
                      <a:pt x="21710" y="26438"/>
                    </a:lnTo>
                    <a:lnTo>
                      <a:pt x="21526" y="26346"/>
                    </a:lnTo>
                    <a:lnTo>
                      <a:pt x="21679" y="26285"/>
                    </a:lnTo>
                    <a:lnTo>
                      <a:pt x="21771" y="26131"/>
                    </a:lnTo>
                    <a:lnTo>
                      <a:pt x="21863" y="26193"/>
                    </a:lnTo>
                    <a:lnTo>
                      <a:pt x="22140" y="25947"/>
                    </a:lnTo>
                    <a:lnTo>
                      <a:pt x="22293" y="25855"/>
                    </a:lnTo>
                    <a:lnTo>
                      <a:pt x="22293" y="25763"/>
                    </a:lnTo>
                    <a:lnTo>
                      <a:pt x="22508" y="25578"/>
                    </a:lnTo>
                    <a:lnTo>
                      <a:pt x="22754" y="25425"/>
                    </a:lnTo>
                    <a:lnTo>
                      <a:pt x="23092" y="25026"/>
                    </a:lnTo>
                    <a:lnTo>
                      <a:pt x="23399" y="24995"/>
                    </a:lnTo>
                    <a:lnTo>
                      <a:pt x="23552" y="24842"/>
                    </a:lnTo>
                    <a:lnTo>
                      <a:pt x="23736" y="24688"/>
                    </a:lnTo>
                    <a:lnTo>
                      <a:pt x="23921" y="24688"/>
                    </a:lnTo>
                    <a:lnTo>
                      <a:pt x="24013" y="24780"/>
                    </a:lnTo>
                    <a:lnTo>
                      <a:pt x="24136" y="24811"/>
                    </a:lnTo>
                    <a:lnTo>
                      <a:pt x="24136" y="24688"/>
                    </a:lnTo>
                    <a:lnTo>
                      <a:pt x="24258" y="24473"/>
                    </a:lnTo>
                    <a:lnTo>
                      <a:pt x="24627" y="24258"/>
                    </a:lnTo>
                    <a:lnTo>
                      <a:pt x="24750" y="24227"/>
                    </a:lnTo>
                    <a:lnTo>
                      <a:pt x="24750" y="24105"/>
                    </a:lnTo>
                    <a:lnTo>
                      <a:pt x="24658" y="24074"/>
                    </a:lnTo>
                    <a:lnTo>
                      <a:pt x="24565" y="24043"/>
                    </a:lnTo>
                    <a:lnTo>
                      <a:pt x="24504" y="23951"/>
                    </a:lnTo>
                    <a:lnTo>
                      <a:pt x="24627" y="23920"/>
                    </a:lnTo>
                    <a:lnTo>
                      <a:pt x="24842" y="23798"/>
                    </a:lnTo>
                    <a:lnTo>
                      <a:pt x="24965" y="23828"/>
                    </a:lnTo>
                    <a:lnTo>
                      <a:pt x="25118" y="23828"/>
                    </a:lnTo>
                    <a:lnTo>
                      <a:pt x="25210" y="23736"/>
                    </a:lnTo>
                    <a:lnTo>
                      <a:pt x="25364" y="23736"/>
                    </a:lnTo>
                    <a:lnTo>
                      <a:pt x="25364" y="23798"/>
                    </a:lnTo>
                    <a:lnTo>
                      <a:pt x="25149" y="23920"/>
                    </a:lnTo>
                    <a:lnTo>
                      <a:pt x="24934" y="23951"/>
                    </a:lnTo>
                    <a:lnTo>
                      <a:pt x="24903" y="24012"/>
                    </a:lnTo>
                    <a:lnTo>
                      <a:pt x="24965" y="24074"/>
                    </a:lnTo>
                    <a:lnTo>
                      <a:pt x="25302" y="23951"/>
                    </a:lnTo>
                    <a:lnTo>
                      <a:pt x="25671" y="23798"/>
                    </a:lnTo>
                    <a:lnTo>
                      <a:pt x="25640" y="23736"/>
                    </a:lnTo>
                    <a:lnTo>
                      <a:pt x="25732" y="23644"/>
                    </a:lnTo>
                    <a:lnTo>
                      <a:pt x="25824" y="23644"/>
                    </a:lnTo>
                    <a:lnTo>
                      <a:pt x="25794" y="23736"/>
                    </a:lnTo>
                    <a:cubicBezTo>
                      <a:pt x="25794" y="23736"/>
                      <a:pt x="25794" y="23859"/>
                      <a:pt x="25824" y="23859"/>
                    </a:cubicBezTo>
                    <a:cubicBezTo>
                      <a:pt x="25855" y="23890"/>
                      <a:pt x="26070" y="23920"/>
                      <a:pt x="26070" y="23920"/>
                    </a:cubicBezTo>
                    <a:lnTo>
                      <a:pt x="26193" y="23828"/>
                    </a:lnTo>
                    <a:lnTo>
                      <a:pt x="26439" y="23828"/>
                    </a:lnTo>
                    <a:lnTo>
                      <a:pt x="26715" y="23859"/>
                    </a:lnTo>
                    <a:lnTo>
                      <a:pt x="26868" y="23767"/>
                    </a:lnTo>
                    <a:lnTo>
                      <a:pt x="26868" y="23675"/>
                    </a:lnTo>
                    <a:lnTo>
                      <a:pt x="26838" y="23613"/>
                    </a:lnTo>
                    <a:lnTo>
                      <a:pt x="26868" y="23552"/>
                    </a:lnTo>
                    <a:lnTo>
                      <a:pt x="27237" y="23276"/>
                    </a:lnTo>
                    <a:lnTo>
                      <a:pt x="27544" y="23183"/>
                    </a:lnTo>
                    <a:lnTo>
                      <a:pt x="27698" y="23061"/>
                    </a:lnTo>
                    <a:lnTo>
                      <a:pt x="27759" y="22968"/>
                    </a:lnTo>
                    <a:lnTo>
                      <a:pt x="27728" y="22907"/>
                    </a:lnTo>
                    <a:lnTo>
                      <a:pt x="27575" y="22600"/>
                    </a:lnTo>
                    <a:lnTo>
                      <a:pt x="27667" y="22385"/>
                    </a:lnTo>
                    <a:lnTo>
                      <a:pt x="27790" y="22232"/>
                    </a:lnTo>
                    <a:lnTo>
                      <a:pt x="27790" y="22078"/>
                    </a:lnTo>
                    <a:lnTo>
                      <a:pt x="27882" y="22017"/>
                    </a:lnTo>
                    <a:lnTo>
                      <a:pt x="28005" y="21924"/>
                    </a:lnTo>
                    <a:lnTo>
                      <a:pt x="28035" y="21740"/>
                    </a:lnTo>
                    <a:lnTo>
                      <a:pt x="28005" y="21740"/>
                    </a:lnTo>
                    <a:lnTo>
                      <a:pt x="28220" y="21341"/>
                    </a:lnTo>
                    <a:lnTo>
                      <a:pt x="28557" y="20973"/>
                    </a:lnTo>
                    <a:lnTo>
                      <a:pt x="28557" y="20788"/>
                    </a:lnTo>
                    <a:lnTo>
                      <a:pt x="28465" y="20266"/>
                    </a:lnTo>
                    <a:lnTo>
                      <a:pt x="28434" y="20174"/>
                    </a:lnTo>
                    <a:lnTo>
                      <a:pt x="28527" y="19867"/>
                    </a:lnTo>
                    <a:lnTo>
                      <a:pt x="28619" y="19744"/>
                    </a:lnTo>
                    <a:lnTo>
                      <a:pt x="28619" y="19622"/>
                    </a:lnTo>
                    <a:lnTo>
                      <a:pt x="28864" y="19437"/>
                    </a:lnTo>
                    <a:lnTo>
                      <a:pt x="28895" y="19345"/>
                    </a:lnTo>
                    <a:lnTo>
                      <a:pt x="28834" y="19038"/>
                    </a:lnTo>
                    <a:lnTo>
                      <a:pt x="28956" y="18639"/>
                    </a:lnTo>
                    <a:lnTo>
                      <a:pt x="28926" y="18363"/>
                    </a:lnTo>
                    <a:lnTo>
                      <a:pt x="28956" y="18148"/>
                    </a:lnTo>
                    <a:lnTo>
                      <a:pt x="28956" y="18025"/>
                    </a:lnTo>
                    <a:lnTo>
                      <a:pt x="29049" y="17718"/>
                    </a:lnTo>
                    <a:lnTo>
                      <a:pt x="28956" y="16582"/>
                    </a:lnTo>
                    <a:lnTo>
                      <a:pt x="28956" y="16428"/>
                    </a:lnTo>
                    <a:lnTo>
                      <a:pt x="29018" y="16305"/>
                    </a:lnTo>
                    <a:lnTo>
                      <a:pt x="29018" y="16152"/>
                    </a:lnTo>
                    <a:lnTo>
                      <a:pt x="28956" y="16213"/>
                    </a:lnTo>
                    <a:lnTo>
                      <a:pt x="28834" y="16121"/>
                    </a:lnTo>
                    <a:lnTo>
                      <a:pt x="28834" y="16029"/>
                    </a:lnTo>
                    <a:lnTo>
                      <a:pt x="28926" y="15845"/>
                    </a:lnTo>
                    <a:lnTo>
                      <a:pt x="28895" y="15660"/>
                    </a:lnTo>
                    <a:lnTo>
                      <a:pt x="28926" y="15538"/>
                    </a:lnTo>
                    <a:lnTo>
                      <a:pt x="29049" y="15507"/>
                    </a:lnTo>
                    <a:lnTo>
                      <a:pt x="29079" y="15292"/>
                    </a:lnTo>
                    <a:lnTo>
                      <a:pt x="28956" y="15108"/>
                    </a:lnTo>
                    <a:lnTo>
                      <a:pt x="28742" y="15016"/>
                    </a:lnTo>
                    <a:lnTo>
                      <a:pt x="28803" y="14985"/>
                    </a:lnTo>
                    <a:lnTo>
                      <a:pt x="28834" y="14924"/>
                    </a:lnTo>
                    <a:lnTo>
                      <a:pt x="28864" y="15016"/>
                    </a:lnTo>
                    <a:lnTo>
                      <a:pt x="28987" y="15108"/>
                    </a:lnTo>
                    <a:lnTo>
                      <a:pt x="29110" y="15138"/>
                    </a:lnTo>
                    <a:lnTo>
                      <a:pt x="29171" y="14954"/>
                    </a:lnTo>
                    <a:lnTo>
                      <a:pt x="29264" y="14954"/>
                    </a:lnTo>
                    <a:lnTo>
                      <a:pt x="29325" y="15046"/>
                    </a:lnTo>
                    <a:lnTo>
                      <a:pt x="29417" y="15108"/>
                    </a:lnTo>
                    <a:lnTo>
                      <a:pt x="29325" y="15231"/>
                    </a:lnTo>
                    <a:lnTo>
                      <a:pt x="29202" y="15323"/>
                    </a:lnTo>
                    <a:lnTo>
                      <a:pt x="29171" y="15415"/>
                    </a:lnTo>
                    <a:lnTo>
                      <a:pt x="29325" y="15415"/>
                    </a:lnTo>
                    <a:lnTo>
                      <a:pt x="29478" y="15261"/>
                    </a:lnTo>
                    <a:lnTo>
                      <a:pt x="29693" y="15169"/>
                    </a:lnTo>
                    <a:lnTo>
                      <a:pt x="29970" y="14739"/>
                    </a:lnTo>
                    <a:lnTo>
                      <a:pt x="30093" y="14402"/>
                    </a:lnTo>
                    <a:lnTo>
                      <a:pt x="30154" y="14217"/>
                    </a:lnTo>
                    <a:lnTo>
                      <a:pt x="30246" y="14125"/>
                    </a:lnTo>
                    <a:lnTo>
                      <a:pt x="30369" y="13849"/>
                    </a:lnTo>
                    <a:lnTo>
                      <a:pt x="30461" y="13603"/>
                    </a:lnTo>
                    <a:lnTo>
                      <a:pt x="30922" y="13296"/>
                    </a:lnTo>
                    <a:lnTo>
                      <a:pt x="30952" y="13143"/>
                    </a:lnTo>
                    <a:lnTo>
                      <a:pt x="31106" y="13112"/>
                    </a:lnTo>
                    <a:lnTo>
                      <a:pt x="31198" y="12958"/>
                    </a:lnTo>
                    <a:lnTo>
                      <a:pt x="31566" y="12621"/>
                    </a:lnTo>
                    <a:lnTo>
                      <a:pt x="31904" y="12191"/>
                    </a:lnTo>
                    <a:lnTo>
                      <a:pt x="31996" y="12068"/>
                    </a:lnTo>
                    <a:lnTo>
                      <a:pt x="32181" y="11607"/>
                    </a:lnTo>
                    <a:lnTo>
                      <a:pt x="32242" y="11423"/>
                    </a:lnTo>
                    <a:lnTo>
                      <a:pt x="32334" y="11270"/>
                    </a:lnTo>
                    <a:lnTo>
                      <a:pt x="32334" y="11147"/>
                    </a:lnTo>
                    <a:lnTo>
                      <a:pt x="32242" y="10962"/>
                    </a:lnTo>
                    <a:lnTo>
                      <a:pt x="32273" y="10809"/>
                    </a:lnTo>
                    <a:lnTo>
                      <a:pt x="32365" y="10717"/>
                    </a:lnTo>
                    <a:lnTo>
                      <a:pt x="32334" y="10318"/>
                    </a:lnTo>
                    <a:lnTo>
                      <a:pt x="32242" y="10256"/>
                    </a:lnTo>
                    <a:lnTo>
                      <a:pt x="32211" y="10041"/>
                    </a:lnTo>
                    <a:lnTo>
                      <a:pt x="31935" y="9427"/>
                    </a:lnTo>
                    <a:lnTo>
                      <a:pt x="31935" y="9212"/>
                    </a:lnTo>
                    <a:lnTo>
                      <a:pt x="31874" y="8936"/>
                    </a:lnTo>
                    <a:lnTo>
                      <a:pt x="31352" y="8690"/>
                    </a:lnTo>
                    <a:lnTo>
                      <a:pt x="31044" y="8690"/>
                    </a:lnTo>
                    <a:lnTo>
                      <a:pt x="30799" y="8813"/>
                    </a:lnTo>
                    <a:lnTo>
                      <a:pt x="30645" y="8598"/>
                    </a:lnTo>
                    <a:lnTo>
                      <a:pt x="30461" y="8537"/>
                    </a:lnTo>
                    <a:lnTo>
                      <a:pt x="30308" y="8352"/>
                    </a:lnTo>
                    <a:lnTo>
                      <a:pt x="30062" y="8230"/>
                    </a:lnTo>
                    <a:lnTo>
                      <a:pt x="29878" y="8199"/>
                    </a:lnTo>
                    <a:lnTo>
                      <a:pt x="29509" y="7830"/>
                    </a:lnTo>
                    <a:lnTo>
                      <a:pt x="29202" y="7401"/>
                    </a:lnTo>
                    <a:lnTo>
                      <a:pt x="29079" y="7370"/>
                    </a:lnTo>
                    <a:lnTo>
                      <a:pt x="28864" y="7186"/>
                    </a:lnTo>
                    <a:lnTo>
                      <a:pt x="28680" y="7186"/>
                    </a:lnTo>
                    <a:lnTo>
                      <a:pt x="28189" y="6817"/>
                    </a:lnTo>
                    <a:lnTo>
                      <a:pt x="27943" y="6817"/>
                    </a:lnTo>
                    <a:lnTo>
                      <a:pt x="27698" y="6694"/>
                    </a:lnTo>
                    <a:lnTo>
                      <a:pt x="27544" y="6786"/>
                    </a:lnTo>
                    <a:lnTo>
                      <a:pt x="27298" y="6786"/>
                    </a:lnTo>
                    <a:lnTo>
                      <a:pt x="27176" y="6725"/>
                    </a:lnTo>
                    <a:lnTo>
                      <a:pt x="27022" y="6786"/>
                    </a:lnTo>
                    <a:lnTo>
                      <a:pt x="26930" y="6909"/>
                    </a:lnTo>
                    <a:lnTo>
                      <a:pt x="26838" y="6817"/>
                    </a:lnTo>
                    <a:lnTo>
                      <a:pt x="26623" y="6633"/>
                    </a:lnTo>
                    <a:lnTo>
                      <a:pt x="26592" y="6694"/>
                    </a:lnTo>
                    <a:lnTo>
                      <a:pt x="26500" y="6633"/>
                    </a:lnTo>
                    <a:lnTo>
                      <a:pt x="26439" y="6725"/>
                    </a:lnTo>
                    <a:lnTo>
                      <a:pt x="26439" y="6848"/>
                    </a:lnTo>
                    <a:lnTo>
                      <a:pt x="26316" y="6756"/>
                    </a:lnTo>
                    <a:lnTo>
                      <a:pt x="26285" y="6664"/>
                    </a:lnTo>
                    <a:lnTo>
                      <a:pt x="26193" y="6633"/>
                    </a:lnTo>
                    <a:lnTo>
                      <a:pt x="26224" y="6725"/>
                    </a:lnTo>
                    <a:lnTo>
                      <a:pt x="26193" y="6756"/>
                    </a:lnTo>
                    <a:lnTo>
                      <a:pt x="25947" y="6664"/>
                    </a:lnTo>
                    <a:lnTo>
                      <a:pt x="25855" y="6664"/>
                    </a:lnTo>
                    <a:lnTo>
                      <a:pt x="25640" y="6602"/>
                    </a:lnTo>
                    <a:lnTo>
                      <a:pt x="25210" y="6387"/>
                    </a:lnTo>
                    <a:lnTo>
                      <a:pt x="25026" y="6387"/>
                    </a:lnTo>
                    <a:lnTo>
                      <a:pt x="25026" y="6449"/>
                    </a:lnTo>
                    <a:lnTo>
                      <a:pt x="25057" y="6541"/>
                    </a:lnTo>
                    <a:lnTo>
                      <a:pt x="25026" y="6572"/>
                    </a:lnTo>
                    <a:lnTo>
                      <a:pt x="24934" y="6541"/>
                    </a:lnTo>
                    <a:lnTo>
                      <a:pt x="24873" y="6572"/>
                    </a:lnTo>
                    <a:lnTo>
                      <a:pt x="24842" y="6633"/>
                    </a:lnTo>
                    <a:lnTo>
                      <a:pt x="24688" y="6694"/>
                    </a:lnTo>
                    <a:lnTo>
                      <a:pt x="24627" y="6786"/>
                    </a:lnTo>
                    <a:lnTo>
                      <a:pt x="24627" y="6971"/>
                    </a:lnTo>
                    <a:lnTo>
                      <a:pt x="24535" y="6848"/>
                    </a:lnTo>
                    <a:lnTo>
                      <a:pt x="24473" y="6725"/>
                    </a:lnTo>
                    <a:lnTo>
                      <a:pt x="24412" y="6756"/>
                    </a:lnTo>
                    <a:lnTo>
                      <a:pt x="24412" y="6909"/>
                    </a:lnTo>
                    <a:lnTo>
                      <a:pt x="24258" y="7155"/>
                    </a:lnTo>
                    <a:lnTo>
                      <a:pt x="24258" y="7370"/>
                    </a:lnTo>
                    <a:lnTo>
                      <a:pt x="24228" y="7186"/>
                    </a:lnTo>
                    <a:lnTo>
                      <a:pt x="24258" y="6971"/>
                    </a:lnTo>
                    <a:lnTo>
                      <a:pt x="24228" y="6786"/>
                    </a:lnTo>
                    <a:lnTo>
                      <a:pt x="24320" y="6510"/>
                    </a:lnTo>
                    <a:lnTo>
                      <a:pt x="24381" y="6449"/>
                    </a:lnTo>
                    <a:lnTo>
                      <a:pt x="24351" y="6387"/>
                    </a:lnTo>
                    <a:lnTo>
                      <a:pt x="24197" y="6387"/>
                    </a:lnTo>
                    <a:lnTo>
                      <a:pt x="24381" y="6203"/>
                    </a:lnTo>
                    <a:lnTo>
                      <a:pt x="24136" y="5957"/>
                    </a:lnTo>
                    <a:lnTo>
                      <a:pt x="24013" y="5742"/>
                    </a:lnTo>
                    <a:lnTo>
                      <a:pt x="23890" y="5742"/>
                    </a:lnTo>
                    <a:lnTo>
                      <a:pt x="23706" y="5712"/>
                    </a:lnTo>
                    <a:lnTo>
                      <a:pt x="23614" y="5865"/>
                    </a:lnTo>
                    <a:lnTo>
                      <a:pt x="23491" y="5896"/>
                    </a:lnTo>
                    <a:lnTo>
                      <a:pt x="23429" y="5773"/>
                    </a:lnTo>
                    <a:lnTo>
                      <a:pt x="23368" y="5742"/>
                    </a:lnTo>
                    <a:lnTo>
                      <a:pt x="23337" y="5620"/>
                    </a:lnTo>
                    <a:lnTo>
                      <a:pt x="23245" y="5528"/>
                    </a:lnTo>
                    <a:lnTo>
                      <a:pt x="23092" y="5528"/>
                    </a:lnTo>
                    <a:lnTo>
                      <a:pt x="23030" y="5466"/>
                    </a:lnTo>
                    <a:lnTo>
                      <a:pt x="22938" y="5405"/>
                    </a:lnTo>
                    <a:lnTo>
                      <a:pt x="22846" y="5497"/>
                    </a:lnTo>
                    <a:lnTo>
                      <a:pt x="22846" y="5435"/>
                    </a:lnTo>
                    <a:lnTo>
                      <a:pt x="22785" y="5374"/>
                    </a:lnTo>
                    <a:lnTo>
                      <a:pt x="22723" y="5251"/>
                    </a:lnTo>
                    <a:lnTo>
                      <a:pt x="22600" y="5282"/>
                    </a:lnTo>
                    <a:lnTo>
                      <a:pt x="22416" y="5251"/>
                    </a:lnTo>
                    <a:lnTo>
                      <a:pt x="22170" y="5098"/>
                    </a:lnTo>
                    <a:lnTo>
                      <a:pt x="22109" y="5098"/>
                    </a:lnTo>
                    <a:lnTo>
                      <a:pt x="22048" y="5159"/>
                    </a:lnTo>
                    <a:lnTo>
                      <a:pt x="21925" y="5067"/>
                    </a:lnTo>
                    <a:lnTo>
                      <a:pt x="21802" y="5067"/>
                    </a:lnTo>
                    <a:lnTo>
                      <a:pt x="21771" y="5159"/>
                    </a:lnTo>
                    <a:lnTo>
                      <a:pt x="21710" y="5159"/>
                    </a:lnTo>
                    <a:lnTo>
                      <a:pt x="21679" y="5067"/>
                    </a:lnTo>
                    <a:lnTo>
                      <a:pt x="21464" y="5067"/>
                    </a:lnTo>
                    <a:lnTo>
                      <a:pt x="21311" y="5159"/>
                    </a:lnTo>
                    <a:lnTo>
                      <a:pt x="21219" y="5313"/>
                    </a:lnTo>
                    <a:lnTo>
                      <a:pt x="21219" y="5405"/>
                    </a:lnTo>
                    <a:lnTo>
                      <a:pt x="21065" y="5589"/>
                    </a:lnTo>
                    <a:lnTo>
                      <a:pt x="20819" y="5712"/>
                    </a:lnTo>
                    <a:lnTo>
                      <a:pt x="20512" y="5896"/>
                    </a:lnTo>
                    <a:lnTo>
                      <a:pt x="20389" y="6080"/>
                    </a:lnTo>
                    <a:lnTo>
                      <a:pt x="20297" y="6295"/>
                    </a:lnTo>
                    <a:lnTo>
                      <a:pt x="20267" y="6541"/>
                    </a:lnTo>
                    <a:lnTo>
                      <a:pt x="20175" y="6664"/>
                    </a:lnTo>
                    <a:lnTo>
                      <a:pt x="20052" y="6786"/>
                    </a:lnTo>
                    <a:lnTo>
                      <a:pt x="20052" y="6879"/>
                    </a:lnTo>
                    <a:lnTo>
                      <a:pt x="20082" y="7063"/>
                    </a:lnTo>
                    <a:lnTo>
                      <a:pt x="20052" y="7370"/>
                    </a:lnTo>
                    <a:lnTo>
                      <a:pt x="19990" y="7186"/>
                    </a:lnTo>
                    <a:lnTo>
                      <a:pt x="19867" y="7001"/>
                    </a:lnTo>
                    <a:lnTo>
                      <a:pt x="19867" y="6879"/>
                    </a:lnTo>
                    <a:lnTo>
                      <a:pt x="19990" y="6725"/>
                    </a:lnTo>
                    <a:lnTo>
                      <a:pt x="20113" y="6602"/>
                    </a:lnTo>
                    <a:lnTo>
                      <a:pt x="20113" y="6387"/>
                    </a:lnTo>
                    <a:lnTo>
                      <a:pt x="20175" y="6203"/>
                    </a:lnTo>
                    <a:lnTo>
                      <a:pt x="20175" y="6080"/>
                    </a:lnTo>
                    <a:lnTo>
                      <a:pt x="20113" y="6080"/>
                    </a:lnTo>
                    <a:lnTo>
                      <a:pt x="19898" y="6172"/>
                    </a:lnTo>
                    <a:lnTo>
                      <a:pt x="19683" y="6111"/>
                    </a:lnTo>
                    <a:lnTo>
                      <a:pt x="19499" y="6111"/>
                    </a:lnTo>
                    <a:lnTo>
                      <a:pt x="19376" y="6142"/>
                    </a:lnTo>
                    <a:lnTo>
                      <a:pt x="19253" y="6050"/>
                    </a:lnTo>
                    <a:lnTo>
                      <a:pt x="19376" y="6050"/>
                    </a:lnTo>
                    <a:lnTo>
                      <a:pt x="19530" y="5927"/>
                    </a:lnTo>
                    <a:lnTo>
                      <a:pt x="19653" y="5896"/>
                    </a:lnTo>
                    <a:lnTo>
                      <a:pt x="19898" y="5957"/>
                    </a:lnTo>
                    <a:lnTo>
                      <a:pt x="20052" y="5927"/>
                    </a:lnTo>
                    <a:lnTo>
                      <a:pt x="20175" y="5742"/>
                    </a:lnTo>
                    <a:lnTo>
                      <a:pt x="20236" y="5742"/>
                    </a:lnTo>
                    <a:lnTo>
                      <a:pt x="20328" y="5804"/>
                    </a:lnTo>
                    <a:lnTo>
                      <a:pt x="20389" y="5804"/>
                    </a:lnTo>
                    <a:lnTo>
                      <a:pt x="20543" y="5712"/>
                    </a:lnTo>
                    <a:lnTo>
                      <a:pt x="20789" y="5620"/>
                    </a:lnTo>
                    <a:lnTo>
                      <a:pt x="20789" y="5435"/>
                    </a:lnTo>
                    <a:lnTo>
                      <a:pt x="21004" y="5190"/>
                    </a:lnTo>
                    <a:lnTo>
                      <a:pt x="21004" y="5006"/>
                    </a:lnTo>
                    <a:lnTo>
                      <a:pt x="21096" y="4883"/>
                    </a:lnTo>
                    <a:lnTo>
                      <a:pt x="21096" y="4729"/>
                    </a:lnTo>
                    <a:lnTo>
                      <a:pt x="20850" y="4698"/>
                    </a:lnTo>
                    <a:lnTo>
                      <a:pt x="20666" y="4545"/>
                    </a:lnTo>
                    <a:lnTo>
                      <a:pt x="20512" y="4545"/>
                    </a:lnTo>
                    <a:lnTo>
                      <a:pt x="20267" y="4698"/>
                    </a:lnTo>
                    <a:lnTo>
                      <a:pt x="20082" y="4698"/>
                    </a:lnTo>
                    <a:lnTo>
                      <a:pt x="19775" y="4576"/>
                    </a:lnTo>
                    <a:lnTo>
                      <a:pt x="19468" y="4545"/>
                    </a:lnTo>
                    <a:lnTo>
                      <a:pt x="19253" y="4791"/>
                    </a:lnTo>
                    <a:lnTo>
                      <a:pt x="19253" y="4883"/>
                    </a:lnTo>
                    <a:lnTo>
                      <a:pt x="19315" y="4944"/>
                    </a:lnTo>
                    <a:lnTo>
                      <a:pt x="19376" y="5006"/>
                    </a:lnTo>
                    <a:lnTo>
                      <a:pt x="19253" y="5006"/>
                    </a:lnTo>
                    <a:lnTo>
                      <a:pt x="19192" y="5067"/>
                    </a:lnTo>
                    <a:lnTo>
                      <a:pt x="19131" y="5190"/>
                    </a:lnTo>
                    <a:lnTo>
                      <a:pt x="19100" y="5067"/>
                    </a:lnTo>
                    <a:lnTo>
                      <a:pt x="19008" y="5036"/>
                    </a:lnTo>
                    <a:lnTo>
                      <a:pt x="18854" y="5128"/>
                    </a:lnTo>
                    <a:lnTo>
                      <a:pt x="18639" y="5374"/>
                    </a:lnTo>
                    <a:lnTo>
                      <a:pt x="18394" y="5681"/>
                    </a:lnTo>
                    <a:lnTo>
                      <a:pt x="18578" y="5405"/>
                    </a:lnTo>
                    <a:lnTo>
                      <a:pt x="18578" y="5313"/>
                    </a:lnTo>
                    <a:lnTo>
                      <a:pt x="18639" y="5220"/>
                    </a:lnTo>
                    <a:lnTo>
                      <a:pt x="18639" y="5098"/>
                    </a:lnTo>
                    <a:lnTo>
                      <a:pt x="18578" y="5098"/>
                    </a:lnTo>
                    <a:lnTo>
                      <a:pt x="18394" y="5251"/>
                    </a:lnTo>
                    <a:lnTo>
                      <a:pt x="18332" y="5435"/>
                    </a:lnTo>
                    <a:lnTo>
                      <a:pt x="18240" y="5650"/>
                    </a:lnTo>
                    <a:lnTo>
                      <a:pt x="18087" y="5742"/>
                    </a:lnTo>
                    <a:lnTo>
                      <a:pt x="18209" y="5497"/>
                    </a:lnTo>
                    <a:lnTo>
                      <a:pt x="18240" y="5282"/>
                    </a:lnTo>
                    <a:lnTo>
                      <a:pt x="18578" y="4913"/>
                    </a:lnTo>
                    <a:lnTo>
                      <a:pt x="18639" y="4698"/>
                    </a:lnTo>
                    <a:lnTo>
                      <a:pt x="18731" y="4545"/>
                    </a:lnTo>
                    <a:lnTo>
                      <a:pt x="18916" y="4453"/>
                    </a:lnTo>
                    <a:lnTo>
                      <a:pt x="19069" y="4330"/>
                    </a:lnTo>
                    <a:lnTo>
                      <a:pt x="19192" y="4269"/>
                    </a:lnTo>
                    <a:lnTo>
                      <a:pt x="19345" y="4023"/>
                    </a:lnTo>
                    <a:lnTo>
                      <a:pt x="19745" y="3654"/>
                    </a:lnTo>
                    <a:lnTo>
                      <a:pt x="19775" y="3562"/>
                    </a:lnTo>
                    <a:lnTo>
                      <a:pt x="19837" y="3501"/>
                    </a:lnTo>
                    <a:lnTo>
                      <a:pt x="19745" y="3378"/>
                    </a:lnTo>
                    <a:lnTo>
                      <a:pt x="19775" y="3286"/>
                    </a:lnTo>
                    <a:lnTo>
                      <a:pt x="19837" y="3225"/>
                    </a:lnTo>
                    <a:lnTo>
                      <a:pt x="19837" y="3071"/>
                    </a:lnTo>
                    <a:lnTo>
                      <a:pt x="19683" y="2948"/>
                    </a:lnTo>
                    <a:lnTo>
                      <a:pt x="19499" y="2948"/>
                    </a:lnTo>
                    <a:lnTo>
                      <a:pt x="19468" y="3010"/>
                    </a:lnTo>
                    <a:lnTo>
                      <a:pt x="19376" y="2887"/>
                    </a:lnTo>
                    <a:lnTo>
                      <a:pt x="19284" y="2580"/>
                    </a:lnTo>
                    <a:lnTo>
                      <a:pt x="19100" y="2119"/>
                    </a:lnTo>
                    <a:lnTo>
                      <a:pt x="18916" y="1874"/>
                    </a:lnTo>
                    <a:lnTo>
                      <a:pt x="18793" y="1566"/>
                    </a:lnTo>
                    <a:lnTo>
                      <a:pt x="18793" y="1382"/>
                    </a:lnTo>
                    <a:close/>
                  </a:path>
                </a:pathLst>
              </a:custGeom>
              <a:solidFill>
                <a:srgbClr val="D9D9D9"/>
              </a:solidFill>
              <a:ln cap="flat" cmpd="sng" w="9525">
                <a:solidFill>
                  <a:schemeClr val="lt1"/>
                </a:solidFill>
                <a:prstDash val="solid"/>
                <a:round/>
                <a:headEnd len="sm" w="sm" type="none"/>
                <a:tailEnd len="sm" w="sm" type="none"/>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508" name="Google Shape;508;p54"/>
              <p:cNvSpPr/>
              <p:nvPr/>
            </p:nvSpPr>
            <p:spPr>
              <a:xfrm>
                <a:off x="4696200" y="3102480"/>
                <a:ext cx="44277" cy="64083"/>
              </a:xfrm>
              <a:custGeom>
                <a:rect b="b" l="l" r="r" t="t"/>
                <a:pathLst>
                  <a:path extrusionOk="0" h="3379" w="2335">
                    <a:moveTo>
                      <a:pt x="31" y="2672"/>
                    </a:moveTo>
                    <a:lnTo>
                      <a:pt x="62" y="2764"/>
                    </a:lnTo>
                    <a:lnTo>
                      <a:pt x="123" y="2887"/>
                    </a:lnTo>
                    <a:lnTo>
                      <a:pt x="154" y="2918"/>
                    </a:lnTo>
                    <a:lnTo>
                      <a:pt x="154" y="3010"/>
                    </a:lnTo>
                    <a:lnTo>
                      <a:pt x="277" y="3133"/>
                    </a:lnTo>
                    <a:lnTo>
                      <a:pt x="431" y="3163"/>
                    </a:lnTo>
                    <a:lnTo>
                      <a:pt x="492" y="3071"/>
                    </a:lnTo>
                    <a:lnTo>
                      <a:pt x="615" y="3010"/>
                    </a:lnTo>
                    <a:lnTo>
                      <a:pt x="707" y="3010"/>
                    </a:lnTo>
                    <a:lnTo>
                      <a:pt x="738" y="3102"/>
                    </a:lnTo>
                    <a:lnTo>
                      <a:pt x="799" y="3133"/>
                    </a:lnTo>
                    <a:lnTo>
                      <a:pt x="799" y="3348"/>
                    </a:lnTo>
                    <a:lnTo>
                      <a:pt x="891" y="3378"/>
                    </a:lnTo>
                    <a:lnTo>
                      <a:pt x="1045" y="3256"/>
                    </a:lnTo>
                    <a:lnTo>
                      <a:pt x="1075" y="3133"/>
                    </a:lnTo>
                    <a:lnTo>
                      <a:pt x="1167" y="3071"/>
                    </a:lnTo>
                    <a:lnTo>
                      <a:pt x="1321" y="3041"/>
                    </a:lnTo>
                    <a:lnTo>
                      <a:pt x="1413" y="2856"/>
                    </a:lnTo>
                    <a:lnTo>
                      <a:pt x="1536" y="2611"/>
                    </a:lnTo>
                    <a:lnTo>
                      <a:pt x="1689" y="2273"/>
                    </a:lnTo>
                    <a:lnTo>
                      <a:pt x="1720" y="2119"/>
                    </a:lnTo>
                    <a:lnTo>
                      <a:pt x="1935" y="1843"/>
                    </a:lnTo>
                    <a:lnTo>
                      <a:pt x="2119" y="1597"/>
                    </a:lnTo>
                    <a:lnTo>
                      <a:pt x="2181" y="1505"/>
                    </a:lnTo>
                    <a:lnTo>
                      <a:pt x="2181" y="1505"/>
                    </a:lnTo>
                    <a:lnTo>
                      <a:pt x="2334" y="1321"/>
                    </a:lnTo>
                    <a:lnTo>
                      <a:pt x="2334" y="1106"/>
                    </a:lnTo>
                    <a:lnTo>
                      <a:pt x="2181" y="922"/>
                    </a:lnTo>
                    <a:lnTo>
                      <a:pt x="2119" y="1014"/>
                    </a:lnTo>
                    <a:lnTo>
                      <a:pt x="1997" y="922"/>
                    </a:lnTo>
                    <a:lnTo>
                      <a:pt x="1997" y="799"/>
                    </a:lnTo>
                    <a:lnTo>
                      <a:pt x="1689" y="492"/>
                    </a:lnTo>
                    <a:lnTo>
                      <a:pt x="1628" y="461"/>
                    </a:lnTo>
                    <a:lnTo>
                      <a:pt x="1413" y="277"/>
                    </a:lnTo>
                    <a:lnTo>
                      <a:pt x="953" y="154"/>
                    </a:lnTo>
                    <a:lnTo>
                      <a:pt x="738" y="31"/>
                    </a:lnTo>
                    <a:lnTo>
                      <a:pt x="523" y="1"/>
                    </a:lnTo>
                    <a:lnTo>
                      <a:pt x="369" y="124"/>
                    </a:lnTo>
                    <a:lnTo>
                      <a:pt x="216" y="185"/>
                    </a:lnTo>
                    <a:lnTo>
                      <a:pt x="216" y="185"/>
                    </a:lnTo>
                    <a:lnTo>
                      <a:pt x="216" y="216"/>
                    </a:lnTo>
                    <a:lnTo>
                      <a:pt x="154" y="277"/>
                    </a:lnTo>
                    <a:lnTo>
                      <a:pt x="1" y="431"/>
                    </a:lnTo>
                    <a:lnTo>
                      <a:pt x="31" y="676"/>
                    </a:lnTo>
                    <a:lnTo>
                      <a:pt x="93" y="830"/>
                    </a:lnTo>
                    <a:lnTo>
                      <a:pt x="62" y="1014"/>
                    </a:lnTo>
                    <a:lnTo>
                      <a:pt x="62" y="1168"/>
                    </a:lnTo>
                    <a:lnTo>
                      <a:pt x="216" y="1260"/>
                    </a:lnTo>
                    <a:lnTo>
                      <a:pt x="277" y="1382"/>
                    </a:lnTo>
                    <a:lnTo>
                      <a:pt x="369" y="1536"/>
                    </a:lnTo>
                    <a:lnTo>
                      <a:pt x="400" y="1690"/>
                    </a:lnTo>
                    <a:lnTo>
                      <a:pt x="431" y="1782"/>
                    </a:lnTo>
                    <a:lnTo>
                      <a:pt x="400" y="1935"/>
                    </a:lnTo>
                    <a:lnTo>
                      <a:pt x="277" y="2058"/>
                    </a:lnTo>
                    <a:lnTo>
                      <a:pt x="308" y="2273"/>
                    </a:lnTo>
                    <a:lnTo>
                      <a:pt x="369" y="2365"/>
                    </a:lnTo>
                    <a:lnTo>
                      <a:pt x="277" y="2549"/>
                    </a:lnTo>
                    <a:lnTo>
                      <a:pt x="93" y="2672"/>
                    </a:lnTo>
                    <a:close/>
                  </a:path>
                </a:pathLst>
              </a:custGeom>
              <a:solidFill>
                <a:srgbClr val="D9D9D9"/>
              </a:solidFill>
              <a:ln cap="flat" cmpd="sng" w="9525">
                <a:solidFill>
                  <a:schemeClr val="lt1"/>
                </a:solidFill>
                <a:prstDash val="solid"/>
                <a:round/>
                <a:headEnd len="sm" w="sm" type="none"/>
                <a:tailEnd len="sm" w="sm" type="none"/>
              </a:ln>
            </p:spPr>
          </p:sp>
          <p:sp>
            <p:nvSpPr>
              <p:cNvPr id="509" name="Google Shape;509;p54"/>
              <p:cNvSpPr/>
              <p:nvPr/>
            </p:nvSpPr>
            <p:spPr>
              <a:xfrm>
                <a:off x="4641120" y="3095280"/>
                <a:ext cx="62998" cy="69482"/>
              </a:xfrm>
              <a:custGeom>
                <a:rect b="b" l="l" r="r" t="t"/>
                <a:pathLst>
                  <a:path extrusionOk="0" h="3655" w="3317">
                    <a:moveTo>
                      <a:pt x="1321" y="3531"/>
                    </a:moveTo>
                    <a:lnTo>
                      <a:pt x="1321" y="3531"/>
                    </a:lnTo>
                    <a:lnTo>
                      <a:pt x="1413" y="3531"/>
                    </a:lnTo>
                    <a:lnTo>
                      <a:pt x="1443" y="3593"/>
                    </a:lnTo>
                    <a:lnTo>
                      <a:pt x="1658" y="3654"/>
                    </a:lnTo>
                    <a:lnTo>
                      <a:pt x="1812" y="3654"/>
                    </a:lnTo>
                    <a:lnTo>
                      <a:pt x="1843" y="3593"/>
                    </a:lnTo>
                    <a:lnTo>
                      <a:pt x="1751" y="3409"/>
                    </a:lnTo>
                    <a:lnTo>
                      <a:pt x="1720" y="3316"/>
                    </a:lnTo>
                    <a:lnTo>
                      <a:pt x="1566" y="3163"/>
                    </a:lnTo>
                    <a:lnTo>
                      <a:pt x="1597" y="3009"/>
                    </a:lnTo>
                    <a:lnTo>
                      <a:pt x="1751" y="2887"/>
                    </a:lnTo>
                    <a:lnTo>
                      <a:pt x="1935" y="2948"/>
                    </a:lnTo>
                    <a:lnTo>
                      <a:pt x="2273" y="2917"/>
                    </a:lnTo>
                    <a:lnTo>
                      <a:pt x="2426" y="2856"/>
                    </a:lnTo>
                    <a:lnTo>
                      <a:pt x="2641" y="2856"/>
                    </a:lnTo>
                    <a:lnTo>
                      <a:pt x="2825" y="3009"/>
                    </a:lnTo>
                    <a:lnTo>
                      <a:pt x="2979" y="3040"/>
                    </a:lnTo>
                    <a:lnTo>
                      <a:pt x="3163" y="2917"/>
                    </a:lnTo>
                    <a:lnTo>
                      <a:pt x="3255" y="2733"/>
                    </a:lnTo>
                    <a:lnTo>
                      <a:pt x="3194" y="2641"/>
                    </a:lnTo>
                    <a:lnTo>
                      <a:pt x="3163" y="2426"/>
                    </a:lnTo>
                    <a:lnTo>
                      <a:pt x="3286" y="2303"/>
                    </a:lnTo>
                    <a:lnTo>
                      <a:pt x="3317" y="2150"/>
                    </a:lnTo>
                    <a:lnTo>
                      <a:pt x="3286" y="2058"/>
                    </a:lnTo>
                    <a:lnTo>
                      <a:pt x="3255" y="1904"/>
                    </a:lnTo>
                    <a:lnTo>
                      <a:pt x="3163" y="1750"/>
                    </a:lnTo>
                    <a:lnTo>
                      <a:pt x="3102" y="1628"/>
                    </a:lnTo>
                    <a:lnTo>
                      <a:pt x="2948" y="1536"/>
                    </a:lnTo>
                    <a:lnTo>
                      <a:pt x="2948" y="1382"/>
                    </a:lnTo>
                    <a:lnTo>
                      <a:pt x="2979" y="1198"/>
                    </a:lnTo>
                    <a:lnTo>
                      <a:pt x="2917" y="1044"/>
                    </a:lnTo>
                    <a:lnTo>
                      <a:pt x="2887" y="799"/>
                    </a:lnTo>
                    <a:lnTo>
                      <a:pt x="3040" y="645"/>
                    </a:lnTo>
                    <a:lnTo>
                      <a:pt x="3102" y="584"/>
                    </a:lnTo>
                    <a:lnTo>
                      <a:pt x="3102" y="553"/>
                    </a:lnTo>
                    <a:lnTo>
                      <a:pt x="3255" y="369"/>
                    </a:lnTo>
                    <a:lnTo>
                      <a:pt x="3255" y="246"/>
                    </a:lnTo>
                    <a:lnTo>
                      <a:pt x="3071" y="185"/>
                    </a:lnTo>
                    <a:lnTo>
                      <a:pt x="2795" y="123"/>
                    </a:lnTo>
                    <a:lnTo>
                      <a:pt x="2457" y="0"/>
                    </a:lnTo>
                    <a:lnTo>
                      <a:pt x="2365" y="31"/>
                    </a:lnTo>
                    <a:lnTo>
                      <a:pt x="2211" y="92"/>
                    </a:lnTo>
                    <a:lnTo>
                      <a:pt x="1935" y="62"/>
                    </a:lnTo>
                    <a:lnTo>
                      <a:pt x="1628" y="123"/>
                    </a:lnTo>
                    <a:lnTo>
                      <a:pt x="1351" y="31"/>
                    </a:lnTo>
                    <a:lnTo>
                      <a:pt x="983" y="62"/>
                    </a:lnTo>
                    <a:lnTo>
                      <a:pt x="799" y="123"/>
                    </a:lnTo>
                    <a:lnTo>
                      <a:pt x="737" y="307"/>
                    </a:lnTo>
                    <a:lnTo>
                      <a:pt x="737" y="338"/>
                    </a:lnTo>
                    <a:lnTo>
                      <a:pt x="707" y="492"/>
                    </a:lnTo>
                    <a:lnTo>
                      <a:pt x="707" y="614"/>
                    </a:lnTo>
                    <a:lnTo>
                      <a:pt x="614" y="768"/>
                    </a:lnTo>
                    <a:lnTo>
                      <a:pt x="461" y="829"/>
                    </a:lnTo>
                    <a:lnTo>
                      <a:pt x="246" y="829"/>
                    </a:lnTo>
                    <a:lnTo>
                      <a:pt x="154" y="1044"/>
                    </a:lnTo>
                    <a:lnTo>
                      <a:pt x="123" y="1228"/>
                    </a:lnTo>
                    <a:lnTo>
                      <a:pt x="0" y="1566"/>
                    </a:lnTo>
                    <a:lnTo>
                      <a:pt x="0" y="1658"/>
                    </a:lnTo>
                    <a:lnTo>
                      <a:pt x="154" y="1750"/>
                    </a:lnTo>
                    <a:lnTo>
                      <a:pt x="246" y="1873"/>
                    </a:lnTo>
                    <a:lnTo>
                      <a:pt x="277" y="1935"/>
                    </a:lnTo>
                    <a:lnTo>
                      <a:pt x="369" y="2058"/>
                    </a:lnTo>
                    <a:lnTo>
                      <a:pt x="399" y="2180"/>
                    </a:lnTo>
                    <a:lnTo>
                      <a:pt x="492" y="2272"/>
                    </a:lnTo>
                    <a:lnTo>
                      <a:pt x="584" y="2272"/>
                    </a:lnTo>
                    <a:lnTo>
                      <a:pt x="645" y="2334"/>
                    </a:lnTo>
                    <a:lnTo>
                      <a:pt x="676" y="2457"/>
                    </a:lnTo>
                    <a:lnTo>
                      <a:pt x="737" y="2702"/>
                    </a:lnTo>
                    <a:lnTo>
                      <a:pt x="737" y="2856"/>
                    </a:lnTo>
                    <a:lnTo>
                      <a:pt x="829" y="2917"/>
                    </a:lnTo>
                    <a:lnTo>
                      <a:pt x="952" y="3071"/>
                    </a:lnTo>
                    <a:lnTo>
                      <a:pt x="983" y="3224"/>
                    </a:lnTo>
                    <a:lnTo>
                      <a:pt x="1136" y="3286"/>
                    </a:lnTo>
                    <a:lnTo>
                      <a:pt x="1136" y="3347"/>
                    </a:lnTo>
                    <a:lnTo>
                      <a:pt x="1198" y="3470"/>
                    </a:lnTo>
                    <a:close/>
                  </a:path>
                </a:pathLst>
              </a:custGeom>
              <a:solidFill>
                <a:srgbClr val="D9D9D9"/>
              </a:solidFill>
              <a:ln cap="flat" cmpd="sng" w="9525">
                <a:solidFill>
                  <a:schemeClr val="lt1"/>
                </a:solidFill>
                <a:prstDash val="solid"/>
                <a:round/>
                <a:headEnd len="sm" w="sm" type="none"/>
                <a:tailEnd len="sm" w="sm" type="none"/>
              </a:ln>
            </p:spPr>
          </p:sp>
          <p:sp>
            <p:nvSpPr>
              <p:cNvPr id="510" name="Google Shape;510;p54"/>
              <p:cNvSpPr/>
              <p:nvPr/>
            </p:nvSpPr>
            <p:spPr>
              <a:xfrm>
                <a:off x="4586760" y="3056760"/>
                <a:ext cx="79196" cy="119160"/>
              </a:xfrm>
              <a:custGeom>
                <a:rect b="b" l="l" r="r" t="t"/>
                <a:pathLst>
                  <a:path extrusionOk="0" h="6265" w="4177">
                    <a:moveTo>
                      <a:pt x="615" y="2734"/>
                    </a:moveTo>
                    <a:lnTo>
                      <a:pt x="707" y="2764"/>
                    </a:lnTo>
                    <a:lnTo>
                      <a:pt x="768" y="2826"/>
                    </a:lnTo>
                    <a:lnTo>
                      <a:pt x="860" y="2764"/>
                    </a:lnTo>
                    <a:lnTo>
                      <a:pt x="1045" y="2795"/>
                    </a:lnTo>
                    <a:lnTo>
                      <a:pt x="1167" y="2948"/>
                    </a:lnTo>
                    <a:lnTo>
                      <a:pt x="1167" y="3194"/>
                    </a:lnTo>
                    <a:lnTo>
                      <a:pt x="1075" y="3348"/>
                    </a:lnTo>
                    <a:lnTo>
                      <a:pt x="983" y="3440"/>
                    </a:lnTo>
                    <a:lnTo>
                      <a:pt x="1137" y="3501"/>
                    </a:lnTo>
                    <a:lnTo>
                      <a:pt x="1321" y="3501"/>
                    </a:lnTo>
                    <a:lnTo>
                      <a:pt x="1352" y="3624"/>
                    </a:lnTo>
                    <a:lnTo>
                      <a:pt x="1444" y="3747"/>
                    </a:lnTo>
                    <a:lnTo>
                      <a:pt x="1597" y="3716"/>
                    </a:lnTo>
                    <a:lnTo>
                      <a:pt x="1597" y="3808"/>
                    </a:lnTo>
                    <a:lnTo>
                      <a:pt x="1444" y="3992"/>
                    </a:lnTo>
                    <a:lnTo>
                      <a:pt x="1413" y="4238"/>
                    </a:lnTo>
                    <a:lnTo>
                      <a:pt x="1229" y="4514"/>
                    </a:lnTo>
                    <a:lnTo>
                      <a:pt x="1260" y="4699"/>
                    </a:lnTo>
                    <a:lnTo>
                      <a:pt x="1198" y="4791"/>
                    </a:lnTo>
                    <a:lnTo>
                      <a:pt x="1167" y="4944"/>
                    </a:lnTo>
                    <a:lnTo>
                      <a:pt x="1198" y="5036"/>
                    </a:lnTo>
                    <a:lnTo>
                      <a:pt x="1167" y="5159"/>
                    </a:lnTo>
                    <a:lnTo>
                      <a:pt x="1198" y="5313"/>
                    </a:lnTo>
                    <a:lnTo>
                      <a:pt x="1352" y="5466"/>
                    </a:lnTo>
                    <a:lnTo>
                      <a:pt x="1536" y="5651"/>
                    </a:lnTo>
                    <a:lnTo>
                      <a:pt x="1536" y="5773"/>
                    </a:lnTo>
                    <a:lnTo>
                      <a:pt x="1659" y="5927"/>
                    </a:lnTo>
                    <a:lnTo>
                      <a:pt x="1966" y="6203"/>
                    </a:lnTo>
                    <a:lnTo>
                      <a:pt x="2089" y="6265"/>
                    </a:lnTo>
                    <a:lnTo>
                      <a:pt x="2211" y="6111"/>
                    </a:lnTo>
                    <a:lnTo>
                      <a:pt x="2304" y="6080"/>
                    </a:lnTo>
                    <a:lnTo>
                      <a:pt x="2334" y="6142"/>
                    </a:lnTo>
                    <a:lnTo>
                      <a:pt x="2519" y="6111"/>
                    </a:lnTo>
                    <a:lnTo>
                      <a:pt x="2641" y="5988"/>
                    </a:lnTo>
                    <a:lnTo>
                      <a:pt x="2672" y="5896"/>
                    </a:lnTo>
                    <a:lnTo>
                      <a:pt x="2856" y="5865"/>
                    </a:lnTo>
                    <a:lnTo>
                      <a:pt x="3194" y="5865"/>
                    </a:lnTo>
                    <a:lnTo>
                      <a:pt x="3286" y="5620"/>
                    </a:lnTo>
                    <a:lnTo>
                      <a:pt x="3440" y="5528"/>
                    </a:lnTo>
                    <a:lnTo>
                      <a:pt x="3685" y="5528"/>
                    </a:lnTo>
                    <a:lnTo>
                      <a:pt x="3747" y="5589"/>
                    </a:lnTo>
                    <a:lnTo>
                      <a:pt x="3900" y="5558"/>
                    </a:lnTo>
                    <a:lnTo>
                      <a:pt x="4177" y="5558"/>
                    </a:lnTo>
                    <a:lnTo>
                      <a:pt x="4054" y="5497"/>
                    </a:lnTo>
                    <a:lnTo>
                      <a:pt x="3992" y="5374"/>
                    </a:lnTo>
                    <a:lnTo>
                      <a:pt x="3992" y="5313"/>
                    </a:lnTo>
                    <a:lnTo>
                      <a:pt x="3839" y="5251"/>
                    </a:lnTo>
                    <a:lnTo>
                      <a:pt x="3808" y="5098"/>
                    </a:lnTo>
                    <a:lnTo>
                      <a:pt x="3685" y="4944"/>
                    </a:lnTo>
                    <a:lnTo>
                      <a:pt x="3593" y="4883"/>
                    </a:lnTo>
                    <a:lnTo>
                      <a:pt x="3593" y="4729"/>
                    </a:lnTo>
                    <a:lnTo>
                      <a:pt x="3532" y="4484"/>
                    </a:lnTo>
                    <a:lnTo>
                      <a:pt x="3501" y="4361"/>
                    </a:lnTo>
                    <a:lnTo>
                      <a:pt x="3440" y="4299"/>
                    </a:lnTo>
                    <a:lnTo>
                      <a:pt x="3348" y="4299"/>
                    </a:lnTo>
                    <a:lnTo>
                      <a:pt x="3255" y="4207"/>
                    </a:lnTo>
                    <a:lnTo>
                      <a:pt x="3225" y="4085"/>
                    </a:lnTo>
                    <a:lnTo>
                      <a:pt x="3133" y="3962"/>
                    </a:lnTo>
                    <a:lnTo>
                      <a:pt x="3102" y="3900"/>
                    </a:lnTo>
                    <a:lnTo>
                      <a:pt x="3010" y="3777"/>
                    </a:lnTo>
                    <a:lnTo>
                      <a:pt x="2856" y="3685"/>
                    </a:lnTo>
                    <a:lnTo>
                      <a:pt x="2856" y="3593"/>
                    </a:lnTo>
                    <a:lnTo>
                      <a:pt x="2979" y="3255"/>
                    </a:lnTo>
                    <a:lnTo>
                      <a:pt x="3010" y="3071"/>
                    </a:lnTo>
                    <a:lnTo>
                      <a:pt x="3102" y="2856"/>
                    </a:lnTo>
                    <a:lnTo>
                      <a:pt x="3317" y="2856"/>
                    </a:lnTo>
                    <a:lnTo>
                      <a:pt x="3470" y="2795"/>
                    </a:lnTo>
                    <a:lnTo>
                      <a:pt x="3563" y="2641"/>
                    </a:lnTo>
                    <a:lnTo>
                      <a:pt x="3563" y="2519"/>
                    </a:lnTo>
                    <a:lnTo>
                      <a:pt x="3593" y="2365"/>
                    </a:lnTo>
                    <a:lnTo>
                      <a:pt x="3593" y="2334"/>
                    </a:lnTo>
                    <a:lnTo>
                      <a:pt x="3593" y="2334"/>
                    </a:lnTo>
                    <a:lnTo>
                      <a:pt x="3563" y="2181"/>
                    </a:lnTo>
                    <a:lnTo>
                      <a:pt x="3563" y="1966"/>
                    </a:lnTo>
                    <a:lnTo>
                      <a:pt x="3501" y="1843"/>
                    </a:lnTo>
                    <a:lnTo>
                      <a:pt x="3194" y="1782"/>
                    </a:lnTo>
                    <a:lnTo>
                      <a:pt x="2918" y="1475"/>
                    </a:lnTo>
                    <a:lnTo>
                      <a:pt x="2764" y="1382"/>
                    </a:lnTo>
                    <a:lnTo>
                      <a:pt x="2672" y="1413"/>
                    </a:lnTo>
                    <a:lnTo>
                      <a:pt x="2519" y="1475"/>
                    </a:lnTo>
                    <a:lnTo>
                      <a:pt x="2396" y="1597"/>
                    </a:lnTo>
                    <a:lnTo>
                      <a:pt x="2365" y="1751"/>
                    </a:lnTo>
                    <a:lnTo>
                      <a:pt x="2334" y="1567"/>
                    </a:lnTo>
                    <a:lnTo>
                      <a:pt x="2365" y="1290"/>
                    </a:lnTo>
                    <a:lnTo>
                      <a:pt x="2426" y="1167"/>
                    </a:lnTo>
                    <a:lnTo>
                      <a:pt x="2334" y="891"/>
                    </a:lnTo>
                    <a:lnTo>
                      <a:pt x="2211" y="799"/>
                    </a:lnTo>
                    <a:lnTo>
                      <a:pt x="1874" y="584"/>
                    </a:lnTo>
                    <a:lnTo>
                      <a:pt x="1659" y="338"/>
                    </a:lnTo>
                    <a:lnTo>
                      <a:pt x="1659" y="216"/>
                    </a:lnTo>
                    <a:lnTo>
                      <a:pt x="1475" y="62"/>
                    </a:lnTo>
                    <a:lnTo>
                      <a:pt x="1321" y="31"/>
                    </a:lnTo>
                    <a:lnTo>
                      <a:pt x="1290" y="1"/>
                    </a:lnTo>
                    <a:lnTo>
                      <a:pt x="1260" y="62"/>
                    </a:lnTo>
                    <a:lnTo>
                      <a:pt x="1014" y="369"/>
                    </a:lnTo>
                    <a:lnTo>
                      <a:pt x="860" y="492"/>
                    </a:lnTo>
                    <a:lnTo>
                      <a:pt x="738" y="492"/>
                    </a:lnTo>
                    <a:lnTo>
                      <a:pt x="492" y="738"/>
                    </a:lnTo>
                    <a:lnTo>
                      <a:pt x="553" y="860"/>
                    </a:lnTo>
                    <a:lnTo>
                      <a:pt x="615" y="1045"/>
                    </a:lnTo>
                    <a:lnTo>
                      <a:pt x="830" y="1045"/>
                    </a:lnTo>
                    <a:lnTo>
                      <a:pt x="983" y="1167"/>
                    </a:lnTo>
                    <a:lnTo>
                      <a:pt x="983" y="1352"/>
                    </a:lnTo>
                    <a:lnTo>
                      <a:pt x="707" y="1475"/>
                    </a:lnTo>
                    <a:lnTo>
                      <a:pt x="553" y="1444"/>
                    </a:lnTo>
                    <a:lnTo>
                      <a:pt x="461" y="1475"/>
                    </a:lnTo>
                    <a:lnTo>
                      <a:pt x="338" y="1444"/>
                    </a:lnTo>
                    <a:lnTo>
                      <a:pt x="216" y="1567"/>
                    </a:lnTo>
                    <a:lnTo>
                      <a:pt x="185" y="1812"/>
                    </a:lnTo>
                    <a:lnTo>
                      <a:pt x="1" y="1966"/>
                    </a:lnTo>
                    <a:lnTo>
                      <a:pt x="93" y="2181"/>
                    </a:lnTo>
                    <a:lnTo>
                      <a:pt x="308" y="2457"/>
                    </a:lnTo>
                    <a:lnTo>
                      <a:pt x="615" y="2734"/>
                    </a:lnTo>
                    <a:close/>
                  </a:path>
                </a:pathLst>
              </a:custGeom>
              <a:solidFill>
                <a:srgbClr val="D9D9D9"/>
              </a:solidFill>
              <a:ln cap="flat" cmpd="sng" w="9525">
                <a:solidFill>
                  <a:schemeClr val="lt1"/>
                </a:solidFill>
                <a:prstDash val="solid"/>
                <a:round/>
                <a:headEnd len="sm" w="sm" type="none"/>
                <a:tailEnd len="sm" w="sm" type="none"/>
              </a:ln>
            </p:spPr>
          </p:sp>
          <p:sp>
            <p:nvSpPr>
              <p:cNvPr id="511" name="Google Shape;511;p54"/>
              <p:cNvSpPr/>
              <p:nvPr/>
            </p:nvSpPr>
            <p:spPr>
              <a:xfrm>
                <a:off x="4401360" y="2989800"/>
                <a:ext cx="209869" cy="194036"/>
              </a:xfrm>
              <a:custGeom>
                <a:rect b="b" l="l" r="r" t="t"/>
                <a:pathLst>
                  <a:path extrusionOk="0" h="10195" w="11024">
                    <a:moveTo>
                      <a:pt x="5036" y="9673"/>
                    </a:moveTo>
                    <a:lnTo>
                      <a:pt x="5343" y="9887"/>
                    </a:lnTo>
                    <a:lnTo>
                      <a:pt x="5681" y="10164"/>
                    </a:lnTo>
                    <a:lnTo>
                      <a:pt x="5865" y="10195"/>
                    </a:lnTo>
                    <a:lnTo>
                      <a:pt x="6203" y="10164"/>
                    </a:lnTo>
                    <a:lnTo>
                      <a:pt x="6387" y="9918"/>
                    </a:lnTo>
                    <a:lnTo>
                      <a:pt x="6694" y="9734"/>
                    </a:lnTo>
                    <a:lnTo>
                      <a:pt x="6817" y="9580"/>
                    </a:lnTo>
                    <a:lnTo>
                      <a:pt x="7247" y="9365"/>
                    </a:lnTo>
                    <a:lnTo>
                      <a:pt x="7309" y="9151"/>
                    </a:lnTo>
                    <a:lnTo>
                      <a:pt x="7462" y="8997"/>
                    </a:lnTo>
                    <a:lnTo>
                      <a:pt x="7831" y="8936"/>
                    </a:lnTo>
                    <a:lnTo>
                      <a:pt x="8015" y="8843"/>
                    </a:lnTo>
                    <a:lnTo>
                      <a:pt x="8015" y="8659"/>
                    </a:lnTo>
                    <a:lnTo>
                      <a:pt x="7769" y="8598"/>
                    </a:lnTo>
                    <a:lnTo>
                      <a:pt x="7493" y="8629"/>
                    </a:lnTo>
                    <a:lnTo>
                      <a:pt x="7124" y="8506"/>
                    </a:lnTo>
                    <a:lnTo>
                      <a:pt x="7186" y="8229"/>
                    </a:lnTo>
                    <a:lnTo>
                      <a:pt x="7094" y="8076"/>
                    </a:lnTo>
                    <a:lnTo>
                      <a:pt x="7309" y="7707"/>
                    </a:lnTo>
                    <a:lnTo>
                      <a:pt x="7247" y="7554"/>
                    </a:lnTo>
                    <a:lnTo>
                      <a:pt x="7063" y="7400"/>
                    </a:lnTo>
                    <a:lnTo>
                      <a:pt x="6909" y="7339"/>
                    </a:lnTo>
                    <a:lnTo>
                      <a:pt x="6787" y="7124"/>
                    </a:lnTo>
                    <a:lnTo>
                      <a:pt x="7032" y="7216"/>
                    </a:lnTo>
                    <a:lnTo>
                      <a:pt x="7278" y="7247"/>
                    </a:lnTo>
                    <a:lnTo>
                      <a:pt x="7554" y="7400"/>
                    </a:lnTo>
                    <a:lnTo>
                      <a:pt x="7831" y="7370"/>
                    </a:lnTo>
                    <a:lnTo>
                      <a:pt x="8230" y="7308"/>
                    </a:lnTo>
                    <a:lnTo>
                      <a:pt x="8322" y="7370"/>
                    </a:lnTo>
                    <a:lnTo>
                      <a:pt x="8567" y="7277"/>
                    </a:lnTo>
                    <a:lnTo>
                      <a:pt x="8844" y="7063"/>
                    </a:lnTo>
                    <a:lnTo>
                      <a:pt x="9059" y="7032"/>
                    </a:lnTo>
                    <a:lnTo>
                      <a:pt x="9212" y="7093"/>
                    </a:lnTo>
                    <a:lnTo>
                      <a:pt x="9581" y="6940"/>
                    </a:lnTo>
                    <a:lnTo>
                      <a:pt x="9857" y="6909"/>
                    </a:lnTo>
                    <a:lnTo>
                      <a:pt x="10287" y="6602"/>
                    </a:lnTo>
                    <a:lnTo>
                      <a:pt x="10379" y="6418"/>
                    </a:lnTo>
                    <a:lnTo>
                      <a:pt x="10348" y="6234"/>
                    </a:lnTo>
                    <a:lnTo>
                      <a:pt x="10041" y="5957"/>
                    </a:lnTo>
                    <a:lnTo>
                      <a:pt x="9826" y="5681"/>
                    </a:lnTo>
                    <a:lnTo>
                      <a:pt x="9734" y="5466"/>
                    </a:lnTo>
                    <a:lnTo>
                      <a:pt x="9919" y="5312"/>
                    </a:lnTo>
                    <a:lnTo>
                      <a:pt x="9949" y="5067"/>
                    </a:lnTo>
                    <a:lnTo>
                      <a:pt x="10072" y="4913"/>
                    </a:lnTo>
                    <a:lnTo>
                      <a:pt x="10195" y="4975"/>
                    </a:lnTo>
                    <a:lnTo>
                      <a:pt x="10318" y="4913"/>
                    </a:lnTo>
                    <a:lnTo>
                      <a:pt x="10441" y="4975"/>
                    </a:lnTo>
                    <a:lnTo>
                      <a:pt x="10717" y="4852"/>
                    </a:lnTo>
                    <a:lnTo>
                      <a:pt x="10717" y="4667"/>
                    </a:lnTo>
                    <a:lnTo>
                      <a:pt x="10594" y="4545"/>
                    </a:lnTo>
                    <a:lnTo>
                      <a:pt x="10348" y="4545"/>
                    </a:lnTo>
                    <a:lnTo>
                      <a:pt x="10287" y="4391"/>
                    </a:lnTo>
                    <a:lnTo>
                      <a:pt x="10226" y="4268"/>
                    </a:lnTo>
                    <a:lnTo>
                      <a:pt x="10471" y="3992"/>
                    </a:lnTo>
                    <a:lnTo>
                      <a:pt x="10594" y="3992"/>
                    </a:lnTo>
                    <a:lnTo>
                      <a:pt x="10748" y="3869"/>
                    </a:lnTo>
                    <a:lnTo>
                      <a:pt x="10993" y="3562"/>
                    </a:lnTo>
                    <a:lnTo>
                      <a:pt x="11024" y="3501"/>
                    </a:lnTo>
                    <a:lnTo>
                      <a:pt x="10993" y="3470"/>
                    </a:lnTo>
                    <a:lnTo>
                      <a:pt x="10656" y="3316"/>
                    </a:lnTo>
                    <a:lnTo>
                      <a:pt x="10563" y="3316"/>
                    </a:lnTo>
                    <a:lnTo>
                      <a:pt x="10441" y="3378"/>
                    </a:lnTo>
                    <a:lnTo>
                      <a:pt x="10287" y="3347"/>
                    </a:lnTo>
                    <a:lnTo>
                      <a:pt x="10195" y="3347"/>
                    </a:lnTo>
                    <a:lnTo>
                      <a:pt x="10041" y="3409"/>
                    </a:lnTo>
                    <a:lnTo>
                      <a:pt x="9765" y="3439"/>
                    </a:lnTo>
                    <a:lnTo>
                      <a:pt x="9581" y="3409"/>
                    </a:lnTo>
                    <a:lnTo>
                      <a:pt x="9489" y="3409"/>
                    </a:lnTo>
                    <a:lnTo>
                      <a:pt x="9673" y="3378"/>
                    </a:lnTo>
                    <a:lnTo>
                      <a:pt x="9765" y="3378"/>
                    </a:lnTo>
                    <a:lnTo>
                      <a:pt x="9888" y="3316"/>
                    </a:lnTo>
                    <a:lnTo>
                      <a:pt x="9949" y="3194"/>
                    </a:lnTo>
                    <a:lnTo>
                      <a:pt x="10134" y="3040"/>
                    </a:lnTo>
                    <a:lnTo>
                      <a:pt x="10164" y="2979"/>
                    </a:lnTo>
                    <a:lnTo>
                      <a:pt x="10041" y="2887"/>
                    </a:lnTo>
                    <a:lnTo>
                      <a:pt x="10041" y="2825"/>
                    </a:lnTo>
                    <a:lnTo>
                      <a:pt x="9980" y="2702"/>
                    </a:lnTo>
                    <a:lnTo>
                      <a:pt x="9765" y="2580"/>
                    </a:lnTo>
                    <a:lnTo>
                      <a:pt x="9489" y="2518"/>
                    </a:lnTo>
                    <a:lnTo>
                      <a:pt x="9397" y="2426"/>
                    </a:lnTo>
                    <a:lnTo>
                      <a:pt x="9304" y="2365"/>
                    </a:lnTo>
                    <a:lnTo>
                      <a:pt x="9151" y="2365"/>
                    </a:lnTo>
                    <a:lnTo>
                      <a:pt x="9089" y="2303"/>
                    </a:lnTo>
                    <a:lnTo>
                      <a:pt x="8936" y="2211"/>
                    </a:lnTo>
                    <a:lnTo>
                      <a:pt x="8844" y="2211"/>
                    </a:lnTo>
                    <a:lnTo>
                      <a:pt x="8844" y="2365"/>
                    </a:lnTo>
                    <a:lnTo>
                      <a:pt x="8721" y="2211"/>
                    </a:lnTo>
                    <a:lnTo>
                      <a:pt x="8660" y="2058"/>
                    </a:lnTo>
                    <a:lnTo>
                      <a:pt x="8506" y="1965"/>
                    </a:lnTo>
                    <a:lnTo>
                      <a:pt x="8445" y="1873"/>
                    </a:lnTo>
                    <a:lnTo>
                      <a:pt x="8537" y="1812"/>
                    </a:lnTo>
                    <a:lnTo>
                      <a:pt x="8905" y="1812"/>
                    </a:lnTo>
                    <a:lnTo>
                      <a:pt x="9059" y="1720"/>
                    </a:lnTo>
                    <a:lnTo>
                      <a:pt x="9274" y="1689"/>
                    </a:lnTo>
                    <a:lnTo>
                      <a:pt x="9304" y="1566"/>
                    </a:lnTo>
                    <a:lnTo>
                      <a:pt x="9089" y="1597"/>
                    </a:lnTo>
                    <a:lnTo>
                      <a:pt x="8721" y="1536"/>
                    </a:lnTo>
                    <a:lnTo>
                      <a:pt x="8445" y="1566"/>
                    </a:lnTo>
                    <a:lnTo>
                      <a:pt x="8260" y="1566"/>
                    </a:lnTo>
                    <a:lnTo>
                      <a:pt x="7923" y="1689"/>
                    </a:lnTo>
                    <a:lnTo>
                      <a:pt x="7769" y="1628"/>
                    </a:lnTo>
                    <a:lnTo>
                      <a:pt x="7646" y="1628"/>
                    </a:lnTo>
                    <a:lnTo>
                      <a:pt x="7339" y="1843"/>
                    </a:lnTo>
                    <a:lnTo>
                      <a:pt x="7186" y="1904"/>
                    </a:lnTo>
                    <a:lnTo>
                      <a:pt x="7001" y="1996"/>
                    </a:lnTo>
                    <a:lnTo>
                      <a:pt x="6909" y="2088"/>
                    </a:lnTo>
                    <a:lnTo>
                      <a:pt x="6664" y="2088"/>
                    </a:lnTo>
                    <a:lnTo>
                      <a:pt x="6602" y="2150"/>
                    </a:lnTo>
                    <a:lnTo>
                      <a:pt x="6479" y="2119"/>
                    </a:lnTo>
                    <a:lnTo>
                      <a:pt x="6111" y="1873"/>
                    </a:lnTo>
                    <a:lnTo>
                      <a:pt x="6050" y="1720"/>
                    </a:lnTo>
                    <a:lnTo>
                      <a:pt x="5927" y="1689"/>
                    </a:lnTo>
                    <a:lnTo>
                      <a:pt x="5528" y="1720"/>
                    </a:lnTo>
                    <a:lnTo>
                      <a:pt x="4760" y="1873"/>
                    </a:lnTo>
                    <a:lnTo>
                      <a:pt x="4361" y="1873"/>
                    </a:lnTo>
                    <a:lnTo>
                      <a:pt x="4238" y="1781"/>
                    </a:lnTo>
                    <a:lnTo>
                      <a:pt x="4177" y="1658"/>
                    </a:lnTo>
                    <a:lnTo>
                      <a:pt x="4177" y="1505"/>
                    </a:lnTo>
                    <a:lnTo>
                      <a:pt x="4269" y="1505"/>
                    </a:lnTo>
                    <a:lnTo>
                      <a:pt x="4269" y="1351"/>
                    </a:lnTo>
                    <a:lnTo>
                      <a:pt x="4084" y="1136"/>
                    </a:lnTo>
                    <a:lnTo>
                      <a:pt x="3931" y="1075"/>
                    </a:lnTo>
                    <a:lnTo>
                      <a:pt x="3562" y="1106"/>
                    </a:lnTo>
                    <a:lnTo>
                      <a:pt x="3378" y="1014"/>
                    </a:lnTo>
                    <a:lnTo>
                      <a:pt x="3255" y="1014"/>
                    </a:lnTo>
                    <a:lnTo>
                      <a:pt x="3133" y="1044"/>
                    </a:lnTo>
                    <a:lnTo>
                      <a:pt x="3010" y="829"/>
                    </a:lnTo>
                    <a:lnTo>
                      <a:pt x="3010" y="614"/>
                    </a:lnTo>
                    <a:lnTo>
                      <a:pt x="2948" y="338"/>
                    </a:lnTo>
                    <a:lnTo>
                      <a:pt x="2856" y="307"/>
                    </a:lnTo>
                    <a:lnTo>
                      <a:pt x="2641" y="399"/>
                    </a:lnTo>
                    <a:lnTo>
                      <a:pt x="2396" y="676"/>
                    </a:lnTo>
                    <a:lnTo>
                      <a:pt x="2457" y="860"/>
                    </a:lnTo>
                    <a:lnTo>
                      <a:pt x="2518" y="921"/>
                    </a:lnTo>
                    <a:lnTo>
                      <a:pt x="2672" y="829"/>
                    </a:lnTo>
                    <a:lnTo>
                      <a:pt x="2825" y="829"/>
                    </a:lnTo>
                    <a:lnTo>
                      <a:pt x="2979" y="983"/>
                    </a:lnTo>
                    <a:lnTo>
                      <a:pt x="2948" y="1075"/>
                    </a:lnTo>
                    <a:lnTo>
                      <a:pt x="2795" y="1106"/>
                    </a:lnTo>
                    <a:lnTo>
                      <a:pt x="2641" y="1044"/>
                    </a:lnTo>
                    <a:lnTo>
                      <a:pt x="2549" y="983"/>
                    </a:lnTo>
                    <a:lnTo>
                      <a:pt x="2518" y="1044"/>
                    </a:lnTo>
                    <a:lnTo>
                      <a:pt x="2518" y="1106"/>
                    </a:lnTo>
                    <a:lnTo>
                      <a:pt x="2334" y="1198"/>
                    </a:lnTo>
                    <a:lnTo>
                      <a:pt x="1966" y="1259"/>
                    </a:lnTo>
                    <a:lnTo>
                      <a:pt x="1597" y="1413"/>
                    </a:lnTo>
                    <a:lnTo>
                      <a:pt x="1474" y="1566"/>
                    </a:lnTo>
                    <a:lnTo>
                      <a:pt x="1474" y="1689"/>
                    </a:lnTo>
                    <a:lnTo>
                      <a:pt x="1567" y="1873"/>
                    </a:lnTo>
                    <a:lnTo>
                      <a:pt x="1567" y="2211"/>
                    </a:lnTo>
                    <a:lnTo>
                      <a:pt x="1597" y="2426"/>
                    </a:lnTo>
                    <a:lnTo>
                      <a:pt x="1659" y="2641"/>
                    </a:lnTo>
                    <a:lnTo>
                      <a:pt x="1567" y="2887"/>
                    </a:lnTo>
                    <a:lnTo>
                      <a:pt x="1259" y="3040"/>
                    </a:lnTo>
                    <a:lnTo>
                      <a:pt x="1137" y="3009"/>
                    </a:lnTo>
                    <a:lnTo>
                      <a:pt x="1137" y="2794"/>
                    </a:lnTo>
                    <a:lnTo>
                      <a:pt x="952" y="2580"/>
                    </a:lnTo>
                    <a:lnTo>
                      <a:pt x="922" y="2426"/>
                    </a:lnTo>
                    <a:lnTo>
                      <a:pt x="1075" y="2303"/>
                    </a:lnTo>
                    <a:lnTo>
                      <a:pt x="1075" y="2211"/>
                    </a:lnTo>
                    <a:lnTo>
                      <a:pt x="1382" y="1873"/>
                    </a:lnTo>
                    <a:lnTo>
                      <a:pt x="1382" y="1628"/>
                    </a:lnTo>
                    <a:lnTo>
                      <a:pt x="1290" y="1443"/>
                    </a:lnTo>
                    <a:lnTo>
                      <a:pt x="1290" y="1382"/>
                    </a:lnTo>
                    <a:lnTo>
                      <a:pt x="1290" y="1290"/>
                    </a:lnTo>
                    <a:lnTo>
                      <a:pt x="1137" y="1167"/>
                    </a:lnTo>
                    <a:lnTo>
                      <a:pt x="1075" y="1044"/>
                    </a:lnTo>
                    <a:lnTo>
                      <a:pt x="1137" y="921"/>
                    </a:lnTo>
                    <a:lnTo>
                      <a:pt x="1321" y="860"/>
                    </a:lnTo>
                    <a:lnTo>
                      <a:pt x="1505" y="799"/>
                    </a:lnTo>
                    <a:lnTo>
                      <a:pt x="1689" y="614"/>
                    </a:lnTo>
                    <a:lnTo>
                      <a:pt x="1597" y="614"/>
                    </a:lnTo>
                    <a:lnTo>
                      <a:pt x="1567" y="645"/>
                    </a:lnTo>
                    <a:lnTo>
                      <a:pt x="1137" y="799"/>
                    </a:lnTo>
                    <a:lnTo>
                      <a:pt x="891" y="1167"/>
                    </a:lnTo>
                    <a:lnTo>
                      <a:pt x="799" y="1290"/>
                    </a:lnTo>
                    <a:lnTo>
                      <a:pt x="676" y="1321"/>
                    </a:lnTo>
                    <a:lnTo>
                      <a:pt x="523" y="1505"/>
                    </a:lnTo>
                    <a:lnTo>
                      <a:pt x="400" y="1628"/>
                    </a:lnTo>
                    <a:lnTo>
                      <a:pt x="123" y="1996"/>
                    </a:lnTo>
                    <a:lnTo>
                      <a:pt x="93" y="2180"/>
                    </a:lnTo>
                    <a:lnTo>
                      <a:pt x="154" y="2303"/>
                    </a:lnTo>
                    <a:lnTo>
                      <a:pt x="123" y="2580"/>
                    </a:lnTo>
                    <a:lnTo>
                      <a:pt x="1" y="2856"/>
                    </a:lnTo>
                    <a:lnTo>
                      <a:pt x="1" y="2948"/>
                    </a:lnTo>
                    <a:lnTo>
                      <a:pt x="93" y="2948"/>
                    </a:lnTo>
                    <a:lnTo>
                      <a:pt x="246" y="2948"/>
                    </a:lnTo>
                    <a:lnTo>
                      <a:pt x="553" y="3531"/>
                    </a:lnTo>
                    <a:lnTo>
                      <a:pt x="707" y="3746"/>
                    </a:lnTo>
                    <a:lnTo>
                      <a:pt x="768" y="3900"/>
                    </a:lnTo>
                    <a:lnTo>
                      <a:pt x="676" y="4084"/>
                    </a:lnTo>
                    <a:lnTo>
                      <a:pt x="676" y="4207"/>
                    </a:lnTo>
                    <a:lnTo>
                      <a:pt x="615" y="4299"/>
                    </a:lnTo>
                    <a:lnTo>
                      <a:pt x="615" y="4422"/>
                    </a:lnTo>
                    <a:lnTo>
                      <a:pt x="799" y="4575"/>
                    </a:lnTo>
                    <a:lnTo>
                      <a:pt x="1045" y="4667"/>
                    </a:lnTo>
                    <a:lnTo>
                      <a:pt x="1167" y="4698"/>
                    </a:lnTo>
                    <a:lnTo>
                      <a:pt x="1352" y="4790"/>
                    </a:lnTo>
                    <a:lnTo>
                      <a:pt x="1474" y="4698"/>
                    </a:lnTo>
                    <a:lnTo>
                      <a:pt x="1689" y="4698"/>
                    </a:lnTo>
                    <a:lnTo>
                      <a:pt x="1904" y="4760"/>
                    </a:lnTo>
                    <a:lnTo>
                      <a:pt x="1966" y="4729"/>
                    </a:lnTo>
                    <a:lnTo>
                      <a:pt x="2181" y="4667"/>
                    </a:lnTo>
                    <a:lnTo>
                      <a:pt x="2457" y="4729"/>
                    </a:lnTo>
                    <a:lnTo>
                      <a:pt x="2611" y="4790"/>
                    </a:lnTo>
                    <a:lnTo>
                      <a:pt x="3225" y="5404"/>
                    </a:lnTo>
                    <a:lnTo>
                      <a:pt x="3470" y="5343"/>
                    </a:lnTo>
                    <a:lnTo>
                      <a:pt x="3532" y="5404"/>
                    </a:lnTo>
                    <a:lnTo>
                      <a:pt x="3593" y="5374"/>
                    </a:lnTo>
                    <a:lnTo>
                      <a:pt x="3747" y="5435"/>
                    </a:lnTo>
                    <a:lnTo>
                      <a:pt x="3869" y="5497"/>
                    </a:lnTo>
                    <a:lnTo>
                      <a:pt x="4023" y="5404"/>
                    </a:lnTo>
                    <a:lnTo>
                      <a:pt x="4177" y="5404"/>
                    </a:lnTo>
                    <a:lnTo>
                      <a:pt x="4391" y="5404"/>
                    </a:lnTo>
                    <a:lnTo>
                      <a:pt x="4453" y="5374"/>
                    </a:lnTo>
                    <a:lnTo>
                      <a:pt x="4576" y="5374"/>
                    </a:lnTo>
                    <a:lnTo>
                      <a:pt x="4729" y="5435"/>
                    </a:lnTo>
                    <a:lnTo>
                      <a:pt x="4760" y="5742"/>
                    </a:lnTo>
                    <a:lnTo>
                      <a:pt x="4699" y="5896"/>
                    </a:lnTo>
                    <a:lnTo>
                      <a:pt x="4699" y="6049"/>
                    </a:lnTo>
                    <a:lnTo>
                      <a:pt x="4668" y="6141"/>
                    </a:lnTo>
                    <a:lnTo>
                      <a:pt x="4453" y="6203"/>
                    </a:lnTo>
                    <a:lnTo>
                      <a:pt x="4361" y="6295"/>
                    </a:lnTo>
                    <a:lnTo>
                      <a:pt x="4422" y="6602"/>
                    </a:lnTo>
                    <a:lnTo>
                      <a:pt x="4422" y="6725"/>
                    </a:lnTo>
                    <a:lnTo>
                      <a:pt x="4361" y="6909"/>
                    </a:lnTo>
                    <a:lnTo>
                      <a:pt x="4361" y="7185"/>
                    </a:lnTo>
                    <a:lnTo>
                      <a:pt x="4453" y="7308"/>
                    </a:lnTo>
                    <a:lnTo>
                      <a:pt x="4453" y="7400"/>
                    </a:lnTo>
                    <a:lnTo>
                      <a:pt x="4637" y="7861"/>
                    </a:lnTo>
                    <a:lnTo>
                      <a:pt x="4361" y="8321"/>
                    </a:lnTo>
                    <a:lnTo>
                      <a:pt x="4391" y="8444"/>
                    </a:lnTo>
                    <a:lnTo>
                      <a:pt x="4484" y="8475"/>
                    </a:lnTo>
                    <a:lnTo>
                      <a:pt x="4576" y="8414"/>
                    </a:lnTo>
                    <a:lnTo>
                      <a:pt x="4606" y="8475"/>
                    </a:lnTo>
                    <a:lnTo>
                      <a:pt x="4637" y="8598"/>
                    </a:lnTo>
                    <a:lnTo>
                      <a:pt x="4729" y="8629"/>
                    </a:lnTo>
                    <a:lnTo>
                      <a:pt x="4791" y="8813"/>
                    </a:lnTo>
                    <a:lnTo>
                      <a:pt x="4760" y="8905"/>
                    </a:lnTo>
                    <a:lnTo>
                      <a:pt x="4852" y="9120"/>
                    </a:lnTo>
                    <a:lnTo>
                      <a:pt x="5006" y="9519"/>
                    </a:lnTo>
                    <a:lnTo>
                      <a:pt x="5006" y="9673"/>
                    </a:lnTo>
                    <a:close/>
                    <a:moveTo>
                      <a:pt x="3931" y="246"/>
                    </a:moveTo>
                    <a:lnTo>
                      <a:pt x="4084" y="246"/>
                    </a:lnTo>
                    <a:lnTo>
                      <a:pt x="4238" y="399"/>
                    </a:lnTo>
                    <a:lnTo>
                      <a:pt x="4207" y="553"/>
                    </a:lnTo>
                    <a:lnTo>
                      <a:pt x="4115" y="430"/>
                    </a:lnTo>
                    <a:lnTo>
                      <a:pt x="3992" y="430"/>
                    </a:lnTo>
                    <a:lnTo>
                      <a:pt x="3931" y="277"/>
                    </a:lnTo>
                    <a:close/>
                    <a:moveTo>
                      <a:pt x="3378" y="184"/>
                    </a:moveTo>
                    <a:lnTo>
                      <a:pt x="3532" y="369"/>
                    </a:lnTo>
                    <a:lnTo>
                      <a:pt x="3685" y="399"/>
                    </a:lnTo>
                    <a:lnTo>
                      <a:pt x="3593" y="461"/>
                    </a:lnTo>
                    <a:lnTo>
                      <a:pt x="3409" y="430"/>
                    </a:lnTo>
                    <a:lnTo>
                      <a:pt x="3347" y="277"/>
                    </a:lnTo>
                    <a:close/>
                    <a:moveTo>
                      <a:pt x="2611" y="0"/>
                    </a:moveTo>
                    <a:lnTo>
                      <a:pt x="2703" y="154"/>
                    </a:lnTo>
                    <a:lnTo>
                      <a:pt x="2856" y="154"/>
                    </a:lnTo>
                    <a:lnTo>
                      <a:pt x="2733" y="31"/>
                    </a:lnTo>
                    <a:lnTo>
                      <a:pt x="2580" y="31"/>
                    </a:lnTo>
                    <a:close/>
                    <a:moveTo>
                      <a:pt x="7247" y="1413"/>
                    </a:moveTo>
                    <a:lnTo>
                      <a:pt x="7431" y="1290"/>
                    </a:lnTo>
                    <a:lnTo>
                      <a:pt x="7493" y="1413"/>
                    </a:lnTo>
                    <a:lnTo>
                      <a:pt x="7738" y="1198"/>
                    </a:lnTo>
                    <a:lnTo>
                      <a:pt x="7831" y="1321"/>
                    </a:lnTo>
                    <a:lnTo>
                      <a:pt x="7677" y="1474"/>
                    </a:lnTo>
                    <a:lnTo>
                      <a:pt x="7523" y="1443"/>
                    </a:lnTo>
                    <a:lnTo>
                      <a:pt x="7339" y="1474"/>
                    </a:lnTo>
                    <a:cubicBezTo>
                      <a:pt x="7309" y="1443"/>
                      <a:pt x="7278" y="1443"/>
                      <a:pt x="7247" y="1413"/>
                    </a:cubicBezTo>
                    <a:close/>
                  </a:path>
                </a:pathLst>
              </a:custGeom>
              <a:solidFill>
                <a:srgbClr val="D9D9D9"/>
              </a:solidFill>
              <a:ln cap="flat" cmpd="sng" w="9525">
                <a:solidFill>
                  <a:schemeClr val="lt1"/>
                </a:solidFill>
                <a:prstDash val="solid"/>
                <a:round/>
                <a:headEnd len="sm" w="sm" type="none"/>
                <a:tailEnd len="sm" w="sm" type="none"/>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512" name="Google Shape;512;p54"/>
              <p:cNvSpPr/>
              <p:nvPr/>
            </p:nvSpPr>
            <p:spPr>
              <a:xfrm>
                <a:off x="4308120" y="2992320"/>
                <a:ext cx="189007" cy="269636"/>
              </a:xfrm>
              <a:custGeom>
                <a:rect b="b" l="l" r="r" t="t"/>
                <a:pathLst>
                  <a:path extrusionOk="0" h="14156" w="9919">
                    <a:moveTo>
                      <a:pt x="7431" y="14155"/>
                    </a:moveTo>
                    <a:lnTo>
                      <a:pt x="7585" y="13695"/>
                    </a:lnTo>
                    <a:lnTo>
                      <a:pt x="8045" y="11975"/>
                    </a:lnTo>
                    <a:lnTo>
                      <a:pt x="8045" y="11852"/>
                    </a:lnTo>
                    <a:lnTo>
                      <a:pt x="8045" y="11576"/>
                    </a:lnTo>
                    <a:lnTo>
                      <a:pt x="7861" y="11208"/>
                    </a:lnTo>
                    <a:lnTo>
                      <a:pt x="7554" y="10993"/>
                    </a:lnTo>
                    <a:lnTo>
                      <a:pt x="7400" y="10808"/>
                    </a:lnTo>
                    <a:lnTo>
                      <a:pt x="7370" y="10348"/>
                    </a:lnTo>
                    <a:lnTo>
                      <a:pt x="7922" y="10164"/>
                    </a:lnTo>
                    <a:lnTo>
                      <a:pt x="8137" y="10286"/>
                    </a:lnTo>
                    <a:lnTo>
                      <a:pt x="8168" y="10133"/>
                    </a:lnTo>
                    <a:lnTo>
                      <a:pt x="8076" y="10041"/>
                    </a:lnTo>
                    <a:lnTo>
                      <a:pt x="8168" y="9949"/>
                    </a:lnTo>
                    <a:lnTo>
                      <a:pt x="8045" y="9734"/>
                    </a:lnTo>
                    <a:lnTo>
                      <a:pt x="7738" y="9642"/>
                    </a:lnTo>
                    <a:lnTo>
                      <a:pt x="7646" y="9457"/>
                    </a:lnTo>
                    <a:lnTo>
                      <a:pt x="7707" y="9181"/>
                    </a:lnTo>
                    <a:lnTo>
                      <a:pt x="8629" y="9181"/>
                    </a:lnTo>
                    <a:lnTo>
                      <a:pt x="8751" y="9058"/>
                    </a:lnTo>
                    <a:lnTo>
                      <a:pt x="8905" y="9058"/>
                    </a:lnTo>
                    <a:lnTo>
                      <a:pt x="8997" y="9150"/>
                    </a:lnTo>
                    <a:lnTo>
                      <a:pt x="9089" y="9120"/>
                    </a:lnTo>
                    <a:lnTo>
                      <a:pt x="9243" y="8935"/>
                    </a:lnTo>
                    <a:lnTo>
                      <a:pt x="9488" y="8874"/>
                    </a:lnTo>
                    <a:lnTo>
                      <a:pt x="9519" y="8997"/>
                    </a:lnTo>
                    <a:lnTo>
                      <a:pt x="9673" y="9181"/>
                    </a:lnTo>
                    <a:lnTo>
                      <a:pt x="9703" y="9365"/>
                    </a:lnTo>
                    <a:lnTo>
                      <a:pt x="9703" y="9580"/>
                    </a:lnTo>
                    <a:lnTo>
                      <a:pt x="9918" y="9550"/>
                    </a:lnTo>
                    <a:lnTo>
                      <a:pt x="9918" y="9396"/>
                    </a:lnTo>
                    <a:lnTo>
                      <a:pt x="9734" y="8997"/>
                    </a:lnTo>
                    <a:lnTo>
                      <a:pt x="9642" y="8782"/>
                    </a:lnTo>
                    <a:lnTo>
                      <a:pt x="9703" y="8690"/>
                    </a:lnTo>
                    <a:lnTo>
                      <a:pt x="9611" y="8506"/>
                    </a:lnTo>
                    <a:lnTo>
                      <a:pt x="9519" y="8475"/>
                    </a:lnTo>
                    <a:lnTo>
                      <a:pt x="9488" y="8352"/>
                    </a:lnTo>
                    <a:lnTo>
                      <a:pt x="9458" y="8291"/>
                    </a:lnTo>
                    <a:lnTo>
                      <a:pt x="9366" y="8352"/>
                    </a:lnTo>
                    <a:lnTo>
                      <a:pt x="9273" y="8321"/>
                    </a:lnTo>
                    <a:lnTo>
                      <a:pt x="9273" y="8198"/>
                    </a:lnTo>
                    <a:lnTo>
                      <a:pt x="9519" y="7738"/>
                    </a:lnTo>
                    <a:lnTo>
                      <a:pt x="9335" y="7277"/>
                    </a:lnTo>
                    <a:lnTo>
                      <a:pt x="9335" y="7185"/>
                    </a:lnTo>
                    <a:lnTo>
                      <a:pt x="9243" y="7062"/>
                    </a:lnTo>
                    <a:lnTo>
                      <a:pt x="9243" y="6786"/>
                    </a:lnTo>
                    <a:lnTo>
                      <a:pt x="9304" y="6602"/>
                    </a:lnTo>
                    <a:lnTo>
                      <a:pt x="9304" y="6479"/>
                    </a:lnTo>
                    <a:lnTo>
                      <a:pt x="9243" y="6172"/>
                    </a:lnTo>
                    <a:lnTo>
                      <a:pt x="9335" y="6080"/>
                    </a:lnTo>
                    <a:lnTo>
                      <a:pt x="9519" y="6018"/>
                    </a:lnTo>
                    <a:lnTo>
                      <a:pt x="9581" y="5896"/>
                    </a:lnTo>
                    <a:lnTo>
                      <a:pt x="9581" y="5773"/>
                    </a:lnTo>
                    <a:lnTo>
                      <a:pt x="9642" y="5619"/>
                    </a:lnTo>
                    <a:lnTo>
                      <a:pt x="9611" y="5312"/>
                    </a:lnTo>
                    <a:lnTo>
                      <a:pt x="9458" y="5251"/>
                    </a:lnTo>
                    <a:lnTo>
                      <a:pt x="9335" y="5251"/>
                    </a:lnTo>
                    <a:lnTo>
                      <a:pt x="9273" y="5281"/>
                    </a:lnTo>
                    <a:lnTo>
                      <a:pt x="9059" y="5281"/>
                    </a:lnTo>
                    <a:lnTo>
                      <a:pt x="8905" y="5281"/>
                    </a:lnTo>
                    <a:lnTo>
                      <a:pt x="8721" y="5374"/>
                    </a:lnTo>
                    <a:lnTo>
                      <a:pt x="8629" y="5312"/>
                    </a:lnTo>
                    <a:lnTo>
                      <a:pt x="8475" y="5251"/>
                    </a:lnTo>
                    <a:lnTo>
                      <a:pt x="8383" y="5281"/>
                    </a:lnTo>
                    <a:lnTo>
                      <a:pt x="8322" y="5220"/>
                    </a:lnTo>
                    <a:lnTo>
                      <a:pt x="8107" y="5281"/>
                    </a:lnTo>
                    <a:lnTo>
                      <a:pt x="7493" y="4667"/>
                    </a:lnTo>
                    <a:lnTo>
                      <a:pt x="7339" y="4606"/>
                    </a:lnTo>
                    <a:lnTo>
                      <a:pt x="7063" y="4544"/>
                    </a:lnTo>
                    <a:lnTo>
                      <a:pt x="6848" y="4575"/>
                    </a:lnTo>
                    <a:lnTo>
                      <a:pt x="6786" y="4637"/>
                    </a:lnTo>
                    <a:lnTo>
                      <a:pt x="6571" y="4575"/>
                    </a:lnTo>
                    <a:lnTo>
                      <a:pt x="6356" y="4575"/>
                    </a:lnTo>
                    <a:lnTo>
                      <a:pt x="6234" y="4637"/>
                    </a:lnTo>
                    <a:lnTo>
                      <a:pt x="6049" y="4544"/>
                    </a:lnTo>
                    <a:lnTo>
                      <a:pt x="5896" y="4544"/>
                    </a:lnTo>
                    <a:lnTo>
                      <a:pt x="5681" y="4422"/>
                    </a:lnTo>
                    <a:lnTo>
                      <a:pt x="5497" y="4268"/>
                    </a:lnTo>
                    <a:lnTo>
                      <a:pt x="5466" y="4176"/>
                    </a:lnTo>
                    <a:lnTo>
                      <a:pt x="5527" y="4053"/>
                    </a:lnTo>
                    <a:lnTo>
                      <a:pt x="5527" y="3961"/>
                    </a:lnTo>
                    <a:lnTo>
                      <a:pt x="5619" y="3777"/>
                    </a:lnTo>
                    <a:lnTo>
                      <a:pt x="5558" y="3623"/>
                    </a:lnTo>
                    <a:lnTo>
                      <a:pt x="5435" y="3408"/>
                    </a:lnTo>
                    <a:lnTo>
                      <a:pt x="5097" y="2794"/>
                    </a:lnTo>
                    <a:lnTo>
                      <a:pt x="4944" y="2794"/>
                    </a:lnTo>
                    <a:lnTo>
                      <a:pt x="4852" y="2794"/>
                    </a:lnTo>
                    <a:lnTo>
                      <a:pt x="4852" y="2733"/>
                    </a:lnTo>
                    <a:lnTo>
                      <a:pt x="4975" y="2457"/>
                    </a:lnTo>
                    <a:lnTo>
                      <a:pt x="5005" y="2180"/>
                    </a:lnTo>
                    <a:lnTo>
                      <a:pt x="4944" y="2027"/>
                    </a:lnTo>
                    <a:lnTo>
                      <a:pt x="5005" y="1873"/>
                    </a:lnTo>
                    <a:lnTo>
                      <a:pt x="5282" y="1505"/>
                    </a:lnTo>
                    <a:lnTo>
                      <a:pt x="5405" y="1382"/>
                    </a:lnTo>
                    <a:lnTo>
                      <a:pt x="5527" y="1198"/>
                    </a:lnTo>
                    <a:lnTo>
                      <a:pt x="5681" y="1167"/>
                    </a:lnTo>
                    <a:lnTo>
                      <a:pt x="5742" y="1075"/>
                    </a:lnTo>
                    <a:lnTo>
                      <a:pt x="5988" y="676"/>
                    </a:lnTo>
                    <a:lnTo>
                      <a:pt x="6418" y="522"/>
                    </a:lnTo>
                    <a:lnTo>
                      <a:pt x="6449" y="491"/>
                    </a:lnTo>
                    <a:lnTo>
                      <a:pt x="6541" y="491"/>
                    </a:lnTo>
                    <a:lnTo>
                      <a:pt x="6571" y="461"/>
                    </a:lnTo>
                    <a:lnTo>
                      <a:pt x="6663" y="399"/>
                    </a:lnTo>
                    <a:lnTo>
                      <a:pt x="6694" y="307"/>
                    </a:lnTo>
                    <a:lnTo>
                      <a:pt x="6602" y="154"/>
                    </a:lnTo>
                    <a:lnTo>
                      <a:pt x="6326" y="0"/>
                    </a:lnTo>
                    <a:lnTo>
                      <a:pt x="6203" y="0"/>
                    </a:lnTo>
                    <a:lnTo>
                      <a:pt x="6141" y="61"/>
                    </a:lnTo>
                    <a:lnTo>
                      <a:pt x="6141" y="154"/>
                    </a:lnTo>
                    <a:lnTo>
                      <a:pt x="6019" y="154"/>
                    </a:lnTo>
                    <a:lnTo>
                      <a:pt x="5957" y="215"/>
                    </a:lnTo>
                    <a:lnTo>
                      <a:pt x="5804" y="215"/>
                    </a:lnTo>
                    <a:lnTo>
                      <a:pt x="5681" y="246"/>
                    </a:lnTo>
                    <a:lnTo>
                      <a:pt x="5619" y="338"/>
                    </a:lnTo>
                    <a:lnTo>
                      <a:pt x="5712" y="399"/>
                    </a:lnTo>
                    <a:lnTo>
                      <a:pt x="5650" y="491"/>
                    </a:lnTo>
                    <a:lnTo>
                      <a:pt x="5435" y="583"/>
                    </a:lnTo>
                    <a:lnTo>
                      <a:pt x="5159" y="768"/>
                    </a:lnTo>
                    <a:lnTo>
                      <a:pt x="4944" y="921"/>
                    </a:lnTo>
                    <a:lnTo>
                      <a:pt x="4729" y="952"/>
                    </a:lnTo>
                    <a:lnTo>
                      <a:pt x="4483" y="983"/>
                    </a:lnTo>
                    <a:lnTo>
                      <a:pt x="4207" y="952"/>
                    </a:lnTo>
                    <a:lnTo>
                      <a:pt x="4053" y="1044"/>
                    </a:lnTo>
                    <a:lnTo>
                      <a:pt x="4053" y="1136"/>
                    </a:lnTo>
                    <a:lnTo>
                      <a:pt x="4115" y="1259"/>
                    </a:lnTo>
                    <a:lnTo>
                      <a:pt x="4115" y="1382"/>
                    </a:lnTo>
                    <a:lnTo>
                      <a:pt x="3992" y="1505"/>
                    </a:lnTo>
                    <a:lnTo>
                      <a:pt x="3900" y="1474"/>
                    </a:lnTo>
                    <a:lnTo>
                      <a:pt x="3931" y="1351"/>
                    </a:lnTo>
                    <a:lnTo>
                      <a:pt x="3900" y="1290"/>
                    </a:lnTo>
                    <a:lnTo>
                      <a:pt x="4023" y="1259"/>
                    </a:lnTo>
                    <a:lnTo>
                      <a:pt x="3839" y="1228"/>
                    </a:lnTo>
                    <a:lnTo>
                      <a:pt x="3654" y="1136"/>
                    </a:lnTo>
                    <a:lnTo>
                      <a:pt x="3531" y="1167"/>
                    </a:lnTo>
                    <a:lnTo>
                      <a:pt x="3255" y="1320"/>
                    </a:lnTo>
                    <a:lnTo>
                      <a:pt x="3194" y="1443"/>
                    </a:lnTo>
                    <a:lnTo>
                      <a:pt x="3009" y="1658"/>
                    </a:lnTo>
                    <a:lnTo>
                      <a:pt x="2795" y="2057"/>
                    </a:lnTo>
                    <a:lnTo>
                      <a:pt x="2764" y="2180"/>
                    </a:lnTo>
                    <a:lnTo>
                      <a:pt x="2825" y="2149"/>
                    </a:lnTo>
                    <a:lnTo>
                      <a:pt x="2887" y="2211"/>
                    </a:lnTo>
                    <a:lnTo>
                      <a:pt x="2917" y="2364"/>
                    </a:lnTo>
                    <a:lnTo>
                      <a:pt x="2856" y="2518"/>
                    </a:lnTo>
                    <a:lnTo>
                      <a:pt x="2733" y="2579"/>
                    </a:lnTo>
                    <a:lnTo>
                      <a:pt x="2580" y="2579"/>
                    </a:lnTo>
                    <a:lnTo>
                      <a:pt x="2457" y="2641"/>
                    </a:lnTo>
                    <a:lnTo>
                      <a:pt x="2273" y="2856"/>
                    </a:lnTo>
                    <a:lnTo>
                      <a:pt x="2180" y="2886"/>
                    </a:lnTo>
                    <a:lnTo>
                      <a:pt x="1996" y="3132"/>
                    </a:lnTo>
                    <a:lnTo>
                      <a:pt x="1904" y="3163"/>
                    </a:lnTo>
                    <a:lnTo>
                      <a:pt x="1781" y="3163"/>
                    </a:lnTo>
                    <a:lnTo>
                      <a:pt x="1812" y="3316"/>
                    </a:lnTo>
                    <a:lnTo>
                      <a:pt x="1965" y="3470"/>
                    </a:lnTo>
                    <a:lnTo>
                      <a:pt x="1965" y="3685"/>
                    </a:lnTo>
                    <a:lnTo>
                      <a:pt x="1873" y="3869"/>
                    </a:lnTo>
                    <a:lnTo>
                      <a:pt x="1781" y="3838"/>
                    </a:lnTo>
                    <a:lnTo>
                      <a:pt x="1658" y="3715"/>
                    </a:lnTo>
                    <a:lnTo>
                      <a:pt x="1658" y="3654"/>
                    </a:lnTo>
                    <a:lnTo>
                      <a:pt x="1720" y="3562"/>
                    </a:lnTo>
                    <a:lnTo>
                      <a:pt x="1597" y="3501"/>
                    </a:lnTo>
                    <a:lnTo>
                      <a:pt x="1536" y="3347"/>
                    </a:lnTo>
                    <a:lnTo>
                      <a:pt x="1351" y="3193"/>
                    </a:lnTo>
                    <a:lnTo>
                      <a:pt x="1321" y="3347"/>
                    </a:lnTo>
                    <a:lnTo>
                      <a:pt x="1351" y="3439"/>
                    </a:lnTo>
                    <a:lnTo>
                      <a:pt x="1413" y="3654"/>
                    </a:lnTo>
                    <a:lnTo>
                      <a:pt x="1290" y="3869"/>
                    </a:lnTo>
                    <a:lnTo>
                      <a:pt x="1259" y="4084"/>
                    </a:lnTo>
                    <a:lnTo>
                      <a:pt x="1136" y="4145"/>
                    </a:lnTo>
                    <a:lnTo>
                      <a:pt x="1075" y="4145"/>
                    </a:lnTo>
                    <a:lnTo>
                      <a:pt x="952" y="4391"/>
                    </a:lnTo>
                    <a:lnTo>
                      <a:pt x="983" y="4422"/>
                    </a:lnTo>
                    <a:lnTo>
                      <a:pt x="1014" y="4637"/>
                    </a:lnTo>
                    <a:lnTo>
                      <a:pt x="1044" y="4821"/>
                    </a:lnTo>
                    <a:lnTo>
                      <a:pt x="1198" y="5005"/>
                    </a:lnTo>
                    <a:lnTo>
                      <a:pt x="1259" y="5005"/>
                    </a:lnTo>
                    <a:lnTo>
                      <a:pt x="1351" y="4974"/>
                    </a:lnTo>
                    <a:lnTo>
                      <a:pt x="1382" y="5036"/>
                    </a:lnTo>
                    <a:lnTo>
                      <a:pt x="1413" y="5220"/>
                    </a:lnTo>
                    <a:lnTo>
                      <a:pt x="1321" y="5343"/>
                    </a:lnTo>
                    <a:lnTo>
                      <a:pt x="1321" y="5404"/>
                    </a:lnTo>
                    <a:lnTo>
                      <a:pt x="1413" y="5527"/>
                    </a:lnTo>
                    <a:lnTo>
                      <a:pt x="1413" y="5742"/>
                    </a:lnTo>
                    <a:lnTo>
                      <a:pt x="1290" y="5834"/>
                    </a:lnTo>
                    <a:lnTo>
                      <a:pt x="1229" y="5957"/>
                    </a:lnTo>
                    <a:lnTo>
                      <a:pt x="1290" y="5988"/>
                    </a:lnTo>
                    <a:lnTo>
                      <a:pt x="1351" y="6141"/>
                    </a:lnTo>
                    <a:lnTo>
                      <a:pt x="1351" y="6418"/>
                    </a:lnTo>
                    <a:lnTo>
                      <a:pt x="1351" y="6786"/>
                    </a:lnTo>
                    <a:lnTo>
                      <a:pt x="1259" y="6940"/>
                    </a:lnTo>
                    <a:lnTo>
                      <a:pt x="1229" y="7032"/>
                    </a:lnTo>
                    <a:lnTo>
                      <a:pt x="1321" y="7185"/>
                    </a:lnTo>
                    <a:lnTo>
                      <a:pt x="1474" y="7124"/>
                    </a:lnTo>
                    <a:lnTo>
                      <a:pt x="1443" y="7216"/>
                    </a:lnTo>
                    <a:lnTo>
                      <a:pt x="1536" y="7339"/>
                    </a:lnTo>
                    <a:lnTo>
                      <a:pt x="1628" y="7308"/>
                    </a:lnTo>
                    <a:lnTo>
                      <a:pt x="1628" y="7400"/>
                    </a:lnTo>
                    <a:lnTo>
                      <a:pt x="1536" y="7492"/>
                    </a:lnTo>
                    <a:lnTo>
                      <a:pt x="1474" y="7676"/>
                    </a:lnTo>
                    <a:lnTo>
                      <a:pt x="1167" y="7984"/>
                    </a:lnTo>
                    <a:lnTo>
                      <a:pt x="1075" y="8168"/>
                    </a:lnTo>
                    <a:lnTo>
                      <a:pt x="860" y="8383"/>
                    </a:lnTo>
                    <a:lnTo>
                      <a:pt x="522" y="8475"/>
                    </a:lnTo>
                    <a:lnTo>
                      <a:pt x="307" y="8659"/>
                    </a:lnTo>
                    <a:lnTo>
                      <a:pt x="62" y="8997"/>
                    </a:lnTo>
                    <a:lnTo>
                      <a:pt x="31" y="9273"/>
                    </a:lnTo>
                    <a:lnTo>
                      <a:pt x="0" y="9427"/>
                    </a:lnTo>
                    <a:lnTo>
                      <a:pt x="246" y="9519"/>
                    </a:lnTo>
                    <a:lnTo>
                      <a:pt x="522" y="9703"/>
                    </a:lnTo>
                    <a:lnTo>
                      <a:pt x="891" y="9949"/>
                    </a:lnTo>
                    <a:lnTo>
                      <a:pt x="1014" y="9949"/>
                    </a:lnTo>
                    <a:lnTo>
                      <a:pt x="1229" y="10133"/>
                    </a:lnTo>
                    <a:lnTo>
                      <a:pt x="1198" y="10256"/>
                    </a:lnTo>
                    <a:lnTo>
                      <a:pt x="1229" y="10379"/>
                    </a:lnTo>
                    <a:lnTo>
                      <a:pt x="1474" y="10379"/>
                    </a:lnTo>
                    <a:lnTo>
                      <a:pt x="1781" y="10532"/>
                    </a:lnTo>
                    <a:lnTo>
                      <a:pt x="1873" y="10594"/>
                    </a:lnTo>
                    <a:lnTo>
                      <a:pt x="2119" y="10655"/>
                    </a:lnTo>
                    <a:lnTo>
                      <a:pt x="2242" y="10563"/>
                    </a:lnTo>
                    <a:lnTo>
                      <a:pt x="2211" y="10409"/>
                    </a:lnTo>
                    <a:lnTo>
                      <a:pt x="2334" y="10317"/>
                    </a:lnTo>
                    <a:lnTo>
                      <a:pt x="2395" y="10317"/>
                    </a:lnTo>
                    <a:lnTo>
                      <a:pt x="2641" y="10379"/>
                    </a:lnTo>
                    <a:lnTo>
                      <a:pt x="2795" y="10471"/>
                    </a:lnTo>
                    <a:lnTo>
                      <a:pt x="2825" y="10563"/>
                    </a:lnTo>
                    <a:lnTo>
                      <a:pt x="2917" y="10624"/>
                    </a:lnTo>
                    <a:lnTo>
                      <a:pt x="2948" y="10655"/>
                    </a:lnTo>
                    <a:lnTo>
                      <a:pt x="3009" y="10655"/>
                    </a:lnTo>
                    <a:lnTo>
                      <a:pt x="3102" y="10747"/>
                    </a:lnTo>
                    <a:lnTo>
                      <a:pt x="3409" y="10808"/>
                    </a:lnTo>
                    <a:lnTo>
                      <a:pt x="3593" y="10839"/>
                    </a:lnTo>
                    <a:lnTo>
                      <a:pt x="3624" y="10931"/>
                    </a:lnTo>
                    <a:lnTo>
                      <a:pt x="3839" y="11177"/>
                    </a:lnTo>
                    <a:lnTo>
                      <a:pt x="3839" y="11330"/>
                    </a:lnTo>
                    <a:lnTo>
                      <a:pt x="3992" y="11576"/>
                    </a:lnTo>
                    <a:lnTo>
                      <a:pt x="4084" y="11576"/>
                    </a:lnTo>
                    <a:lnTo>
                      <a:pt x="4483" y="11699"/>
                    </a:lnTo>
                    <a:lnTo>
                      <a:pt x="4637" y="11945"/>
                    </a:lnTo>
                    <a:lnTo>
                      <a:pt x="4637" y="12160"/>
                    </a:lnTo>
                    <a:lnTo>
                      <a:pt x="4698" y="12160"/>
                    </a:lnTo>
                    <a:lnTo>
                      <a:pt x="4852" y="12252"/>
                    </a:lnTo>
                    <a:lnTo>
                      <a:pt x="4913" y="12436"/>
                    </a:lnTo>
                    <a:lnTo>
                      <a:pt x="4852" y="12528"/>
                    </a:lnTo>
                    <a:lnTo>
                      <a:pt x="4913" y="12651"/>
                    </a:lnTo>
                    <a:lnTo>
                      <a:pt x="5067" y="12712"/>
                    </a:lnTo>
                    <a:lnTo>
                      <a:pt x="5220" y="12682"/>
                    </a:lnTo>
                    <a:lnTo>
                      <a:pt x="5374" y="12712"/>
                    </a:lnTo>
                    <a:lnTo>
                      <a:pt x="5589" y="12712"/>
                    </a:lnTo>
                    <a:lnTo>
                      <a:pt x="5650" y="12620"/>
                    </a:lnTo>
                    <a:lnTo>
                      <a:pt x="5927" y="12497"/>
                    </a:lnTo>
                    <a:lnTo>
                      <a:pt x="6141" y="12559"/>
                    </a:lnTo>
                    <a:lnTo>
                      <a:pt x="6356" y="12651"/>
                    </a:lnTo>
                    <a:lnTo>
                      <a:pt x="6633" y="12528"/>
                    </a:lnTo>
                    <a:lnTo>
                      <a:pt x="6786" y="12528"/>
                    </a:lnTo>
                    <a:lnTo>
                      <a:pt x="6848" y="12620"/>
                    </a:lnTo>
                    <a:lnTo>
                      <a:pt x="6940" y="12620"/>
                    </a:lnTo>
                    <a:lnTo>
                      <a:pt x="7124" y="12712"/>
                    </a:lnTo>
                    <a:lnTo>
                      <a:pt x="7216" y="12804"/>
                    </a:lnTo>
                    <a:lnTo>
                      <a:pt x="7370" y="12774"/>
                    </a:lnTo>
                    <a:lnTo>
                      <a:pt x="7370" y="12866"/>
                    </a:lnTo>
                    <a:lnTo>
                      <a:pt x="6848" y="13787"/>
                    </a:lnTo>
                    <a:lnTo>
                      <a:pt x="6878" y="13879"/>
                    </a:lnTo>
                    <a:lnTo>
                      <a:pt x="7063" y="13848"/>
                    </a:lnTo>
                    <a:lnTo>
                      <a:pt x="7278" y="13848"/>
                    </a:lnTo>
                    <a:lnTo>
                      <a:pt x="7400" y="13971"/>
                    </a:lnTo>
                    <a:close/>
                  </a:path>
                </a:pathLst>
              </a:custGeom>
              <a:solidFill>
                <a:srgbClr val="D9D9D9"/>
              </a:solidFill>
              <a:ln cap="flat" cmpd="sng" w="9525">
                <a:solidFill>
                  <a:schemeClr val="lt1"/>
                </a:solidFill>
                <a:prstDash val="solid"/>
                <a:round/>
                <a:headEnd len="sm" w="sm" type="none"/>
                <a:tailEnd len="sm" w="sm" type="none"/>
              </a:ln>
            </p:spPr>
          </p:sp>
          <p:sp>
            <p:nvSpPr>
              <p:cNvPr id="513" name="Google Shape;513;p54"/>
              <p:cNvSpPr/>
              <p:nvPr/>
            </p:nvSpPr>
            <p:spPr>
              <a:xfrm>
                <a:off x="4275000" y="3172320"/>
                <a:ext cx="93236" cy="101523"/>
              </a:xfrm>
              <a:custGeom>
                <a:rect b="b" l="l" r="r" t="t"/>
                <a:pathLst>
                  <a:path extrusionOk="0" h="5344" w="4913">
                    <a:moveTo>
                      <a:pt x="4698" y="1229"/>
                    </a:moveTo>
                    <a:lnTo>
                      <a:pt x="4698" y="1229"/>
                    </a:lnTo>
                    <a:lnTo>
                      <a:pt x="4575" y="1168"/>
                    </a:lnTo>
                    <a:lnTo>
                      <a:pt x="4545" y="1045"/>
                    </a:lnTo>
                    <a:lnTo>
                      <a:pt x="4422" y="983"/>
                    </a:lnTo>
                    <a:lnTo>
                      <a:pt x="4176" y="891"/>
                    </a:lnTo>
                    <a:lnTo>
                      <a:pt x="4115" y="891"/>
                    </a:lnTo>
                    <a:lnTo>
                      <a:pt x="3992" y="983"/>
                    </a:lnTo>
                    <a:lnTo>
                      <a:pt x="3992" y="1168"/>
                    </a:lnTo>
                    <a:lnTo>
                      <a:pt x="3900" y="1260"/>
                    </a:lnTo>
                    <a:lnTo>
                      <a:pt x="3623" y="1198"/>
                    </a:lnTo>
                    <a:lnTo>
                      <a:pt x="3531" y="1137"/>
                    </a:lnTo>
                    <a:lnTo>
                      <a:pt x="3224" y="983"/>
                    </a:lnTo>
                    <a:lnTo>
                      <a:pt x="2979" y="953"/>
                    </a:lnTo>
                    <a:lnTo>
                      <a:pt x="2948" y="860"/>
                    </a:lnTo>
                    <a:lnTo>
                      <a:pt x="2979" y="738"/>
                    </a:lnTo>
                    <a:lnTo>
                      <a:pt x="2794" y="523"/>
                    </a:lnTo>
                    <a:lnTo>
                      <a:pt x="2641" y="523"/>
                    </a:lnTo>
                    <a:lnTo>
                      <a:pt x="2272" y="277"/>
                    </a:lnTo>
                    <a:lnTo>
                      <a:pt x="1996" y="93"/>
                    </a:lnTo>
                    <a:lnTo>
                      <a:pt x="1750" y="1"/>
                    </a:lnTo>
                    <a:lnTo>
                      <a:pt x="1689" y="216"/>
                    </a:lnTo>
                    <a:lnTo>
                      <a:pt x="1474" y="216"/>
                    </a:lnTo>
                    <a:lnTo>
                      <a:pt x="1075" y="492"/>
                    </a:lnTo>
                    <a:lnTo>
                      <a:pt x="891" y="492"/>
                    </a:lnTo>
                    <a:lnTo>
                      <a:pt x="676" y="584"/>
                    </a:lnTo>
                    <a:lnTo>
                      <a:pt x="768" y="768"/>
                    </a:lnTo>
                    <a:lnTo>
                      <a:pt x="768" y="891"/>
                    </a:lnTo>
                    <a:lnTo>
                      <a:pt x="829" y="1014"/>
                    </a:lnTo>
                    <a:lnTo>
                      <a:pt x="798" y="1229"/>
                    </a:lnTo>
                    <a:lnTo>
                      <a:pt x="491" y="1567"/>
                    </a:lnTo>
                    <a:lnTo>
                      <a:pt x="461" y="1720"/>
                    </a:lnTo>
                    <a:lnTo>
                      <a:pt x="522" y="1812"/>
                    </a:lnTo>
                    <a:lnTo>
                      <a:pt x="368" y="2058"/>
                    </a:lnTo>
                    <a:lnTo>
                      <a:pt x="184" y="2058"/>
                    </a:lnTo>
                    <a:lnTo>
                      <a:pt x="61" y="2273"/>
                    </a:lnTo>
                    <a:lnTo>
                      <a:pt x="123" y="2396"/>
                    </a:lnTo>
                    <a:lnTo>
                      <a:pt x="184" y="2580"/>
                    </a:lnTo>
                    <a:lnTo>
                      <a:pt x="154" y="2703"/>
                    </a:lnTo>
                    <a:lnTo>
                      <a:pt x="184" y="2948"/>
                    </a:lnTo>
                    <a:lnTo>
                      <a:pt x="92" y="3102"/>
                    </a:lnTo>
                    <a:lnTo>
                      <a:pt x="0" y="3163"/>
                    </a:lnTo>
                    <a:lnTo>
                      <a:pt x="123" y="3317"/>
                    </a:lnTo>
                    <a:lnTo>
                      <a:pt x="276" y="3378"/>
                    </a:lnTo>
                    <a:lnTo>
                      <a:pt x="461" y="3563"/>
                    </a:lnTo>
                    <a:lnTo>
                      <a:pt x="583" y="3624"/>
                    </a:lnTo>
                    <a:lnTo>
                      <a:pt x="645" y="3593"/>
                    </a:lnTo>
                    <a:lnTo>
                      <a:pt x="737" y="3378"/>
                    </a:lnTo>
                    <a:lnTo>
                      <a:pt x="768" y="3286"/>
                    </a:lnTo>
                    <a:lnTo>
                      <a:pt x="891" y="3163"/>
                    </a:lnTo>
                    <a:lnTo>
                      <a:pt x="891" y="3317"/>
                    </a:lnTo>
                    <a:lnTo>
                      <a:pt x="891" y="3440"/>
                    </a:lnTo>
                    <a:lnTo>
                      <a:pt x="921" y="3378"/>
                    </a:lnTo>
                    <a:lnTo>
                      <a:pt x="921" y="3225"/>
                    </a:lnTo>
                    <a:lnTo>
                      <a:pt x="983" y="3225"/>
                    </a:lnTo>
                    <a:lnTo>
                      <a:pt x="1044" y="3440"/>
                    </a:lnTo>
                    <a:lnTo>
                      <a:pt x="983" y="3685"/>
                    </a:lnTo>
                    <a:lnTo>
                      <a:pt x="1013" y="3808"/>
                    </a:lnTo>
                    <a:lnTo>
                      <a:pt x="921" y="4023"/>
                    </a:lnTo>
                    <a:lnTo>
                      <a:pt x="706" y="4177"/>
                    </a:lnTo>
                    <a:lnTo>
                      <a:pt x="798" y="4238"/>
                    </a:lnTo>
                    <a:lnTo>
                      <a:pt x="860" y="4453"/>
                    </a:lnTo>
                    <a:lnTo>
                      <a:pt x="706" y="4545"/>
                    </a:lnTo>
                    <a:lnTo>
                      <a:pt x="553" y="4699"/>
                    </a:lnTo>
                    <a:lnTo>
                      <a:pt x="583" y="4852"/>
                    </a:lnTo>
                    <a:lnTo>
                      <a:pt x="768" y="4852"/>
                    </a:lnTo>
                    <a:lnTo>
                      <a:pt x="952" y="4791"/>
                    </a:lnTo>
                    <a:lnTo>
                      <a:pt x="1013" y="4914"/>
                    </a:lnTo>
                    <a:lnTo>
                      <a:pt x="1259" y="4944"/>
                    </a:lnTo>
                    <a:lnTo>
                      <a:pt x="1413" y="5006"/>
                    </a:lnTo>
                    <a:lnTo>
                      <a:pt x="1658" y="5344"/>
                    </a:lnTo>
                    <a:lnTo>
                      <a:pt x="1750" y="5344"/>
                    </a:lnTo>
                    <a:lnTo>
                      <a:pt x="1904" y="5190"/>
                    </a:lnTo>
                    <a:lnTo>
                      <a:pt x="2549" y="3870"/>
                    </a:lnTo>
                    <a:lnTo>
                      <a:pt x="2671" y="3747"/>
                    </a:lnTo>
                    <a:lnTo>
                      <a:pt x="3531" y="3470"/>
                    </a:lnTo>
                    <a:lnTo>
                      <a:pt x="3869" y="3225"/>
                    </a:lnTo>
                    <a:lnTo>
                      <a:pt x="4452" y="2703"/>
                    </a:lnTo>
                    <a:lnTo>
                      <a:pt x="4667" y="2150"/>
                    </a:lnTo>
                    <a:lnTo>
                      <a:pt x="4821" y="2150"/>
                    </a:lnTo>
                    <a:lnTo>
                      <a:pt x="4852" y="2089"/>
                    </a:lnTo>
                    <a:lnTo>
                      <a:pt x="4913" y="1904"/>
                    </a:lnTo>
                    <a:lnTo>
                      <a:pt x="4913" y="1751"/>
                    </a:lnTo>
                    <a:lnTo>
                      <a:pt x="4729" y="1413"/>
                    </a:lnTo>
                    <a:lnTo>
                      <a:pt x="4729" y="1321"/>
                    </a:lnTo>
                    <a:lnTo>
                      <a:pt x="4698" y="1198"/>
                    </a:lnTo>
                    <a:close/>
                    <a:moveTo>
                      <a:pt x="583" y="3900"/>
                    </a:moveTo>
                    <a:lnTo>
                      <a:pt x="583" y="3839"/>
                    </a:lnTo>
                    <a:lnTo>
                      <a:pt x="676" y="3685"/>
                    </a:lnTo>
                    <a:lnTo>
                      <a:pt x="829" y="3563"/>
                    </a:lnTo>
                    <a:lnTo>
                      <a:pt x="829" y="3593"/>
                    </a:lnTo>
                    <a:lnTo>
                      <a:pt x="798" y="3716"/>
                    </a:lnTo>
                    <a:lnTo>
                      <a:pt x="798" y="3808"/>
                    </a:lnTo>
                    <a:lnTo>
                      <a:pt x="768" y="3900"/>
                    </a:lnTo>
                    <a:lnTo>
                      <a:pt x="676" y="3931"/>
                    </a:lnTo>
                    <a:close/>
                  </a:path>
                </a:pathLst>
              </a:custGeom>
              <a:solidFill>
                <a:srgbClr val="D9D9D9"/>
              </a:solidFill>
              <a:ln cap="flat" cmpd="sng" w="9525">
                <a:solidFill>
                  <a:schemeClr val="lt1"/>
                </a:solidFill>
                <a:prstDash val="solid"/>
                <a:round/>
                <a:headEnd len="sm" w="sm" type="none"/>
                <a:tailEnd len="sm" w="sm" type="none"/>
              </a:ln>
            </p:spPr>
          </p:sp>
          <p:sp>
            <p:nvSpPr>
              <p:cNvPr id="514" name="Google Shape;514;p54"/>
              <p:cNvSpPr/>
              <p:nvPr/>
            </p:nvSpPr>
            <p:spPr>
              <a:xfrm>
                <a:off x="4270320" y="3195720"/>
                <a:ext cx="203400" cy="299523"/>
              </a:xfrm>
              <a:custGeom>
                <a:rect b="b" l="l" r="r" t="t"/>
                <a:pathLst>
                  <a:path extrusionOk="0" h="15723" w="10687">
                    <a:moveTo>
                      <a:pt x="9918" y="9274"/>
                    </a:moveTo>
                    <a:lnTo>
                      <a:pt x="9888" y="9274"/>
                    </a:lnTo>
                    <a:lnTo>
                      <a:pt x="9826" y="9243"/>
                    </a:lnTo>
                    <a:lnTo>
                      <a:pt x="9734" y="9243"/>
                    </a:lnTo>
                    <a:lnTo>
                      <a:pt x="9550" y="9243"/>
                    </a:lnTo>
                    <a:lnTo>
                      <a:pt x="9396" y="9305"/>
                    </a:lnTo>
                    <a:lnTo>
                      <a:pt x="9243" y="9336"/>
                    </a:lnTo>
                    <a:lnTo>
                      <a:pt x="9120" y="9243"/>
                    </a:lnTo>
                    <a:lnTo>
                      <a:pt x="9120" y="9028"/>
                    </a:lnTo>
                    <a:lnTo>
                      <a:pt x="9059" y="8568"/>
                    </a:lnTo>
                    <a:lnTo>
                      <a:pt x="9089" y="8261"/>
                    </a:lnTo>
                    <a:lnTo>
                      <a:pt x="9151" y="8199"/>
                    </a:lnTo>
                    <a:lnTo>
                      <a:pt x="9181" y="8015"/>
                    </a:lnTo>
                    <a:lnTo>
                      <a:pt x="9089" y="7923"/>
                    </a:lnTo>
                    <a:lnTo>
                      <a:pt x="8813" y="8107"/>
                    </a:lnTo>
                    <a:lnTo>
                      <a:pt x="8445" y="8414"/>
                    </a:lnTo>
                    <a:lnTo>
                      <a:pt x="8015" y="8384"/>
                    </a:lnTo>
                    <a:lnTo>
                      <a:pt x="7677" y="8384"/>
                    </a:lnTo>
                    <a:lnTo>
                      <a:pt x="7615" y="8138"/>
                    </a:lnTo>
                    <a:lnTo>
                      <a:pt x="7431" y="7892"/>
                    </a:lnTo>
                    <a:lnTo>
                      <a:pt x="7186" y="7831"/>
                    </a:lnTo>
                    <a:lnTo>
                      <a:pt x="6694" y="7892"/>
                    </a:lnTo>
                    <a:lnTo>
                      <a:pt x="6909" y="7616"/>
                    </a:lnTo>
                    <a:lnTo>
                      <a:pt x="6479" y="6971"/>
                    </a:lnTo>
                    <a:lnTo>
                      <a:pt x="6264" y="6726"/>
                    </a:lnTo>
                    <a:lnTo>
                      <a:pt x="6295" y="6603"/>
                    </a:lnTo>
                    <a:lnTo>
                      <a:pt x="6234" y="6480"/>
                    </a:lnTo>
                    <a:lnTo>
                      <a:pt x="6326" y="6326"/>
                    </a:lnTo>
                    <a:lnTo>
                      <a:pt x="6326" y="6142"/>
                    </a:lnTo>
                    <a:lnTo>
                      <a:pt x="6295" y="6019"/>
                    </a:lnTo>
                    <a:lnTo>
                      <a:pt x="6357" y="5927"/>
                    </a:lnTo>
                    <a:lnTo>
                      <a:pt x="6387" y="5774"/>
                    </a:lnTo>
                    <a:lnTo>
                      <a:pt x="6602" y="5620"/>
                    </a:lnTo>
                    <a:lnTo>
                      <a:pt x="6725" y="5651"/>
                    </a:lnTo>
                    <a:lnTo>
                      <a:pt x="6879" y="5497"/>
                    </a:lnTo>
                    <a:lnTo>
                      <a:pt x="6786" y="5344"/>
                    </a:lnTo>
                    <a:lnTo>
                      <a:pt x="6725" y="5067"/>
                    </a:lnTo>
                    <a:lnTo>
                      <a:pt x="6940" y="4852"/>
                    </a:lnTo>
                    <a:lnTo>
                      <a:pt x="6909" y="4730"/>
                    </a:lnTo>
                    <a:lnTo>
                      <a:pt x="7001" y="4576"/>
                    </a:lnTo>
                    <a:lnTo>
                      <a:pt x="6971" y="4392"/>
                    </a:lnTo>
                    <a:lnTo>
                      <a:pt x="7124" y="4269"/>
                    </a:lnTo>
                    <a:lnTo>
                      <a:pt x="7308" y="4177"/>
                    </a:lnTo>
                    <a:lnTo>
                      <a:pt x="7493" y="4023"/>
                    </a:lnTo>
                    <a:lnTo>
                      <a:pt x="7585" y="3993"/>
                    </a:lnTo>
                    <a:lnTo>
                      <a:pt x="7677" y="3870"/>
                    </a:lnTo>
                    <a:lnTo>
                      <a:pt x="8107" y="3778"/>
                    </a:lnTo>
                    <a:lnTo>
                      <a:pt x="8690" y="3594"/>
                    </a:lnTo>
                    <a:lnTo>
                      <a:pt x="8721" y="3471"/>
                    </a:lnTo>
                    <a:lnTo>
                      <a:pt x="8813" y="3501"/>
                    </a:lnTo>
                    <a:lnTo>
                      <a:pt x="8967" y="3501"/>
                    </a:lnTo>
                    <a:lnTo>
                      <a:pt x="9028" y="3501"/>
                    </a:lnTo>
                    <a:lnTo>
                      <a:pt x="9212" y="3594"/>
                    </a:lnTo>
                    <a:lnTo>
                      <a:pt x="9212" y="3655"/>
                    </a:lnTo>
                    <a:lnTo>
                      <a:pt x="9366" y="3716"/>
                    </a:lnTo>
                    <a:lnTo>
                      <a:pt x="9458" y="3594"/>
                    </a:lnTo>
                    <a:lnTo>
                      <a:pt x="9396" y="3317"/>
                    </a:lnTo>
                    <a:lnTo>
                      <a:pt x="9274" y="3194"/>
                    </a:lnTo>
                    <a:lnTo>
                      <a:pt x="9059" y="3194"/>
                    </a:lnTo>
                    <a:lnTo>
                      <a:pt x="8874" y="3225"/>
                    </a:lnTo>
                    <a:lnTo>
                      <a:pt x="8844" y="3133"/>
                    </a:lnTo>
                    <a:lnTo>
                      <a:pt x="9366" y="2212"/>
                    </a:lnTo>
                    <a:lnTo>
                      <a:pt x="9366" y="2120"/>
                    </a:lnTo>
                    <a:lnTo>
                      <a:pt x="9212" y="2150"/>
                    </a:lnTo>
                    <a:lnTo>
                      <a:pt x="9120" y="2058"/>
                    </a:lnTo>
                    <a:lnTo>
                      <a:pt x="8936" y="1966"/>
                    </a:lnTo>
                    <a:lnTo>
                      <a:pt x="8844" y="1966"/>
                    </a:lnTo>
                    <a:lnTo>
                      <a:pt x="8782" y="1874"/>
                    </a:lnTo>
                    <a:lnTo>
                      <a:pt x="8629" y="1874"/>
                    </a:lnTo>
                    <a:lnTo>
                      <a:pt x="8352" y="1997"/>
                    </a:lnTo>
                    <a:lnTo>
                      <a:pt x="8137" y="1905"/>
                    </a:lnTo>
                    <a:lnTo>
                      <a:pt x="7923" y="1843"/>
                    </a:lnTo>
                    <a:lnTo>
                      <a:pt x="7646" y="1966"/>
                    </a:lnTo>
                    <a:lnTo>
                      <a:pt x="7585" y="2058"/>
                    </a:lnTo>
                    <a:lnTo>
                      <a:pt x="7370" y="2058"/>
                    </a:lnTo>
                    <a:lnTo>
                      <a:pt x="7216" y="2028"/>
                    </a:lnTo>
                    <a:lnTo>
                      <a:pt x="7063" y="2058"/>
                    </a:lnTo>
                    <a:lnTo>
                      <a:pt x="6909" y="1997"/>
                    </a:lnTo>
                    <a:lnTo>
                      <a:pt x="6848" y="1874"/>
                    </a:lnTo>
                    <a:lnTo>
                      <a:pt x="6909" y="1782"/>
                    </a:lnTo>
                    <a:lnTo>
                      <a:pt x="6848" y="1598"/>
                    </a:lnTo>
                    <a:lnTo>
                      <a:pt x="6694" y="1506"/>
                    </a:lnTo>
                    <a:lnTo>
                      <a:pt x="6633" y="1506"/>
                    </a:lnTo>
                    <a:lnTo>
                      <a:pt x="6633" y="1291"/>
                    </a:lnTo>
                    <a:lnTo>
                      <a:pt x="6479" y="1045"/>
                    </a:lnTo>
                    <a:lnTo>
                      <a:pt x="6080" y="922"/>
                    </a:lnTo>
                    <a:lnTo>
                      <a:pt x="5988" y="922"/>
                    </a:lnTo>
                    <a:lnTo>
                      <a:pt x="5835" y="676"/>
                    </a:lnTo>
                    <a:lnTo>
                      <a:pt x="5835" y="523"/>
                    </a:lnTo>
                    <a:lnTo>
                      <a:pt x="5620" y="277"/>
                    </a:lnTo>
                    <a:lnTo>
                      <a:pt x="5589" y="185"/>
                    </a:lnTo>
                    <a:lnTo>
                      <a:pt x="5405" y="154"/>
                    </a:lnTo>
                    <a:lnTo>
                      <a:pt x="5098" y="93"/>
                    </a:lnTo>
                    <a:lnTo>
                      <a:pt x="5005" y="1"/>
                    </a:lnTo>
                    <a:lnTo>
                      <a:pt x="4944" y="1"/>
                    </a:lnTo>
                    <a:lnTo>
                      <a:pt x="4975" y="124"/>
                    </a:lnTo>
                    <a:lnTo>
                      <a:pt x="4975" y="216"/>
                    </a:lnTo>
                    <a:lnTo>
                      <a:pt x="5159" y="523"/>
                    </a:lnTo>
                    <a:lnTo>
                      <a:pt x="5159" y="676"/>
                    </a:lnTo>
                    <a:lnTo>
                      <a:pt x="5128" y="861"/>
                    </a:lnTo>
                    <a:lnTo>
                      <a:pt x="5098" y="953"/>
                    </a:lnTo>
                    <a:lnTo>
                      <a:pt x="4944" y="953"/>
                    </a:lnTo>
                    <a:lnTo>
                      <a:pt x="4698" y="1506"/>
                    </a:lnTo>
                    <a:lnTo>
                      <a:pt x="4146" y="2028"/>
                    </a:lnTo>
                    <a:lnTo>
                      <a:pt x="3777" y="2273"/>
                    </a:lnTo>
                    <a:lnTo>
                      <a:pt x="2948" y="2550"/>
                    </a:lnTo>
                    <a:lnTo>
                      <a:pt x="2825" y="2642"/>
                    </a:lnTo>
                    <a:lnTo>
                      <a:pt x="2181" y="3993"/>
                    </a:lnTo>
                    <a:lnTo>
                      <a:pt x="2027" y="4146"/>
                    </a:lnTo>
                    <a:lnTo>
                      <a:pt x="1904" y="4146"/>
                    </a:lnTo>
                    <a:lnTo>
                      <a:pt x="1659" y="3808"/>
                    </a:lnTo>
                    <a:lnTo>
                      <a:pt x="1536" y="3747"/>
                    </a:lnTo>
                    <a:lnTo>
                      <a:pt x="1259" y="3686"/>
                    </a:lnTo>
                    <a:lnTo>
                      <a:pt x="1198" y="3563"/>
                    </a:lnTo>
                    <a:lnTo>
                      <a:pt x="1014" y="3655"/>
                    </a:lnTo>
                    <a:lnTo>
                      <a:pt x="829" y="3655"/>
                    </a:lnTo>
                    <a:lnTo>
                      <a:pt x="829" y="3501"/>
                    </a:lnTo>
                    <a:lnTo>
                      <a:pt x="952" y="3348"/>
                    </a:lnTo>
                    <a:lnTo>
                      <a:pt x="1137" y="3256"/>
                    </a:lnTo>
                    <a:lnTo>
                      <a:pt x="1044" y="3010"/>
                    </a:lnTo>
                    <a:lnTo>
                      <a:pt x="983" y="2979"/>
                    </a:lnTo>
                    <a:lnTo>
                      <a:pt x="983" y="2979"/>
                    </a:lnTo>
                    <a:lnTo>
                      <a:pt x="553" y="3164"/>
                    </a:lnTo>
                    <a:lnTo>
                      <a:pt x="430" y="3317"/>
                    </a:lnTo>
                    <a:lnTo>
                      <a:pt x="123" y="3594"/>
                    </a:lnTo>
                    <a:lnTo>
                      <a:pt x="62" y="3778"/>
                    </a:lnTo>
                    <a:lnTo>
                      <a:pt x="0" y="3962"/>
                    </a:lnTo>
                    <a:lnTo>
                      <a:pt x="31" y="4023"/>
                    </a:lnTo>
                    <a:lnTo>
                      <a:pt x="154" y="4146"/>
                    </a:lnTo>
                    <a:lnTo>
                      <a:pt x="185" y="4269"/>
                    </a:lnTo>
                    <a:lnTo>
                      <a:pt x="62" y="4330"/>
                    </a:lnTo>
                    <a:lnTo>
                      <a:pt x="62" y="4423"/>
                    </a:lnTo>
                    <a:lnTo>
                      <a:pt x="246" y="4545"/>
                    </a:lnTo>
                    <a:lnTo>
                      <a:pt x="369" y="4791"/>
                    </a:lnTo>
                    <a:lnTo>
                      <a:pt x="338" y="4945"/>
                    </a:lnTo>
                    <a:lnTo>
                      <a:pt x="215" y="4945"/>
                    </a:lnTo>
                    <a:lnTo>
                      <a:pt x="92" y="5006"/>
                    </a:lnTo>
                    <a:lnTo>
                      <a:pt x="31" y="5160"/>
                    </a:lnTo>
                    <a:lnTo>
                      <a:pt x="185" y="5282"/>
                    </a:lnTo>
                    <a:lnTo>
                      <a:pt x="338" y="5344"/>
                    </a:lnTo>
                    <a:lnTo>
                      <a:pt x="584" y="5559"/>
                    </a:lnTo>
                    <a:lnTo>
                      <a:pt x="799" y="5589"/>
                    </a:lnTo>
                    <a:lnTo>
                      <a:pt x="1137" y="5804"/>
                    </a:lnTo>
                    <a:lnTo>
                      <a:pt x="1321" y="5835"/>
                    </a:lnTo>
                    <a:lnTo>
                      <a:pt x="1351" y="5989"/>
                    </a:lnTo>
                    <a:lnTo>
                      <a:pt x="1536" y="6234"/>
                    </a:lnTo>
                    <a:lnTo>
                      <a:pt x="1566" y="6480"/>
                    </a:lnTo>
                    <a:lnTo>
                      <a:pt x="1659" y="6633"/>
                    </a:lnTo>
                    <a:lnTo>
                      <a:pt x="1996" y="6818"/>
                    </a:lnTo>
                    <a:lnTo>
                      <a:pt x="2150" y="7063"/>
                    </a:lnTo>
                    <a:lnTo>
                      <a:pt x="2181" y="7278"/>
                    </a:lnTo>
                    <a:lnTo>
                      <a:pt x="2303" y="7462"/>
                    </a:lnTo>
                    <a:lnTo>
                      <a:pt x="2303" y="7708"/>
                    </a:lnTo>
                    <a:lnTo>
                      <a:pt x="2426" y="7892"/>
                    </a:lnTo>
                    <a:lnTo>
                      <a:pt x="2549" y="7984"/>
                    </a:lnTo>
                    <a:lnTo>
                      <a:pt x="2703" y="8261"/>
                    </a:lnTo>
                    <a:lnTo>
                      <a:pt x="2733" y="8445"/>
                    </a:lnTo>
                    <a:lnTo>
                      <a:pt x="2703" y="8506"/>
                    </a:lnTo>
                    <a:lnTo>
                      <a:pt x="2825" y="8814"/>
                    </a:lnTo>
                    <a:lnTo>
                      <a:pt x="3102" y="9121"/>
                    </a:lnTo>
                    <a:lnTo>
                      <a:pt x="3194" y="9305"/>
                    </a:lnTo>
                    <a:lnTo>
                      <a:pt x="3132" y="9428"/>
                    </a:lnTo>
                    <a:lnTo>
                      <a:pt x="3163" y="9550"/>
                    </a:lnTo>
                    <a:lnTo>
                      <a:pt x="3286" y="9581"/>
                    </a:lnTo>
                    <a:lnTo>
                      <a:pt x="3562" y="9827"/>
                    </a:lnTo>
                    <a:lnTo>
                      <a:pt x="3624" y="9980"/>
                    </a:lnTo>
                    <a:lnTo>
                      <a:pt x="3654" y="10226"/>
                    </a:lnTo>
                    <a:lnTo>
                      <a:pt x="3747" y="10318"/>
                    </a:lnTo>
                    <a:lnTo>
                      <a:pt x="3961" y="10410"/>
                    </a:lnTo>
                    <a:lnTo>
                      <a:pt x="3992" y="10594"/>
                    </a:lnTo>
                    <a:lnTo>
                      <a:pt x="4238" y="10963"/>
                    </a:lnTo>
                    <a:lnTo>
                      <a:pt x="4299" y="11178"/>
                    </a:lnTo>
                    <a:lnTo>
                      <a:pt x="4576" y="11546"/>
                    </a:lnTo>
                    <a:lnTo>
                      <a:pt x="4576" y="11700"/>
                    </a:lnTo>
                    <a:lnTo>
                      <a:pt x="4514" y="11731"/>
                    </a:lnTo>
                    <a:lnTo>
                      <a:pt x="4422" y="11669"/>
                    </a:lnTo>
                    <a:lnTo>
                      <a:pt x="4422" y="11761"/>
                    </a:lnTo>
                    <a:lnTo>
                      <a:pt x="4453" y="11884"/>
                    </a:lnTo>
                    <a:lnTo>
                      <a:pt x="4453" y="12038"/>
                    </a:lnTo>
                    <a:lnTo>
                      <a:pt x="4545" y="12007"/>
                    </a:lnTo>
                    <a:lnTo>
                      <a:pt x="4668" y="12068"/>
                    </a:lnTo>
                    <a:lnTo>
                      <a:pt x="4668" y="12191"/>
                    </a:lnTo>
                    <a:lnTo>
                      <a:pt x="4637" y="12283"/>
                    </a:lnTo>
                    <a:lnTo>
                      <a:pt x="4913" y="12468"/>
                    </a:lnTo>
                    <a:lnTo>
                      <a:pt x="5190" y="12590"/>
                    </a:lnTo>
                    <a:lnTo>
                      <a:pt x="5190" y="12713"/>
                    </a:lnTo>
                    <a:lnTo>
                      <a:pt x="5313" y="12867"/>
                    </a:lnTo>
                    <a:lnTo>
                      <a:pt x="5466" y="12867"/>
                    </a:lnTo>
                    <a:lnTo>
                      <a:pt x="5527" y="12959"/>
                    </a:lnTo>
                    <a:lnTo>
                      <a:pt x="5589" y="13082"/>
                    </a:lnTo>
                    <a:lnTo>
                      <a:pt x="5681" y="13174"/>
                    </a:lnTo>
                    <a:lnTo>
                      <a:pt x="5957" y="13143"/>
                    </a:lnTo>
                    <a:lnTo>
                      <a:pt x="6019" y="13051"/>
                    </a:lnTo>
                    <a:lnTo>
                      <a:pt x="5988" y="13204"/>
                    </a:lnTo>
                    <a:lnTo>
                      <a:pt x="6111" y="13358"/>
                    </a:lnTo>
                    <a:lnTo>
                      <a:pt x="6387" y="13512"/>
                    </a:lnTo>
                    <a:lnTo>
                      <a:pt x="6510" y="13604"/>
                    </a:lnTo>
                    <a:lnTo>
                      <a:pt x="6510" y="13726"/>
                    </a:lnTo>
                    <a:lnTo>
                      <a:pt x="6664" y="13819"/>
                    </a:lnTo>
                    <a:lnTo>
                      <a:pt x="6848" y="13880"/>
                    </a:lnTo>
                    <a:lnTo>
                      <a:pt x="6909" y="13849"/>
                    </a:lnTo>
                    <a:lnTo>
                      <a:pt x="7063" y="13911"/>
                    </a:lnTo>
                    <a:lnTo>
                      <a:pt x="7370" y="14095"/>
                    </a:lnTo>
                    <a:lnTo>
                      <a:pt x="7585" y="14187"/>
                    </a:lnTo>
                    <a:lnTo>
                      <a:pt x="7738" y="14187"/>
                    </a:lnTo>
                    <a:lnTo>
                      <a:pt x="7830" y="14218"/>
                    </a:lnTo>
                    <a:lnTo>
                      <a:pt x="7861" y="14341"/>
                    </a:lnTo>
                    <a:lnTo>
                      <a:pt x="8107" y="14494"/>
                    </a:lnTo>
                    <a:lnTo>
                      <a:pt x="8230" y="14586"/>
                    </a:lnTo>
                    <a:lnTo>
                      <a:pt x="8414" y="14740"/>
                    </a:lnTo>
                    <a:lnTo>
                      <a:pt x="8506" y="14801"/>
                    </a:lnTo>
                    <a:lnTo>
                      <a:pt x="8567" y="14893"/>
                    </a:lnTo>
                    <a:lnTo>
                      <a:pt x="8567" y="14985"/>
                    </a:lnTo>
                    <a:lnTo>
                      <a:pt x="8567" y="15108"/>
                    </a:lnTo>
                    <a:lnTo>
                      <a:pt x="8752" y="15139"/>
                    </a:lnTo>
                    <a:lnTo>
                      <a:pt x="8936" y="15200"/>
                    </a:lnTo>
                    <a:lnTo>
                      <a:pt x="9151" y="15446"/>
                    </a:lnTo>
                    <a:lnTo>
                      <a:pt x="9366" y="15630"/>
                    </a:lnTo>
                    <a:lnTo>
                      <a:pt x="9519" y="15692"/>
                    </a:lnTo>
                    <a:lnTo>
                      <a:pt x="9550" y="15722"/>
                    </a:lnTo>
                    <a:lnTo>
                      <a:pt x="9765" y="15630"/>
                    </a:lnTo>
                    <a:lnTo>
                      <a:pt x="9918" y="15507"/>
                    </a:lnTo>
                    <a:lnTo>
                      <a:pt x="10041" y="15507"/>
                    </a:lnTo>
                    <a:lnTo>
                      <a:pt x="10195" y="15415"/>
                    </a:lnTo>
                    <a:lnTo>
                      <a:pt x="10256" y="15292"/>
                    </a:lnTo>
                    <a:lnTo>
                      <a:pt x="10103" y="15139"/>
                    </a:lnTo>
                    <a:lnTo>
                      <a:pt x="10164" y="14985"/>
                    </a:lnTo>
                    <a:lnTo>
                      <a:pt x="10256" y="14863"/>
                    </a:lnTo>
                    <a:lnTo>
                      <a:pt x="10348" y="14893"/>
                    </a:lnTo>
                    <a:lnTo>
                      <a:pt x="10348" y="14770"/>
                    </a:lnTo>
                    <a:lnTo>
                      <a:pt x="10256" y="14770"/>
                    </a:lnTo>
                    <a:lnTo>
                      <a:pt x="10164" y="14678"/>
                    </a:lnTo>
                    <a:lnTo>
                      <a:pt x="10287" y="14433"/>
                    </a:lnTo>
                    <a:lnTo>
                      <a:pt x="10471" y="14310"/>
                    </a:lnTo>
                    <a:lnTo>
                      <a:pt x="10655" y="14064"/>
                    </a:lnTo>
                    <a:lnTo>
                      <a:pt x="10655" y="13880"/>
                    </a:lnTo>
                    <a:lnTo>
                      <a:pt x="10440" y="13327"/>
                    </a:lnTo>
                    <a:lnTo>
                      <a:pt x="10502" y="13204"/>
                    </a:lnTo>
                    <a:lnTo>
                      <a:pt x="10502" y="12990"/>
                    </a:lnTo>
                    <a:lnTo>
                      <a:pt x="10440" y="12867"/>
                    </a:lnTo>
                    <a:lnTo>
                      <a:pt x="10410" y="12713"/>
                    </a:lnTo>
                    <a:lnTo>
                      <a:pt x="10502" y="12590"/>
                    </a:lnTo>
                    <a:lnTo>
                      <a:pt x="10563" y="12314"/>
                    </a:lnTo>
                    <a:lnTo>
                      <a:pt x="10533" y="11792"/>
                    </a:lnTo>
                    <a:lnTo>
                      <a:pt x="10471" y="11546"/>
                    </a:lnTo>
                    <a:lnTo>
                      <a:pt x="10563" y="11301"/>
                    </a:lnTo>
                    <a:lnTo>
                      <a:pt x="10563" y="10717"/>
                    </a:lnTo>
                    <a:lnTo>
                      <a:pt x="10686" y="10502"/>
                    </a:lnTo>
                    <a:lnTo>
                      <a:pt x="10686" y="10380"/>
                    </a:lnTo>
                    <a:close/>
                  </a:path>
                </a:pathLst>
              </a:custGeom>
              <a:solidFill>
                <a:srgbClr val="D9D9D9"/>
              </a:solidFill>
              <a:ln cap="flat" cmpd="sng" w="9525">
                <a:solidFill>
                  <a:schemeClr val="lt1"/>
                </a:solidFill>
                <a:prstDash val="solid"/>
                <a:round/>
                <a:headEnd len="sm" w="sm" type="none"/>
                <a:tailEnd len="sm" w="sm" type="none"/>
              </a:ln>
            </p:spPr>
          </p:sp>
          <p:sp>
            <p:nvSpPr>
              <p:cNvPr id="515" name="Google Shape;515;p54"/>
              <p:cNvSpPr/>
              <p:nvPr/>
            </p:nvSpPr>
            <p:spPr>
              <a:xfrm>
                <a:off x="4459320" y="3350880"/>
                <a:ext cx="196558" cy="219951"/>
              </a:xfrm>
              <a:custGeom>
                <a:rect b="b" l="l" r="r" t="t"/>
                <a:pathLst>
                  <a:path extrusionOk="0" h="11546" w="10318">
                    <a:moveTo>
                      <a:pt x="9826" y="8720"/>
                    </a:moveTo>
                    <a:lnTo>
                      <a:pt x="9918" y="8567"/>
                    </a:lnTo>
                    <a:lnTo>
                      <a:pt x="9918" y="8444"/>
                    </a:lnTo>
                    <a:lnTo>
                      <a:pt x="10318" y="7646"/>
                    </a:lnTo>
                    <a:lnTo>
                      <a:pt x="10287" y="7247"/>
                    </a:lnTo>
                    <a:lnTo>
                      <a:pt x="9857" y="6479"/>
                    </a:lnTo>
                    <a:lnTo>
                      <a:pt x="9427" y="6387"/>
                    </a:lnTo>
                    <a:lnTo>
                      <a:pt x="9458" y="6049"/>
                    </a:lnTo>
                    <a:lnTo>
                      <a:pt x="9396" y="5527"/>
                    </a:lnTo>
                    <a:lnTo>
                      <a:pt x="7923" y="5496"/>
                    </a:lnTo>
                    <a:lnTo>
                      <a:pt x="7953" y="5128"/>
                    </a:lnTo>
                    <a:lnTo>
                      <a:pt x="7646" y="4606"/>
                    </a:lnTo>
                    <a:lnTo>
                      <a:pt x="7738" y="4391"/>
                    </a:lnTo>
                    <a:lnTo>
                      <a:pt x="7677" y="4084"/>
                    </a:lnTo>
                    <a:lnTo>
                      <a:pt x="7708" y="3715"/>
                    </a:lnTo>
                    <a:lnTo>
                      <a:pt x="7646" y="3562"/>
                    </a:lnTo>
                    <a:lnTo>
                      <a:pt x="7308" y="3378"/>
                    </a:lnTo>
                    <a:lnTo>
                      <a:pt x="6817" y="3408"/>
                    </a:lnTo>
                    <a:lnTo>
                      <a:pt x="6602" y="3316"/>
                    </a:lnTo>
                    <a:lnTo>
                      <a:pt x="6449" y="3255"/>
                    </a:lnTo>
                    <a:lnTo>
                      <a:pt x="6387" y="3009"/>
                    </a:lnTo>
                    <a:lnTo>
                      <a:pt x="6172" y="2948"/>
                    </a:lnTo>
                    <a:lnTo>
                      <a:pt x="5804" y="2825"/>
                    </a:lnTo>
                    <a:lnTo>
                      <a:pt x="5681" y="2825"/>
                    </a:lnTo>
                    <a:lnTo>
                      <a:pt x="5374" y="2518"/>
                    </a:lnTo>
                    <a:lnTo>
                      <a:pt x="5159" y="2549"/>
                    </a:lnTo>
                    <a:lnTo>
                      <a:pt x="4883" y="2272"/>
                    </a:lnTo>
                    <a:lnTo>
                      <a:pt x="4545" y="2364"/>
                    </a:lnTo>
                    <a:lnTo>
                      <a:pt x="4483" y="2426"/>
                    </a:lnTo>
                    <a:lnTo>
                      <a:pt x="4299" y="2272"/>
                    </a:lnTo>
                    <a:lnTo>
                      <a:pt x="4023" y="2119"/>
                    </a:lnTo>
                    <a:lnTo>
                      <a:pt x="3839" y="1996"/>
                    </a:lnTo>
                    <a:lnTo>
                      <a:pt x="3777" y="1750"/>
                    </a:lnTo>
                    <a:lnTo>
                      <a:pt x="3593" y="1689"/>
                    </a:lnTo>
                    <a:lnTo>
                      <a:pt x="3439" y="1382"/>
                    </a:lnTo>
                    <a:lnTo>
                      <a:pt x="3501" y="1198"/>
                    </a:lnTo>
                    <a:lnTo>
                      <a:pt x="3409" y="829"/>
                    </a:lnTo>
                    <a:lnTo>
                      <a:pt x="3532" y="583"/>
                    </a:lnTo>
                    <a:lnTo>
                      <a:pt x="3439" y="276"/>
                    </a:lnTo>
                    <a:lnTo>
                      <a:pt x="3470" y="92"/>
                    </a:lnTo>
                    <a:lnTo>
                      <a:pt x="3378" y="0"/>
                    </a:lnTo>
                    <a:lnTo>
                      <a:pt x="3194" y="123"/>
                    </a:lnTo>
                    <a:lnTo>
                      <a:pt x="3010" y="0"/>
                    </a:lnTo>
                    <a:lnTo>
                      <a:pt x="2825" y="0"/>
                    </a:lnTo>
                    <a:lnTo>
                      <a:pt x="2580" y="123"/>
                    </a:lnTo>
                    <a:lnTo>
                      <a:pt x="2303" y="184"/>
                    </a:lnTo>
                    <a:lnTo>
                      <a:pt x="1904" y="430"/>
                    </a:lnTo>
                    <a:lnTo>
                      <a:pt x="1751" y="798"/>
                    </a:lnTo>
                    <a:lnTo>
                      <a:pt x="1536" y="890"/>
                    </a:lnTo>
                    <a:lnTo>
                      <a:pt x="1321" y="890"/>
                    </a:lnTo>
                    <a:lnTo>
                      <a:pt x="1137" y="1013"/>
                    </a:lnTo>
                    <a:lnTo>
                      <a:pt x="1014" y="1013"/>
                    </a:lnTo>
                    <a:lnTo>
                      <a:pt x="768" y="1167"/>
                    </a:lnTo>
                    <a:lnTo>
                      <a:pt x="522" y="1136"/>
                    </a:lnTo>
                    <a:lnTo>
                      <a:pt x="0" y="1136"/>
                    </a:lnTo>
                    <a:lnTo>
                      <a:pt x="768" y="2242"/>
                    </a:lnTo>
                    <a:lnTo>
                      <a:pt x="768" y="2364"/>
                    </a:lnTo>
                    <a:lnTo>
                      <a:pt x="645" y="2579"/>
                    </a:lnTo>
                    <a:lnTo>
                      <a:pt x="645" y="3163"/>
                    </a:lnTo>
                    <a:lnTo>
                      <a:pt x="553" y="3408"/>
                    </a:lnTo>
                    <a:lnTo>
                      <a:pt x="615" y="3654"/>
                    </a:lnTo>
                    <a:lnTo>
                      <a:pt x="645" y="4176"/>
                    </a:lnTo>
                    <a:lnTo>
                      <a:pt x="584" y="4452"/>
                    </a:lnTo>
                    <a:lnTo>
                      <a:pt x="492" y="4575"/>
                    </a:lnTo>
                    <a:lnTo>
                      <a:pt x="522" y="4729"/>
                    </a:lnTo>
                    <a:lnTo>
                      <a:pt x="584" y="4852"/>
                    </a:lnTo>
                    <a:lnTo>
                      <a:pt x="584" y="5066"/>
                    </a:lnTo>
                    <a:lnTo>
                      <a:pt x="522" y="5189"/>
                    </a:lnTo>
                    <a:lnTo>
                      <a:pt x="737" y="5742"/>
                    </a:lnTo>
                    <a:lnTo>
                      <a:pt x="737" y="5926"/>
                    </a:lnTo>
                    <a:lnTo>
                      <a:pt x="553" y="6172"/>
                    </a:lnTo>
                    <a:lnTo>
                      <a:pt x="369" y="6295"/>
                    </a:lnTo>
                    <a:lnTo>
                      <a:pt x="246" y="6540"/>
                    </a:lnTo>
                    <a:lnTo>
                      <a:pt x="338" y="6632"/>
                    </a:lnTo>
                    <a:lnTo>
                      <a:pt x="430" y="6632"/>
                    </a:lnTo>
                    <a:lnTo>
                      <a:pt x="430" y="6755"/>
                    </a:lnTo>
                    <a:lnTo>
                      <a:pt x="492" y="6755"/>
                    </a:lnTo>
                    <a:lnTo>
                      <a:pt x="492" y="6970"/>
                    </a:lnTo>
                    <a:lnTo>
                      <a:pt x="676" y="7124"/>
                    </a:lnTo>
                    <a:lnTo>
                      <a:pt x="768" y="7216"/>
                    </a:lnTo>
                    <a:lnTo>
                      <a:pt x="768" y="7369"/>
                    </a:lnTo>
                    <a:lnTo>
                      <a:pt x="737" y="7523"/>
                    </a:lnTo>
                    <a:lnTo>
                      <a:pt x="768" y="7615"/>
                    </a:lnTo>
                    <a:lnTo>
                      <a:pt x="829" y="7891"/>
                    </a:lnTo>
                    <a:lnTo>
                      <a:pt x="952" y="8076"/>
                    </a:lnTo>
                    <a:lnTo>
                      <a:pt x="1321" y="8383"/>
                    </a:lnTo>
                    <a:lnTo>
                      <a:pt x="1351" y="8506"/>
                    </a:lnTo>
                    <a:lnTo>
                      <a:pt x="1259" y="8751"/>
                    </a:lnTo>
                    <a:lnTo>
                      <a:pt x="1321" y="8905"/>
                    </a:lnTo>
                    <a:lnTo>
                      <a:pt x="1106" y="9335"/>
                    </a:lnTo>
                    <a:lnTo>
                      <a:pt x="1229" y="9519"/>
                    </a:lnTo>
                    <a:lnTo>
                      <a:pt x="1628" y="9887"/>
                    </a:lnTo>
                    <a:lnTo>
                      <a:pt x="2242" y="11545"/>
                    </a:lnTo>
                    <a:lnTo>
                      <a:pt x="2488" y="11545"/>
                    </a:lnTo>
                    <a:lnTo>
                      <a:pt x="2549" y="11423"/>
                    </a:lnTo>
                    <a:lnTo>
                      <a:pt x="2672" y="11392"/>
                    </a:lnTo>
                    <a:lnTo>
                      <a:pt x="2672" y="11392"/>
                    </a:lnTo>
                    <a:lnTo>
                      <a:pt x="2764" y="11269"/>
                    </a:lnTo>
                    <a:lnTo>
                      <a:pt x="2917" y="10962"/>
                    </a:lnTo>
                    <a:lnTo>
                      <a:pt x="3255" y="10624"/>
                    </a:lnTo>
                    <a:lnTo>
                      <a:pt x="3439" y="10563"/>
                    </a:lnTo>
                    <a:lnTo>
                      <a:pt x="3654" y="10747"/>
                    </a:lnTo>
                    <a:lnTo>
                      <a:pt x="3900" y="10716"/>
                    </a:lnTo>
                    <a:lnTo>
                      <a:pt x="4054" y="10686"/>
                    </a:lnTo>
                    <a:lnTo>
                      <a:pt x="4207" y="10747"/>
                    </a:lnTo>
                    <a:lnTo>
                      <a:pt x="4514" y="10655"/>
                    </a:lnTo>
                    <a:lnTo>
                      <a:pt x="4668" y="10686"/>
                    </a:lnTo>
                    <a:lnTo>
                      <a:pt x="4698" y="10901"/>
                    </a:lnTo>
                    <a:lnTo>
                      <a:pt x="4821" y="11269"/>
                    </a:lnTo>
                    <a:lnTo>
                      <a:pt x="4883" y="11361"/>
                    </a:lnTo>
                    <a:lnTo>
                      <a:pt x="4944" y="11269"/>
                    </a:lnTo>
                    <a:lnTo>
                      <a:pt x="4944" y="11116"/>
                    </a:lnTo>
                    <a:lnTo>
                      <a:pt x="5036" y="10962"/>
                    </a:lnTo>
                    <a:lnTo>
                      <a:pt x="5036" y="10778"/>
                    </a:lnTo>
                    <a:lnTo>
                      <a:pt x="5159" y="10594"/>
                    </a:lnTo>
                    <a:lnTo>
                      <a:pt x="5650" y="10594"/>
                    </a:lnTo>
                    <a:lnTo>
                      <a:pt x="6080" y="10624"/>
                    </a:lnTo>
                    <a:lnTo>
                      <a:pt x="6234" y="10747"/>
                    </a:lnTo>
                    <a:lnTo>
                      <a:pt x="6295" y="10471"/>
                    </a:lnTo>
                    <a:lnTo>
                      <a:pt x="6510" y="10041"/>
                    </a:lnTo>
                    <a:lnTo>
                      <a:pt x="6541" y="9795"/>
                    </a:lnTo>
                    <a:lnTo>
                      <a:pt x="6510" y="9580"/>
                    </a:lnTo>
                    <a:lnTo>
                      <a:pt x="6418" y="9457"/>
                    </a:lnTo>
                    <a:lnTo>
                      <a:pt x="6664" y="9058"/>
                    </a:lnTo>
                    <a:lnTo>
                      <a:pt x="6786" y="8751"/>
                    </a:lnTo>
                    <a:lnTo>
                      <a:pt x="6786" y="8628"/>
                    </a:lnTo>
                    <a:lnTo>
                      <a:pt x="6971" y="8506"/>
                    </a:lnTo>
                    <a:lnTo>
                      <a:pt x="8107" y="8168"/>
                    </a:lnTo>
                    <a:lnTo>
                      <a:pt x="9059" y="8198"/>
                    </a:lnTo>
                    <a:lnTo>
                      <a:pt x="9611" y="8598"/>
                    </a:lnTo>
                    <a:lnTo>
                      <a:pt x="9734" y="8628"/>
                    </a:lnTo>
                    <a:close/>
                  </a:path>
                </a:pathLst>
              </a:custGeom>
              <a:solidFill>
                <a:srgbClr val="D9D9D9"/>
              </a:solidFill>
              <a:ln cap="flat" cmpd="sng" w="9525">
                <a:solidFill>
                  <a:schemeClr val="lt1"/>
                </a:solidFill>
                <a:prstDash val="solid"/>
                <a:round/>
                <a:headEnd len="sm" w="sm" type="none"/>
                <a:tailEnd len="sm" w="sm" type="none"/>
              </a:ln>
            </p:spPr>
          </p:sp>
          <p:sp>
            <p:nvSpPr>
              <p:cNvPr id="516" name="Google Shape;516;p54"/>
              <p:cNvSpPr/>
              <p:nvPr/>
            </p:nvSpPr>
            <p:spPr>
              <a:xfrm>
                <a:off x="4578480" y="3506760"/>
                <a:ext cx="134287" cy="142554"/>
              </a:xfrm>
              <a:custGeom>
                <a:rect b="b" l="l" r="r" t="t"/>
                <a:pathLst>
                  <a:path extrusionOk="0" h="7493" w="7064">
                    <a:moveTo>
                      <a:pt x="1" y="2580"/>
                    </a:moveTo>
                    <a:lnTo>
                      <a:pt x="62" y="2304"/>
                    </a:lnTo>
                    <a:lnTo>
                      <a:pt x="277" y="1874"/>
                    </a:lnTo>
                    <a:lnTo>
                      <a:pt x="308" y="1628"/>
                    </a:lnTo>
                    <a:lnTo>
                      <a:pt x="277" y="1413"/>
                    </a:lnTo>
                    <a:lnTo>
                      <a:pt x="185" y="1290"/>
                    </a:lnTo>
                    <a:lnTo>
                      <a:pt x="431" y="891"/>
                    </a:lnTo>
                    <a:lnTo>
                      <a:pt x="553" y="584"/>
                    </a:lnTo>
                    <a:lnTo>
                      <a:pt x="553" y="461"/>
                    </a:lnTo>
                    <a:lnTo>
                      <a:pt x="738" y="339"/>
                    </a:lnTo>
                    <a:lnTo>
                      <a:pt x="1874" y="1"/>
                    </a:lnTo>
                    <a:lnTo>
                      <a:pt x="2826" y="31"/>
                    </a:lnTo>
                    <a:lnTo>
                      <a:pt x="3378" y="431"/>
                    </a:lnTo>
                    <a:lnTo>
                      <a:pt x="3501" y="461"/>
                    </a:lnTo>
                    <a:lnTo>
                      <a:pt x="3655" y="646"/>
                    </a:lnTo>
                    <a:lnTo>
                      <a:pt x="3624" y="830"/>
                    </a:lnTo>
                    <a:lnTo>
                      <a:pt x="3808" y="983"/>
                    </a:lnTo>
                    <a:lnTo>
                      <a:pt x="3839" y="1229"/>
                    </a:lnTo>
                    <a:lnTo>
                      <a:pt x="3993" y="1475"/>
                    </a:lnTo>
                    <a:lnTo>
                      <a:pt x="3900" y="1997"/>
                    </a:lnTo>
                    <a:lnTo>
                      <a:pt x="3962" y="2181"/>
                    </a:lnTo>
                    <a:lnTo>
                      <a:pt x="3900" y="2365"/>
                    </a:lnTo>
                    <a:lnTo>
                      <a:pt x="3962" y="2549"/>
                    </a:lnTo>
                    <a:lnTo>
                      <a:pt x="4269" y="2519"/>
                    </a:lnTo>
                    <a:lnTo>
                      <a:pt x="4392" y="2580"/>
                    </a:lnTo>
                    <a:lnTo>
                      <a:pt x="4791" y="2549"/>
                    </a:lnTo>
                    <a:lnTo>
                      <a:pt x="5037" y="2641"/>
                    </a:lnTo>
                    <a:lnTo>
                      <a:pt x="5405" y="2488"/>
                    </a:lnTo>
                    <a:lnTo>
                      <a:pt x="5620" y="2611"/>
                    </a:lnTo>
                    <a:lnTo>
                      <a:pt x="5773" y="2672"/>
                    </a:lnTo>
                    <a:lnTo>
                      <a:pt x="5835" y="2856"/>
                    </a:lnTo>
                    <a:lnTo>
                      <a:pt x="6019" y="3778"/>
                    </a:lnTo>
                    <a:lnTo>
                      <a:pt x="6173" y="4085"/>
                    </a:lnTo>
                    <a:lnTo>
                      <a:pt x="6326" y="4115"/>
                    </a:lnTo>
                    <a:lnTo>
                      <a:pt x="6664" y="3931"/>
                    </a:lnTo>
                    <a:lnTo>
                      <a:pt x="6848" y="4023"/>
                    </a:lnTo>
                    <a:lnTo>
                      <a:pt x="6971" y="4115"/>
                    </a:lnTo>
                    <a:lnTo>
                      <a:pt x="7063" y="4146"/>
                    </a:lnTo>
                    <a:lnTo>
                      <a:pt x="7002" y="4269"/>
                    </a:lnTo>
                    <a:lnTo>
                      <a:pt x="6971" y="5067"/>
                    </a:lnTo>
                    <a:lnTo>
                      <a:pt x="6940" y="5159"/>
                    </a:lnTo>
                    <a:lnTo>
                      <a:pt x="6910" y="5190"/>
                    </a:lnTo>
                    <a:lnTo>
                      <a:pt x="6910" y="5282"/>
                    </a:lnTo>
                    <a:lnTo>
                      <a:pt x="6910" y="5374"/>
                    </a:lnTo>
                    <a:lnTo>
                      <a:pt x="6879" y="5466"/>
                    </a:lnTo>
                    <a:lnTo>
                      <a:pt x="6848" y="5497"/>
                    </a:lnTo>
                    <a:lnTo>
                      <a:pt x="6817" y="5743"/>
                    </a:lnTo>
                    <a:lnTo>
                      <a:pt x="6848" y="5804"/>
                    </a:lnTo>
                    <a:lnTo>
                      <a:pt x="6848" y="6111"/>
                    </a:lnTo>
                    <a:lnTo>
                      <a:pt x="6695" y="6234"/>
                    </a:lnTo>
                    <a:lnTo>
                      <a:pt x="6572" y="6449"/>
                    </a:lnTo>
                    <a:lnTo>
                      <a:pt x="6510" y="6633"/>
                    </a:lnTo>
                    <a:lnTo>
                      <a:pt x="6142" y="6879"/>
                    </a:lnTo>
                    <a:lnTo>
                      <a:pt x="6081" y="7094"/>
                    </a:lnTo>
                    <a:lnTo>
                      <a:pt x="5927" y="7278"/>
                    </a:lnTo>
                    <a:lnTo>
                      <a:pt x="5743" y="7247"/>
                    </a:lnTo>
                    <a:lnTo>
                      <a:pt x="5681" y="7278"/>
                    </a:lnTo>
                    <a:lnTo>
                      <a:pt x="5497" y="7493"/>
                    </a:lnTo>
                    <a:lnTo>
                      <a:pt x="5436" y="7401"/>
                    </a:lnTo>
                    <a:lnTo>
                      <a:pt x="5313" y="7401"/>
                    </a:lnTo>
                    <a:lnTo>
                      <a:pt x="5129" y="7493"/>
                    </a:lnTo>
                    <a:lnTo>
                      <a:pt x="4791" y="7278"/>
                    </a:lnTo>
                    <a:lnTo>
                      <a:pt x="4300" y="7125"/>
                    </a:lnTo>
                    <a:lnTo>
                      <a:pt x="3716" y="7217"/>
                    </a:lnTo>
                    <a:lnTo>
                      <a:pt x="3563" y="7217"/>
                    </a:lnTo>
                    <a:lnTo>
                      <a:pt x="3624" y="7032"/>
                    </a:lnTo>
                    <a:lnTo>
                      <a:pt x="3870" y="6787"/>
                    </a:lnTo>
                    <a:lnTo>
                      <a:pt x="3993" y="6449"/>
                    </a:lnTo>
                    <a:lnTo>
                      <a:pt x="3931" y="6295"/>
                    </a:lnTo>
                    <a:lnTo>
                      <a:pt x="4023" y="6142"/>
                    </a:lnTo>
                    <a:lnTo>
                      <a:pt x="4177" y="6050"/>
                    </a:lnTo>
                    <a:lnTo>
                      <a:pt x="4300" y="5835"/>
                    </a:lnTo>
                    <a:lnTo>
                      <a:pt x="4330" y="5651"/>
                    </a:lnTo>
                    <a:lnTo>
                      <a:pt x="4238" y="5466"/>
                    </a:lnTo>
                    <a:lnTo>
                      <a:pt x="3993" y="5251"/>
                    </a:lnTo>
                    <a:lnTo>
                      <a:pt x="3808" y="5037"/>
                    </a:lnTo>
                    <a:lnTo>
                      <a:pt x="3317" y="4975"/>
                    </a:lnTo>
                    <a:lnTo>
                      <a:pt x="2949" y="4791"/>
                    </a:lnTo>
                    <a:lnTo>
                      <a:pt x="2580" y="4484"/>
                    </a:lnTo>
                    <a:lnTo>
                      <a:pt x="2427" y="4453"/>
                    </a:lnTo>
                    <a:lnTo>
                      <a:pt x="2119" y="4269"/>
                    </a:lnTo>
                    <a:lnTo>
                      <a:pt x="1597" y="4146"/>
                    </a:lnTo>
                    <a:lnTo>
                      <a:pt x="1475" y="3931"/>
                    </a:lnTo>
                    <a:lnTo>
                      <a:pt x="1290" y="3747"/>
                    </a:lnTo>
                    <a:lnTo>
                      <a:pt x="1075" y="3747"/>
                    </a:lnTo>
                    <a:lnTo>
                      <a:pt x="553" y="3225"/>
                    </a:lnTo>
                    <a:lnTo>
                      <a:pt x="369" y="2856"/>
                    </a:lnTo>
                    <a:lnTo>
                      <a:pt x="216" y="2826"/>
                    </a:lnTo>
                    <a:lnTo>
                      <a:pt x="1" y="2611"/>
                    </a:lnTo>
                    <a:close/>
                  </a:path>
                </a:pathLst>
              </a:custGeom>
              <a:solidFill>
                <a:srgbClr val="D9D9D9"/>
              </a:solidFill>
              <a:ln cap="flat" cmpd="sng" w="9525">
                <a:solidFill>
                  <a:schemeClr val="lt1"/>
                </a:solidFill>
                <a:prstDash val="solid"/>
                <a:round/>
                <a:headEnd len="sm" w="sm" type="none"/>
                <a:tailEnd len="sm" w="sm" type="none"/>
              </a:ln>
            </p:spPr>
          </p:sp>
          <p:sp>
            <p:nvSpPr>
              <p:cNvPr id="517" name="Google Shape;517;p54"/>
              <p:cNvSpPr/>
              <p:nvPr/>
            </p:nvSpPr>
            <p:spPr>
              <a:xfrm>
                <a:off x="4660560" y="3691800"/>
                <a:ext cx="79920" cy="90364"/>
              </a:xfrm>
              <a:custGeom>
                <a:rect b="b" l="l" r="r" t="t"/>
                <a:pathLst>
                  <a:path extrusionOk="0" h="4761" w="4208">
                    <a:moveTo>
                      <a:pt x="461" y="62"/>
                    </a:moveTo>
                    <a:lnTo>
                      <a:pt x="584" y="62"/>
                    </a:lnTo>
                    <a:lnTo>
                      <a:pt x="676" y="124"/>
                    </a:lnTo>
                    <a:lnTo>
                      <a:pt x="1075" y="1"/>
                    </a:lnTo>
                    <a:lnTo>
                      <a:pt x="1260" y="93"/>
                    </a:lnTo>
                    <a:lnTo>
                      <a:pt x="1444" y="369"/>
                    </a:lnTo>
                    <a:lnTo>
                      <a:pt x="1628" y="431"/>
                    </a:lnTo>
                    <a:lnTo>
                      <a:pt x="1720" y="676"/>
                    </a:lnTo>
                    <a:lnTo>
                      <a:pt x="1904" y="983"/>
                    </a:lnTo>
                    <a:lnTo>
                      <a:pt x="1996" y="983"/>
                    </a:lnTo>
                    <a:lnTo>
                      <a:pt x="2181" y="799"/>
                    </a:lnTo>
                    <a:lnTo>
                      <a:pt x="2242" y="830"/>
                    </a:lnTo>
                    <a:lnTo>
                      <a:pt x="2457" y="1137"/>
                    </a:lnTo>
                    <a:lnTo>
                      <a:pt x="2672" y="1229"/>
                    </a:lnTo>
                    <a:lnTo>
                      <a:pt x="2856" y="1290"/>
                    </a:lnTo>
                    <a:lnTo>
                      <a:pt x="3071" y="1475"/>
                    </a:lnTo>
                    <a:lnTo>
                      <a:pt x="3071" y="1690"/>
                    </a:lnTo>
                    <a:lnTo>
                      <a:pt x="3225" y="1659"/>
                    </a:lnTo>
                    <a:lnTo>
                      <a:pt x="3562" y="1812"/>
                    </a:lnTo>
                    <a:lnTo>
                      <a:pt x="3747" y="2027"/>
                    </a:lnTo>
                    <a:lnTo>
                      <a:pt x="3931" y="2334"/>
                    </a:lnTo>
                    <a:lnTo>
                      <a:pt x="4146" y="2488"/>
                    </a:lnTo>
                    <a:lnTo>
                      <a:pt x="4084" y="2703"/>
                    </a:lnTo>
                    <a:lnTo>
                      <a:pt x="3931" y="2918"/>
                    </a:lnTo>
                    <a:lnTo>
                      <a:pt x="4023" y="3163"/>
                    </a:lnTo>
                    <a:lnTo>
                      <a:pt x="4054" y="3225"/>
                    </a:lnTo>
                    <a:lnTo>
                      <a:pt x="4084" y="3286"/>
                    </a:lnTo>
                    <a:lnTo>
                      <a:pt x="4177" y="3409"/>
                    </a:lnTo>
                    <a:lnTo>
                      <a:pt x="4207" y="3440"/>
                    </a:lnTo>
                    <a:lnTo>
                      <a:pt x="4146" y="3501"/>
                    </a:lnTo>
                    <a:lnTo>
                      <a:pt x="4023" y="3655"/>
                    </a:lnTo>
                    <a:lnTo>
                      <a:pt x="4023" y="3870"/>
                    </a:lnTo>
                    <a:lnTo>
                      <a:pt x="3839" y="4023"/>
                    </a:lnTo>
                    <a:lnTo>
                      <a:pt x="3777" y="4146"/>
                    </a:lnTo>
                    <a:lnTo>
                      <a:pt x="3808" y="4177"/>
                    </a:lnTo>
                    <a:lnTo>
                      <a:pt x="3747" y="4269"/>
                    </a:lnTo>
                    <a:lnTo>
                      <a:pt x="3562" y="4515"/>
                    </a:lnTo>
                    <a:lnTo>
                      <a:pt x="3255" y="4607"/>
                    </a:lnTo>
                    <a:lnTo>
                      <a:pt x="3163" y="4545"/>
                    </a:lnTo>
                    <a:lnTo>
                      <a:pt x="3133" y="4576"/>
                    </a:lnTo>
                    <a:lnTo>
                      <a:pt x="3102" y="4699"/>
                    </a:lnTo>
                    <a:lnTo>
                      <a:pt x="3040" y="4760"/>
                    </a:lnTo>
                    <a:lnTo>
                      <a:pt x="2918" y="4729"/>
                    </a:lnTo>
                    <a:lnTo>
                      <a:pt x="2795" y="4699"/>
                    </a:lnTo>
                    <a:lnTo>
                      <a:pt x="2703" y="4699"/>
                    </a:lnTo>
                    <a:lnTo>
                      <a:pt x="2580" y="4637"/>
                    </a:lnTo>
                    <a:lnTo>
                      <a:pt x="2426" y="4576"/>
                    </a:lnTo>
                    <a:lnTo>
                      <a:pt x="2211" y="4637"/>
                    </a:lnTo>
                    <a:lnTo>
                      <a:pt x="2027" y="4729"/>
                    </a:lnTo>
                    <a:lnTo>
                      <a:pt x="1843" y="4729"/>
                    </a:lnTo>
                    <a:lnTo>
                      <a:pt x="1843" y="4637"/>
                    </a:lnTo>
                    <a:lnTo>
                      <a:pt x="1874" y="4576"/>
                    </a:lnTo>
                    <a:lnTo>
                      <a:pt x="1843" y="4545"/>
                    </a:lnTo>
                    <a:lnTo>
                      <a:pt x="1720" y="4545"/>
                    </a:lnTo>
                    <a:lnTo>
                      <a:pt x="1597" y="4515"/>
                    </a:lnTo>
                    <a:lnTo>
                      <a:pt x="1382" y="4361"/>
                    </a:lnTo>
                    <a:lnTo>
                      <a:pt x="1167" y="4361"/>
                    </a:lnTo>
                    <a:lnTo>
                      <a:pt x="799" y="4392"/>
                    </a:lnTo>
                    <a:lnTo>
                      <a:pt x="676" y="4361"/>
                    </a:lnTo>
                    <a:lnTo>
                      <a:pt x="461" y="4146"/>
                    </a:lnTo>
                    <a:lnTo>
                      <a:pt x="369" y="4115"/>
                    </a:lnTo>
                    <a:lnTo>
                      <a:pt x="123" y="3778"/>
                    </a:lnTo>
                    <a:lnTo>
                      <a:pt x="31" y="3471"/>
                    </a:lnTo>
                    <a:lnTo>
                      <a:pt x="1" y="3133"/>
                    </a:lnTo>
                    <a:lnTo>
                      <a:pt x="1" y="3102"/>
                    </a:lnTo>
                    <a:lnTo>
                      <a:pt x="31" y="3041"/>
                    </a:lnTo>
                    <a:lnTo>
                      <a:pt x="154" y="2949"/>
                    </a:lnTo>
                    <a:lnTo>
                      <a:pt x="216" y="2826"/>
                    </a:lnTo>
                    <a:lnTo>
                      <a:pt x="154" y="2549"/>
                    </a:lnTo>
                    <a:lnTo>
                      <a:pt x="93" y="2181"/>
                    </a:lnTo>
                    <a:lnTo>
                      <a:pt x="154" y="2089"/>
                    </a:lnTo>
                    <a:lnTo>
                      <a:pt x="93" y="1843"/>
                    </a:lnTo>
                    <a:lnTo>
                      <a:pt x="185" y="1659"/>
                    </a:lnTo>
                    <a:lnTo>
                      <a:pt x="154" y="1505"/>
                    </a:lnTo>
                    <a:lnTo>
                      <a:pt x="216" y="1383"/>
                    </a:lnTo>
                    <a:lnTo>
                      <a:pt x="246" y="1014"/>
                    </a:lnTo>
                    <a:lnTo>
                      <a:pt x="216" y="861"/>
                    </a:lnTo>
                    <a:lnTo>
                      <a:pt x="277" y="738"/>
                    </a:lnTo>
                    <a:lnTo>
                      <a:pt x="216" y="492"/>
                    </a:lnTo>
                    <a:lnTo>
                      <a:pt x="369" y="308"/>
                    </a:lnTo>
                    <a:lnTo>
                      <a:pt x="430" y="124"/>
                    </a:lnTo>
                    <a:close/>
                  </a:path>
                </a:pathLst>
              </a:custGeom>
              <a:solidFill>
                <a:srgbClr val="D9D9D9"/>
              </a:solidFill>
              <a:ln cap="flat" cmpd="sng" w="9525">
                <a:solidFill>
                  <a:schemeClr val="lt1"/>
                </a:solidFill>
                <a:prstDash val="solid"/>
                <a:round/>
                <a:headEnd len="sm" w="sm" type="none"/>
                <a:tailEnd len="sm" w="sm" type="none"/>
              </a:ln>
            </p:spPr>
          </p:sp>
          <p:sp>
            <p:nvSpPr>
              <p:cNvPr id="518" name="Google Shape;518;p54"/>
              <p:cNvSpPr/>
              <p:nvPr/>
            </p:nvSpPr>
            <p:spPr>
              <a:xfrm>
                <a:off x="4471200" y="3552480"/>
                <a:ext cx="253441" cy="653004"/>
              </a:xfrm>
              <a:custGeom>
                <a:rect b="b" l="l" r="r" t="t"/>
                <a:pathLst>
                  <a:path extrusionOk="0" h="34238" w="13297">
                    <a:moveTo>
                      <a:pt x="2058" y="830"/>
                    </a:moveTo>
                    <a:lnTo>
                      <a:pt x="2150" y="707"/>
                    </a:lnTo>
                    <a:lnTo>
                      <a:pt x="2303" y="400"/>
                    </a:lnTo>
                    <a:lnTo>
                      <a:pt x="2611" y="62"/>
                    </a:lnTo>
                    <a:lnTo>
                      <a:pt x="2825" y="1"/>
                    </a:lnTo>
                    <a:lnTo>
                      <a:pt x="3040" y="185"/>
                    </a:lnTo>
                    <a:lnTo>
                      <a:pt x="3286" y="154"/>
                    </a:lnTo>
                    <a:lnTo>
                      <a:pt x="3440" y="124"/>
                    </a:lnTo>
                    <a:lnTo>
                      <a:pt x="3593" y="185"/>
                    </a:lnTo>
                    <a:lnTo>
                      <a:pt x="3900" y="93"/>
                    </a:lnTo>
                    <a:lnTo>
                      <a:pt x="4054" y="124"/>
                    </a:lnTo>
                    <a:lnTo>
                      <a:pt x="4084" y="339"/>
                    </a:lnTo>
                    <a:lnTo>
                      <a:pt x="4207" y="676"/>
                    </a:lnTo>
                    <a:lnTo>
                      <a:pt x="4269" y="799"/>
                    </a:lnTo>
                    <a:lnTo>
                      <a:pt x="4361" y="676"/>
                    </a:lnTo>
                    <a:lnTo>
                      <a:pt x="4361" y="554"/>
                    </a:lnTo>
                    <a:lnTo>
                      <a:pt x="4453" y="369"/>
                    </a:lnTo>
                    <a:lnTo>
                      <a:pt x="4453" y="216"/>
                    </a:lnTo>
                    <a:lnTo>
                      <a:pt x="4576" y="32"/>
                    </a:lnTo>
                    <a:lnTo>
                      <a:pt x="5036" y="32"/>
                    </a:lnTo>
                    <a:lnTo>
                      <a:pt x="5466" y="32"/>
                    </a:lnTo>
                    <a:lnTo>
                      <a:pt x="5650" y="216"/>
                    </a:lnTo>
                    <a:lnTo>
                      <a:pt x="5835" y="400"/>
                    </a:lnTo>
                    <a:lnTo>
                      <a:pt x="5988" y="431"/>
                    </a:lnTo>
                    <a:lnTo>
                      <a:pt x="6203" y="830"/>
                    </a:lnTo>
                    <a:lnTo>
                      <a:pt x="6694" y="1352"/>
                    </a:lnTo>
                    <a:lnTo>
                      <a:pt x="6909" y="1352"/>
                    </a:lnTo>
                    <a:lnTo>
                      <a:pt x="7124" y="1536"/>
                    </a:lnTo>
                    <a:lnTo>
                      <a:pt x="7247" y="1751"/>
                    </a:lnTo>
                    <a:lnTo>
                      <a:pt x="7738" y="1874"/>
                    </a:lnTo>
                    <a:lnTo>
                      <a:pt x="8076" y="2027"/>
                    </a:lnTo>
                    <a:lnTo>
                      <a:pt x="8230" y="2089"/>
                    </a:lnTo>
                    <a:lnTo>
                      <a:pt x="8568" y="2396"/>
                    </a:lnTo>
                    <a:lnTo>
                      <a:pt x="8967" y="2580"/>
                    </a:lnTo>
                    <a:lnTo>
                      <a:pt x="9458" y="2642"/>
                    </a:lnTo>
                    <a:lnTo>
                      <a:pt x="9642" y="2856"/>
                    </a:lnTo>
                    <a:lnTo>
                      <a:pt x="9888" y="3071"/>
                    </a:lnTo>
                    <a:lnTo>
                      <a:pt x="9980" y="3256"/>
                    </a:lnTo>
                    <a:lnTo>
                      <a:pt x="9949" y="3440"/>
                    </a:lnTo>
                    <a:lnTo>
                      <a:pt x="9826" y="3655"/>
                    </a:lnTo>
                    <a:lnTo>
                      <a:pt x="9673" y="3747"/>
                    </a:lnTo>
                    <a:lnTo>
                      <a:pt x="9581" y="3870"/>
                    </a:lnTo>
                    <a:lnTo>
                      <a:pt x="9642" y="4054"/>
                    </a:lnTo>
                    <a:lnTo>
                      <a:pt x="9519" y="4392"/>
                    </a:lnTo>
                    <a:lnTo>
                      <a:pt x="9243" y="4637"/>
                    </a:lnTo>
                    <a:lnTo>
                      <a:pt x="9212" y="4822"/>
                    </a:lnTo>
                    <a:lnTo>
                      <a:pt x="9366" y="4822"/>
                    </a:lnTo>
                    <a:lnTo>
                      <a:pt x="9949" y="4730"/>
                    </a:lnTo>
                    <a:lnTo>
                      <a:pt x="10441" y="4883"/>
                    </a:lnTo>
                    <a:lnTo>
                      <a:pt x="10778" y="5098"/>
                    </a:lnTo>
                    <a:lnTo>
                      <a:pt x="10963" y="5006"/>
                    </a:lnTo>
                    <a:lnTo>
                      <a:pt x="11085" y="5006"/>
                    </a:lnTo>
                    <a:lnTo>
                      <a:pt x="11147" y="5098"/>
                    </a:lnTo>
                    <a:lnTo>
                      <a:pt x="11331" y="4883"/>
                    </a:lnTo>
                    <a:lnTo>
                      <a:pt x="11392" y="4852"/>
                    </a:lnTo>
                    <a:lnTo>
                      <a:pt x="11577" y="4883"/>
                    </a:lnTo>
                    <a:lnTo>
                      <a:pt x="11730" y="4699"/>
                    </a:lnTo>
                    <a:lnTo>
                      <a:pt x="11792" y="4484"/>
                    </a:lnTo>
                    <a:lnTo>
                      <a:pt x="12191" y="4238"/>
                    </a:lnTo>
                    <a:lnTo>
                      <a:pt x="12222" y="4054"/>
                    </a:lnTo>
                    <a:lnTo>
                      <a:pt x="12344" y="3839"/>
                    </a:lnTo>
                    <a:lnTo>
                      <a:pt x="12498" y="3716"/>
                    </a:lnTo>
                    <a:lnTo>
                      <a:pt x="12498" y="3409"/>
                    </a:lnTo>
                    <a:lnTo>
                      <a:pt x="12467" y="3348"/>
                    </a:lnTo>
                    <a:lnTo>
                      <a:pt x="12498" y="3102"/>
                    </a:lnTo>
                    <a:lnTo>
                      <a:pt x="12682" y="2979"/>
                    </a:lnTo>
                    <a:lnTo>
                      <a:pt x="13081" y="3041"/>
                    </a:lnTo>
                    <a:lnTo>
                      <a:pt x="13081" y="3194"/>
                    </a:lnTo>
                    <a:lnTo>
                      <a:pt x="13235" y="3563"/>
                    </a:lnTo>
                    <a:lnTo>
                      <a:pt x="13235" y="3839"/>
                    </a:lnTo>
                    <a:lnTo>
                      <a:pt x="13266" y="4146"/>
                    </a:lnTo>
                    <a:lnTo>
                      <a:pt x="13296" y="4453"/>
                    </a:lnTo>
                    <a:lnTo>
                      <a:pt x="13235" y="4576"/>
                    </a:lnTo>
                    <a:lnTo>
                      <a:pt x="13081" y="4576"/>
                    </a:lnTo>
                    <a:lnTo>
                      <a:pt x="12866" y="4668"/>
                    </a:lnTo>
                    <a:lnTo>
                      <a:pt x="12836" y="4760"/>
                    </a:lnTo>
                    <a:lnTo>
                      <a:pt x="12713" y="4852"/>
                    </a:lnTo>
                    <a:lnTo>
                      <a:pt x="12682" y="4822"/>
                    </a:lnTo>
                    <a:lnTo>
                      <a:pt x="12344" y="5037"/>
                    </a:lnTo>
                    <a:lnTo>
                      <a:pt x="12252" y="5159"/>
                    </a:lnTo>
                    <a:lnTo>
                      <a:pt x="12129" y="5190"/>
                    </a:lnTo>
                    <a:lnTo>
                      <a:pt x="11822" y="5436"/>
                    </a:lnTo>
                    <a:lnTo>
                      <a:pt x="11730" y="5466"/>
                    </a:lnTo>
                    <a:lnTo>
                      <a:pt x="11730" y="5681"/>
                    </a:lnTo>
                    <a:lnTo>
                      <a:pt x="11607" y="5712"/>
                    </a:lnTo>
                    <a:lnTo>
                      <a:pt x="11515" y="5712"/>
                    </a:lnTo>
                    <a:lnTo>
                      <a:pt x="11239" y="6050"/>
                    </a:lnTo>
                    <a:lnTo>
                      <a:pt x="11208" y="6173"/>
                    </a:lnTo>
                    <a:lnTo>
                      <a:pt x="11208" y="6357"/>
                    </a:lnTo>
                    <a:lnTo>
                      <a:pt x="11085" y="6388"/>
                    </a:lnTo>
                    <a:lnTo>
                      <a:pt x="11024" y="6480"/>
                    </a:lnTo>
                    <a:lnTo>
                      <a:pt x="10840" y="6787"/>
                    </a:lnTo>
                    <a:lnTo>
                      <a:pt x="10717" y="6910"/>
                    </a:lnTo>
                    <a:lnTo>
                      <a:pt x="10594" y="7155"/>
                    </a:lnTo>
                    <a:lnTo>
                      <a:pt x="10594" y="7217"/>
                    </a:lnTo>
                    <a:lnTo>
                      <a:pt x="10441" y="7339"/>
                    </a:lnTo>
                    <a:lnTo>
                      <a:pt x="10410" y="7432"/>
                    </a:lnTo>
                    <a:lnTo>
                      <a:pt x="10318" y="7616"/>
                    </a:lnTo>
                    <a:lnTo>
                      <a:pt x="10164" y="7831"/>
                    </a:lnTo>
                    <a:lnTo>
                      <a:pt x="10226" y="8076"/>
                    </a:lnTo>
                    <a:lnTo>
                      <a:pt x="10164" y="8199"/>
                    </a:lnTo>
                    <a:lnTo>
                      <a:pt x="10195" y="8353"/>
                    </a:lnTo>
                    <a:lnTo>
                      <a:pt x="10195" y="8721"/>
                    </a:lnTo>
                    <a:lnTo>
                      <a:pt x="10134" y="8844"/>
                    </a:lnTo>
                    <a:lnTo>
                      <a:pt x="10134" y="8998"/>
                    </a:lnTo>
                    <a:lnTo>
                      <a:pt x="10041" y="9182"/>
                    </a:lnTo>
                    <a:lnTo>
                      <a:pt x="10134" y="9427"/>
                    </a:lnTo>
                    <a:lnTo>
                      <a:pt x="10072" y="9520"/>
                    </a:lnTo>
                    <a:lnTo>
                      <a:pt x="10103" y="9919"/>
                    </a:lnTo>
                    <a:lnTo>
                      <a:pt x="10164" y="10164"/>
                    </a:lnTo>
                    <a:lnTo>
                      <a:pt x="10134" y="10287"/>
                    </a:lnTo>
                    <a:lnTo>
                      <a:pt x="10011" y="10410"/>
                    </a:lnTo>
                    <a:lnTo>
                      <a:pt x="9980" y="10471"/>
                    </a:lnTo>
                    <a:lnTo>
                      <a:pt x="9980" y="10471"/>
                    </a:lnTo>
                    <a:lnTo>
                      <a:pt x="9980" y="10471"/>
                    </a:lnTo>
                    <a:lnTo>
                      <a:pt x="9919" y="10809"/>
                    </a:lnTo>
                    <a:lnTo>
                      <a:pt x="9980" y="11116"/>
                    </a:lnTo>
                    <a:lnTo>
                      <a:pt x="9949" y="11208"/>
                    </a:lnTo>
                    <a:lnTo>
                      <a:pt x="10041" y="11301"/>
                    </a:lnTo>
                    <a:lnTo>
                      <a:pt x="10041" y="11454"/>
                    </a:lnTo>
                    <a:lnTo>
                      <a:pt x="10011" y="11485"/>
                    </a:lnTo>
                    <a:lnTo>
                      <a:pt x="10072" y="11638"/>
                    </a:lnTo>
                    <a:lnTo>
                      <a:pt x="10441" y="11915"/>
                    </a:lnTo>
                    <a:lnTo>
                      <a:pt x="10778" y="12037"/>
                    </a:lnTo>
                    <a:lnTo>
                      <a:pt x="11208" y="12375"/>
                    </a:lnTo>
                    <a:lnTo>
                      <a:pt x="11300" y="12498"/>
                    </a:lnTo>
                    <a:lnTo>
                      <a:pt x="11300" y="12652"/>
                    </a:lnTo>
                    <a:lnTo>
                      <a:pt x="11085" y="13081"/>
                    </a:lnTo>
                    <a:lnTo>
                      <a:pt x="11085" y="13204"/>
                    </a:lnTo>
                    <a:lnTo>
                      <a:pt x="11208" y="13419"/>
                    </a:lnTo>
                    <a:lnTo>
                      <a:pt x="11423" y="13573"/>
                    </a:lnTo>
                    <a:lnTo>
                      <a:pt x="11607" y="13573"/>
                    </a:lnTo>
                    <a:lnTo>
                      <a:pt x="11730" y="13450"/>
                    </a:lnTo>
                    <a:lnTo>
                      <a:pt x="11761" y="13450"/>
                    </a:lnTo>
                    <a:lnTo>
                      <a:pt x="11792" y="13603"/>
                    </a:lnTo>
                    <a:lnTo>
                      <a:pt x="11792" y="13941"/>
                    </a:lnTo>
                    <a:lnTo>
                      <a:pt x="11761" y="14095"/>
                    </a:lnTo>
                    <a:lnTo>
                      <a:pt x="11607" y="14340"/>
                    </a:lnTo>
                    <a:lnTo>
                      <a:pt x="11546" y="14617"/>
                    </a:lnTo>
                    <a:lnTo>
                      <a:pt x="11485" y="14709"/>
                    </a:lnTo>
                    <a:lnTo>
                      <a:pt x="11454" y="14617"/>
                    </a:lnTo>
                    <a:lnTo>
                      <a:pt x="11392" y="14647"/>
                    </a:lnTo>
                    <a:lnTo>
                      <a:pt x="11331" y="14924"/>
                    </a:lnTo>
                    <a:lnTo>
                      <a:pt x="11362" y="15108"/>
                    </a:lnTo>
                    <a:lnTo>
                      <a:pt x="11300" y="15262"/>
                    </a:lnTo>
                    <a:lnTo>
                      <a:pt x="10840" y="15538"/>
                    </a:lnTo>
                    <a:lnTo>
                      <a:pt x="10502" y="15661"/>
                    </a:lnTo>
                    <a:lnTo>
                      <a:pt x="10441" y="15569"/>
                    </a:lnTo>
                    <a:lnTo>
                      <a:pt x="10410" y="15691"/>
                    </a:lnTo>
                    <a:lnTo>
                      <a:pt x="9888" y="15906"/>
                    </a:lnTo>
                    <a:lnTo>
                      <a:pt x="9335" y="16029"/>
                    </a:lnTo>
                    <a:lnTo>
                      <a:pt x="8967" y="16029"/>
                    </a:lnTo>
                    <a:lnTo>
                      <a:pt x="8690" y="15999"/>
                    </a:lnTo>
                    <a:lnTo>
                      <a:pt x="8445" y="16060"/>
                    </a:lnTo>
                    <a:lnTo>
                      <a:pt x="8291" y="16060"/>
                    </a:lnTo>
                    <a:lnTo>
                      <a:pt x="8107" y="15937"/>
                    </a:lnTo>
                    <a:lnTo>
                      <a:pt x="7861" y="15845"/>
                    </a:lnTo>
                    <a:lnTo>
                      <a:pt x="7769" y="15845"/>
                    </a:lnTo>
                    <a:lnTo>
                      <a:pt x="7677" y="15753"/>
                    </a:lnTo>
                    <a:lnTo>
                      <a:pt x="7616" y="15814"/>
                    </a:lnTo>
                    <a:lnTo>
                      <a:pt x="7616" y="15937"/>
                    </a:lnTo>
                    <a:lnTo>
                      <a:pt x="7677" y="16029"/>
                    </a:lnTo>
                    <a:lnTo>
                      <a:pt x="7677" y="16336"/>
                    </a:lnTo>
                    <a:lnTo>
                      <a:pt x="7738" y="16459"/>
                    </a:lnTo>
                    <a:lnTo>
                      <a:pt x="7738" y="16551"/>
                    </a:lnTo>
                    <a:lnTo>
                      <a:pt x="7892" y="16551"/>
                    </a:lnTo>
                    <a:lnTo>
                      <a:pt x="7923" y="16674"/>
                    </a:lnTo>
                    <a:lnTo>
                      <a:pt x="7892" y="16797"/>
                    </a:lnTo>
                    <a:lnTo>
                      <a:pt x="7831" y="16797"/>
                    </a:lnTo>
                    <a:lnTo>
                      <a:pt x="7831" y="16858"/>
                    </a:lnTo>
                    <a:lnTo>
                      <a:pt x="7677" y="17012"/>
                    </a:lnTo>
                    <a:lnTo>
                      <a:pt x="7738" y="17073"/>
                    </a:lnTo>
                    <a:lnTo>
                      <a:pt x="7677" y="17196"/>
                    </a:lnTo>
                    <a:lnTo>
                      <a:pt x="7677" y="17380"/>
                    </a:lnTo>
                    <a:lnTo>
                      <a:pt x="7769" y="17565"/>
                    </a:lnTo>
                    <a:lnTo>
                      <a:pt x="7923" y="17595"/>
                    </a:lnTo>
                    <a:lnTo>
                      <a:pt x="7861" y="17749"/>
                    </a:lnTo>
                    <a:lnTo>
                      <a:pt x="7800" y="17810"/>
                    </a:lnTo>
                    <a:lnTo>
                      <a:pt x="7861" y="17933"/>
                    </a:lnTo>
                    <a:lnTo>
                      <a:pt x="7831" y="18087"/>
                    </a:lnTo>
                    <a:lnTo>
                      <a:pt x="7616" y="18240"/>
                    </a:lnTo>
                    <a:lnTo>
                      <a:pt x="7646" y="18301"/>
                    </a:lnTo>
                    <a:lnTo>
                      <a:pt x="7370" y="18486"/>
                    </a:lnTo>
                    <a:lnTo>
                      <a:pt x="6909" y="18486"/>
                    </a:lnTo>
                    <a:lnTo>
                      <a:pt x="6664" y="18424"/>
                    </a:lnTo>
                    <a:lnTo>
                      <a:pt x="6357" y="18179"/>
                    </a:lnTo>
                    <a:lnTo>
                      <a:pt x="6050" y="18087"/>
                    </a:lnTo>
                    <a:lnTo>
                      <a:pt x="5865" y="18087"/>
                    </a:lnTo>
                    <a:lnTo>
                      <a:pt x="5804" y="18056"/>
                    </a:lnTo>
                    <a:lnTo>
                      <a:pt x="5865" y="17964"/>
                    </a:lnTo>
                    <a:lnTo>
                      <a:pt x="5743" y="17964"/>
                    </a:lnTo>
                    <a:lnTo>
                      <a:pt x="5589" y="18117"/>
                    </a:lnTo>
                    <a:lnTo>
                      <a:pt x="5589" y="18424"/>
                    </a:lnTo>
                    <a:lnTo>
                      <a:pt x="5743" y="18578"/>
                    </a:lnTo>
                    <a:lnTo>
                      <a:pt x="5835" y="18885"/>
                    </a:lnTo>
                    <a:lnTo>
                      <a:pt x="5835" y="19253"/>
                    </a:lnTo>
                    <a:lnTo>
                      <a:pt x="5865" y="19407"/>
                    </a:lnTo>
                    <a:lnTo>
                      <a:pt x="6050" y="19499"/>
                    </a:lnTo>
                    <a:lnTo>
                      <a:pt x="6326" y="19499"/>
                    </a:lnTo>
                    <a:lnTo>
                      <a:pt x="6418" y="19560"/>
                    </a:lnTo>
                    <a:lnTo>
                      <a:pt x="6295" y="19622"/>
                    </a:lnTo>
                    <a:lnTo>
                      <a:pt x="6234" y="19683"/>
                    </a:lnTo>
                    <a:lnTo>
                      <a:pt x="6357" y="19745"/>
                    </a:lnTo>
                    <a:lnTo>
                      <a:pt x="6633" y="19653"/>
                    </a:lnTo>
                    <a:lnTo>
                      <a:pt x="6633" y="19560"/>
                    </a:lnTo>
                    <a:lnTo>
                      <a:pt x="6510" y="19530"/>
                    </a:lnTo>
                    <a:lnTo>
                      <a:pt x="6449" y="19499"/>
                    </a:lnTo>
                    <a:lnTo>
                      <a:pt x="6541" y="19407"/>
                    </a:lnTo>
                    <a:lnTo>
                      <a:pt x="6664" y="19407"/>
                    </a:lnTo>
                    <a:lnTo>
                      <a:pt x="6817" y="19315"/>
                    </a:lnTo>
                    <a:lnTo>
                      <a:pt x="6940" y="19315"/>
                    </a:lnTo>
                    <a:lnTo>
                      <a:pt x="7063" y="19499"/>
                    </a:lnTo>
                    <a:lnTo>
                      <a:pt x="7032" y="19653"/>
                    </a:lnTo>
                    <a:lnTo>
                      <a:pt x="6940" y="19683"/>
                    </a:lnTo>
                    <a:lnTo>
                      <a:pt x="7063" y="19806"/>
                    </a:lnTo>
                    <a:lnTo>
                      <a:pt x="7124" y="19990"/>
                    </a:lnTo>
                    <a:lnTo>
                      <a:pt x="7094" y="20144"/>
                    </a:lnTo>
                    <a:lnTo>
                      <a:pt x="6756" y="20328"/>
                    </a:lnTo>
                    <a:lnTo>
                      <a:pt x="6633" y="20297"/>
                    </a:lnTo>
                    <a:lnTo>
                      <a:pt x="6572" y="20113"/>
                    </a:lnTo>
                    <a:lnTo>
                      <a:pt x="6602" y="20052"/>
                    </a:lnTo>
                    <a:lnTo>
                      <a:pt x="6602" y="19960"/>
                    </a:lnTo>
                    <a:lnTo>
                      <a:pt x="6418" y="19867"/>
                    </a:lnTo>
                    <a:lnTo>
                      <a:pt x="6203" y="19929"/>
                    </a:lnTo>
                    <a:lnTo>
                      <a:pt x="6050" y="20052"/>
                    </a:lnTo>
                    <a:lnTo>
                      <a:pt x="6019" y="20144"/>
                    </a:lnTo>
                    <a:lnTo>
                      <a:pt x="6080" y="20267"/>
                    </a:lnTo>
                    <a:lnTo>
                      <a:pt x="6234" y="20267"/>
                    </a:lnTo>
                    <a:lnTo>
                      <a:pt x="6480" y="20328"/>
                    </a:lnTo>
                    <a:lnTo>
                      <a:pt x="6480" y="20420"/>
                    </a:lnTo>
                    <a:lnTo>
                      <a:pt x="6326" y="20574"/>
                    </a:lnTo>
                    <a:lnTo>
                      <a:pt x="6050" y="20666"/>
                    </a:lnTo>
                    <a:lnTo>
                      <a:pt x="5957" y="20789"/>
                    </a:lnTo>
                    <a:lnTo>
                      <a:pt x="6019" y="20850"/>
                    </a:lnTo>
                    <a:lnTo>
                      <a:pt x="5957" y="21004"/>
                    </a:lnTo>
                    <a:lnTo>
                      <a:pt x="5835" y="21157"/>
                    </a:lnTo>
                    <a:lnTo>
                      <a:pt x="5865" y="21341"/>
                    </a:lnTo>
                    <a:lnTo>
                      <a:pt x="5927" y="21433"/>
                    </a:lnTo>
                    <a:lnTo>
                      <a:pt x="5927" y="21556"/>
                    </a:lnTo>
                    <a:lnTo>
                      <a:pt x="5896" y="21648"/>
                    </a:lnTo>
                    <a:lnTo>
                      <a:pt x="6111" y="21863"/>
                    </a:lnTo>
                    <a:lnTo>
                      <a:pt x="6111" y="21955"/>
                    </a:lnTo>
                    <a:lnTo>
                      <a:pt x="6019" y="22078"/>
                    </a:lnTo>
                    <a:lnTo>
                      <a:pt x="6080" y="22109"/>
                    </a:lnTo>
                    <a:lnTo>
                      <a:pt x="5835" y="22263"/>
                    </a:lnTo>
                    <a:lnTo>
                      <a:pt x="5804" y="22385"/>
                    </a:lnTo>
                    <a:lnTo>
                      <a:pt x="5804" y="22447"/>
                    </a:lnTo>
                    <a:lnTo>
                      <a:pt x="5957" y="22508"/>
                    </a:lnTo>
                    <a:lnTo>
                      <a:pt x="6019" y="22600"/>
                    </a:lnTo>
                    <a:lnTo>
                      <a:pt x="6019" y="22662"/>
                    </a:lnTo>
                    <a:lnTo>
                      <a:pt x="5773" y="22723"/>
                    </a:lnTo>
                    <a:lnTo>
                      <a:pt x="5620" y="22692"/>
                    </a:lnTo>
                    <a:lnTo>
                      <a:pt x="5374" y="22723"/>
                    </a:lnTo>
                    <a:lnTo>
                      <a:pt x="5221" y="22877"/>
                    </a:lnTo>
                    <a:lnTo>
                      <a:pt x="5036" y="22907"/>
                    </a:lnTo>
                    <a:lnTo>
                      <a:pt x="4913" y="23061"/>
                    </a:lnTo>
                    <a:lnTo>
                      <a:pt x="4791" y="23092"/>
                    </a:lnTo>
                    <a:lnTo>
                      <a:pt x="4729" y="23307"/>
                    </a:lnTo>
                    <a:lnTo>
                      <a:pt x="4668" y="23429"/>
                    </a:lnTo>
                    <a:lnTo>
                      <a:pt x="4484" y="23583"/>
                    </a:lnTo>
                    <a:lnTo>
                      <a:pt x="4484" y="23675"/>
                    </a:lnTo>
                    <a:lnTo>
                      <a:pt x="4576" y="23798"/>
                    </a:lnTo>
                    <a:lnTo>
                      <a:pt x="4576" y="23982"/>
                    </a:lnTo>
                    <a:lnTo>
                      <a:pt x="4760" y="24289"/>
                    </a:lnTo>
                    <a:lnTo>
                      <a:pt x="4944" y="24412"/>
                    </a:lnTo>
                    <a:lnTo>
                      <a:pt x="5036" y="24443"/>
                    </a:lnTo>
                    <a:lnTo>
                      <a:pt x="5251" y="24658"/>
                    </a:lnTo>
                    <a:lnTo>
                      <a:pt x="5589" y="24965"/>
                    </a:lnTo>
                    <a:lnTo>
                      <a:pt x="5865" y="24934"/>
                    </a:lnTo>
                    <a:lnTo>
                      <a:pt x="6019" y="24934"/>
                    </a:lnTo>
                    <a:lnTo>
                      <a:pt x="6080" y="24903"/>
                    </a:lnTo>
                    <a:lnTo>
                      <a:pt x="6203" y="24934"/>
                    </a:lnTo>
                    <a:lnTo>
                      <a:pt x="6265" y="25026"/>
                    </a:lnTo>
                    <a:lnTo>
                      <a:pt x="6203" y="25087"/>
                    </a:lnTo>
                    <a:lnTo>
                      <a:pt x="6203" y="25180"/>
                    </a:lnTo>
                    <a:lnTo>
                      <a:pt x="6295" y="25364"/>
                    </a:lnTo>
                    <a:lnTo>
                      <a:pt x="6295" y="25517"/>
                    </a:lnTo>
                    <a:lnTo>
                      <a:pt x="6172" y="25640"/>
                    </a:lnTo>
                    <a:lnTo>
                      <a:pt x="6265" y="25640"/>
                    </a:lnTo>
                    <a:lnTo>
                      <a:pt x="6418" y="25763"/>
                    </a:lnTo>
                    <a:lnTo>
                      <a:pt x="6295" y="25855"/>
                    </a:lnTo>
                    <a:lnTo>
                      <a:pt x="6295" y="25947"/>
                    </a:lnTo>
                    <a:lnTo>
                      <a:pt x="6326" y="26009"/>
                    </a:lnTo>
                    <a:lnTo>
                      <a:pt x="6203" y="26162"/>
                    </a:lnTo>
                    <a:lnTo>
                      <a:pt x="6050" y="26224"/>
                    </a:lnTo>
                    <a:lnTo>
                      <a:pt x="6019" y="26346"/>
                    </a:lnTo>
                    <a:lnTo>
                      <a:pt x="5957" y="26377"/>
                    </a:lnTo>
                    <a:lnTo>
                      <a:pt x="5835" y="26561"/>
                    </a:lnTo>
                    <a:lnTo>
                      <a:pt x="5773" y="26746"/>
                    </a:lnTo>
                    <a:lnTo>
                      <a:pt x="5620" y="26746"/>
                    </a:lnTo>
                    <a:lnTo>
                      <a:pt x="5405" y="26930"/>
                    </a:lnTo>
                    <a:lnTo>
                      <a:pt x="5374" y="27114"/>
                    </a:lnTo>
                    <a:lnTo>
                      <a:pt x="5313" y="27298"/>
                    </a:lnTo>
                    <a:lnTo>
                      <a:pt x="5190" y="27421"/>
                    </a:lnTo>
                    <a:lnTo>
                      <a:pt x="5128" y="27544"/>
                    </a:lnTo>
                    <a:lnTo>
                      <a:pt x="5221" y="27483"/>
                    </a:lnTo>
                    <a:lnTo>
                      <a:pt x="5343" y="27513"/>
                    </a:lnTo>
                    <a:lnTo>
                      <a:pt x="5405" y="27759"/>
                    </a:lnTo>
                    <a:lnTo>
                      <a:pt x="5343" y="27882"/>
                    </a:lnTo>
                    <a:lnTo>
                      <a:pt x="5190" y="28066"/>
                    </a:lnTo>
                    <a:lnTo>
                      <a:pt x="5190" y="28189"/>
                    </a:lnTo>
                    <a:lnTo>
                      <a:pt x="5006" y="28342"/>
                    </a:lnTo>
                    <a:lnTo>
                      <a:pt x="4883" y="28281"/>
                    </a:lnTo>
                    <a:lnTo>
                      <a:pt x="4760" y="28158"/>
                    </a:lnTo>
                    <a:lnTo>
                      <a:pt x="4668" y="28097"/>
                    </a:lnTo>
                    <a:lnTo>
                      <a:pt x="4729" y="28219"/>
                    </a:lnTo>
                    <a:lnTo>
                      <a:pt x="4729" y="28373"/>
                    </a:lnTo>
                    <a:lnTo>
                      <a:pt x="4791" y="28434"/>
                    </a:lnTo>
                    <a:lnTo>
                      <a:pt x="4729" y="28557"/>
                    </a:lnTo>
                    <a:lnTo>
                      <a:pt x="4514" y="28711"/>
                    </a:lnTo>
                    <a:lnTo>
                      <a:pt x="4422" y="28987"/>
                    </a:lnTo>
                    <a:lnTo>
                      <a:pt x="4453" y="29233"/>
                    </a:lnTo>
                    <a:lnTo>
                      <a:pt x="4637" y="29509"/>
                    </a:lnTo>
                    <a:lnTo>
                      <a:pt x="4760" y="29878"/>
                    </a:lnTo>
                    <a:lnTo>
                      <a:pt x="4760" y="30062"/>
                    </a:lnTo>
                    <a:lnTo>
                      <a:pt x="4821" y="30062"/>
                    </a:lnTo>
                    <a:lnTo>
                      <a:pt x="4791" y="30185"/>
                    </a:lnTo>
                    <a:lnTo>
                      <a:pt x="4637" y="30246"/>
                    </a:lnTo>
                    <a:lnTo>
                      <a:pt x="4729" y="30338"/>
                    </a:lnTo>
                    <a:lnTo>
                      <a:pt x="4852" y="30307"/>
                    </a:lnTo>
                    <a:lnTo>
                      <a:pt x="4975" y="30461"/>
                    </a:lnTo>
                    <a:lnTo>
                      <a:pt x="5006" y="30615"/>
                    </a:lnTo>
                    <a:lnTo>
                      <a:pt x="5282" y="30768"/>
                    </a:lnTo>
                    <a:lnTo>
                      <a:pt x="5466" y="30922"/>
                    </a:lnTo>
                    <a:lnTo>
                      <a:pt x="5466" y="31075"/>
                    </a:lnTo>
                    <a:lnTo>
                      <a:pt x="5405" y="31075"/>
                    </a:lnTo>
                    <a:lnTo>
                      <a:pt x="5221" y="30983"/>
                    </a:lnTo>
                    <a:lnTo>
                      <a:pt x="4975" y="30768"/>
                    </a:lnTo>
                    <a:lnTo>
                      <a:pt x="4791" y="30737"/>
                    </a:lnTo>
                    <a:lnTo>
                      <a:pt x="4760" y="30676"/>
                    </a:lnTo>
                    <a:lnTo>
                      <a:pt x="3685" y="30676"/>
                    </a:lnTo>
                    <a:lnTo>
                      <a:pt x="3071" y="30768"/>
                    </a:lnTo>
                    <a:lnTo>
                      <a:pt x="2948" y="30707"/>
                    </a:lnTo>
                    <a:lnTo>
                      <a:pt x="2549" y="30676"/>
                    </a:lnTo>
                    <a:lnTo>
                      <a:pt x="2426" y="30307"/>
                    </a:lnTo>
                    <a:lnTo>
                      <a:pt x="2334" y="30031"/>
                    </a:lnTo>
                    <a:lnTo>
                      <a:pt x="2181" y="29878"/>
                    </a:lnTo>
                    <a:lnTo>
                      <a:pt x="2119" y="29386"/>
                    </a:lnTo>
                    <a:lnTo>
                      <a:pt x="2119" y="29171"/>
                    </a:lnTo>
                    <a:lnTo>
                      <a:pt x="1935" y="29171"/>
                    </a:lnTo>
                    <a:lnTo>
                      <a:pt x="1689" y="29294"/>
                    </a:lnTo>
                    <a:lnTo>
                      <a:pt x="1536" y="29448"/>
                    </a:lnTo>
                    <a:lnTo>
                      <a:pt x="1382" y="29448"/>
                    </a:lnTo>
                    <a:lnTo>
                      <a:pt x="983" y="28741"/>
                    </a:lnTo>
                    <a:lnTo>
                      <a:pt x="922" y="28465"/>
                    </a:lnTo>
                    <a:lnTo>
                      <a:pt x="1045" y="27728"/>
                    </a:lnTo>
                    <a:lnTo>
                      <a:pt x="1229" y="27483"/>
                    </a:lnTo>
                    <a:lnTo>
                      <a:pt x="1505" y="27175"/>
                    </a:lnTo>
                    <a:lnTo>
                      <a:pt x="1597" y="26746"/>
                    </a:lnTo>
                    <a:lnTo>
                      <a:pt x="1505" y="26316"/>
                    </a:lnTo>
                    <a:lnTo>
                      <a:pt x="1382" y="26009"/>
                    </a:lnTo>
                    <a:lnTo>
                      <a:pt x="1474" y="25609"/>
                    </a:lnTo>
                    <a:lnTo>
                      <a:pt x="1628" y="25425"/>
                    </a:lnTo>
                    <a:lnTo>
                      <a:pt x="1474" y="25057"/>
                    </a:lnTo>
                    <a:lnTo>
                      <a:pt x="1474" y="24842"/>
                    </a:lnTo>
                    <a:lnTo>
                      <a:pt x="1628" y="24688"/>
                    </a:lnTo>
                    <a:lnTo>
                      <a:pt x="1536" y="24351"/>
                    </a:lnTo>
                    <a:lnTo>
                      <a:pt x="1474" y="23890"/>
                    </a:lnTo>
                    <a:lnTo>
                      <a:pt x="1382" y="23675"/>
                    </a:lnTo>
                    <a:lnTo>
                      <a:pt x="1382" y="23521"/>
                    </a:lnTo>
                    <a:lnTo>
                      <a:pt x="1597" y="23337"/>
                    </a:lnTo>
                    <a:lnTo>
                      <a:pt x="1597" y="23153"/>
                    </a:lnTo>
                    <a:lnTo>
                      <a:pt x="1413" y="22846"/>
                    </a:lnTo>
                    <a:lnTo>
                      <a:pt x="1137" y="22631"/>
                    </a:lnTo>
                    <a:lnTo>
                      <a:pt x="952" y="22631"/>
                    </a:lnTo>
                    <a:lnTo>
                      <a:pt x="922" y="22692"/>
                    </a:lnTo>
                    <a:lnTo>
                      <a:pt x="799" y="22600"/>
                    </a:lnTo>
                    <a:lnTo>
                      <a:pt x="860" y="22447"/>
                    </a:lnTo>
                    <a:lnTo>
                      <a:pt x="1259" y="22447"/>
                    </a:lnTo>
                    <a:lnTo>
                      <a:pt x="1444" y="22232"/>
                    </a:lnTo>
                    <a:lnTo>
                      <a:pt x="1444" y="22048"/>
                    </a:lnTo>
                    <a:lnTo>
                      <a:pt x="1229" y="21986"/>
                    </a:lnTo>
                    <a:lnTo>
                      <a:pt x="1106" y="22078"/>
                    </a:lnTo>
                    <a:lnTo>
                      <a:pt x="952" y="22048"/>
                    </a:lnTo>
                    <a:lnTo>
                      <a:pt x="860" y="21648"/>
                    </a:lnTo>
                    <a:lnTo>
                      <a:pt x="707" y="21341"/>
                    </a:lnTo>
                    <a:lnTo>
                      <a:pt x="707" y="21096"/>
                    </a:lnTo>
                    <a:lnTo>
                      <a:pt x="707" y="20819"/>
                    </a:lnTo>
                    <a:lnTo>
                      <a:pt x="461" y="20727"/>
                    </a:lnTo>
                    <a:lnTo>
                      <a:pt x="369" y="20482"/>
                    </a:lnTo>
                    <a:lnTo>
                      <a:pt x="338" y="19837"/>
                    </a:lnTo>
                    <a:lnTo>
                      <a:pt x="523" y="19714"/>
                    </a:lnTo>
                    <a:lnTo>
                      <a:pt x="553" y="19499"/>
                    </a:lnTo>
                    <a:lnTo>
                      <a:pt x="492" y="19345"/>
                    </a:lnTo>
                    <a:lnTo>
                      <a:pt x="308" y="19284"/>
                    </a:lnTo>
                    <a:lnTo>
                      <a:pt x="246" y="18885"/>
                    </a:lnTo>
                    <a:lnTo>
                      <a:pt x="215" y="18332"/>
                    </a:lnTo>
                    <a:lnTo>
                      <a:pt x="277" y="17718"/>
                    </a:lnTo>
                    <a:lnTo>
                      <a:pt x="123" y="17472"/>
                    </a:lnTo>
                    <a:lnTo>
                      <a:pt x="93" y="17165"/>
                    </a:lnTo>
                    <a:lnTo>
                      <a:pt x="369" y="16766"/>
                    </a:lnTo>
                    <a:lnTo>
                      <a:pt x="430" y="16336"/>
                    </a:lnTo>
                    <a:lnTo>
                      <a:pt x="645" y="16213"/>
                    </a:lnTo>
                    <a:lnTo>
                      <a:pt x="768" y="16060"/>
                    </a:lnTo>
                    <a:lnTo>
                      <a:pt x="277" y="15108"/>
                    </a:lnTo>
                    <a:lnTo>
                      <a:pt x="338" y="14770"/>
                    </a:lnTo>
                    <a:lnTo>
                      <a:pt x="338" y="14555"/>
                    </a:lnTo>
                    <a:lnTo>
                      <a:pt x="338" y="13972"/>
                    </a:lnTo>
                    <a:lnTo>
                      <a:pt x="523" y="13634"/>
                    </a:lnTo>
                    <a:lnTo>
                      <a:pt x="707" y="13419"/>
                    </a:lnTo>
                    <a:lnTo>
                      <a:pt x="676" y="13143"/>
                    </a:lnTo>
                    <a:lnTo>
                      <a:pt x="492" y="12836"/>
                    </a:lnTo>
                    <a:lnTo>
                      <a:pt x="400" y="12744"/>
                    </a:lnTo>
                    <a:lnTo>
                      <a:pt x="584" y="12467"/>
                    </a:lnTo>
                    <a:lnTo>
                      <a:pt x="523" y="12160"/>
                    </a:lnTo>
                    <a:lnTo>
                      <a:pt x="676" y="11823"/>
                    </a:lnTo>
                    <a:lnTo>
                      <a:pt x="830" y="11761"/>
                    </a:lnTo>
                    <a:lnTo>
                      <a:pt x="860" y="11362"/>
                    </a:lnTo>
                    <a:lnTo>
                      <a:pt x="799" y="10748"/>
                    </a:lnTo>
                    <a:lnTo>
                      <a:pt x="676" y="10625"/>
                    </a:lnTo>
                    <a:lnTo>
                      <a:pt x="584" y="10134"/>
                    </a:lnTo>
                    <a:lnTo>
                      <a:pt x="461" y="9888"/>
                    </a:lnTo>
                    <a:lnTo>
                      <a:pt x="246" y="9581"/>
                    </a:lnTo>
                    <a:lnTo>
                      <a:pt x="215" y="9427"/>
                    </a:lnTo>
                    <a:lnTo>
                      <a:pt x="93" y="9243"/>
                    </a:lnTo>
                    <a:lnTo>
                      <a:pt x="1" y="8813"/>
                    </a:lnTo>
                    <a:lnTo>
                      <a:pt x="31" y="8506"/>
                    </a:lnTo>
                    <a:lnTo>
                      <a:pt x="277" y="8414"/>
                    </a:lnTo>
                    <a:lnTo>
                      <a:pt x="277" y="7984"/>
                    </a:lnTo>
                    <a:lnTo>
                      <a:pt x="400" y="7800"/>
                    </a:lnTo>
                    <a:lnTo>
                      <a:pt x="400" y="7462"/>
                    </a:lnTo>
                    <a:lnTo>
                      <a:pt x="246" y="7186"/>
                    </a:lnTo>
                    <a:lnTo>
                      <a:pt x="246" y="6664"/>
                    </a:lnTo>
                    <a:lnTo>
                      <a:pt x="338" y="6541"/>
                    </a:lnTo>
                    <a:lnTo>
                      <a:pt x="400" y="5927"/>
                    </a:lnTo>
                    <a:lnTo>
                      <a:pt x="553" y="5712"/>
                    </a:lnTo>
                    <a:lnTo>
                      <a:pt x="768" y="5159"/>
                    </a:lnTo>
                    <a:lnTo>
                      <a:pt x="983" y="4944"/>
                    </a:lnTo>
                    <a:lnTo>
                      <a:pt x="1137" y="4852"/>
                    </a:lnTo>
                    <a:lnTo>
                      <a:pt x="1290" y="4730"/>
                    </a:lnTo>
                    <a:lnTo>
                      <a:pt x="1198" y="4637"/>
                    </a:lnTo>
                    <a:lnTo>
                      <a:pt x="1198" y="4392"/>
                    </a:lnTo>
                    <a:lnTo>
                      <a:pt x="1137" y="4269"/>
                    </a:lnTo>
                    <a:lnTo>
                      <a:pt x="1045" y="4208"/>
                    </a:lnTo>
                    <a:lnTo>
                      <a:pt x="1075" y="4023"/>
                    </a:lnTo>
                    <a:lnTo>
                      <a:pt x="1229" y="3931"/>
                    </a:lnTo>
                    <a:lnTo>
                      <a:pt x="1229" y="3716"/>
                    </a:lnTo>
                    <a:lnTo>
                      <a:pt x="1045" y="3471"/>
                    </a:lnTo>
                    <a:lnTo>
                      <a:pt x="1014" y="3194"/>
                    </a:lnTo>
                    <a:lnTo>
                      <a:pt x="1106" y="3041"/>
                    </a:lnTo>
                    <a:lnTo>
                      <a:pt x="1045" y="2887"/>
                    </a:lnTo>
                    <a:lnTo>
                      <a:pt x="891" y="2734"/>
                    </a:lnTo>
                    <a:lnTo>
                      <a:pt x="952" y="2519"/>
                    </a:lnTo>
                    <a:lnTo>
                      <a:pt x="1935" y="1997"/>
                    </a:lnTo>
                    <a:lnTo>
                      <a:pt x="2150" y="1076"/>
                    </a:lnTo>
                    <a:lnTo>
                      <a:pt x="2058" y="830"/>
                    </a:lnTo>
                    <a:close/>
                    <a:moveTo>
                      <a:pt x="8844" y="33839"/>
                    </a:moveTo>
                    <a:lnTo>
                      <a:pt x="8967" y="33961"/>
                    </a:lnTo>
                    <a:lnTo>
                      <a:pt x="9151" y="33839"/>
                    </a:lnTo>
                    <a:lnTo>
                      <a:pt x="9335" y="33808"/>
                    </a:lnTo>
                    <a:lnTo>
                      <a:pt x="9458" y="33685"/>
                    </a:lnTo>
                    <a:lnTo>
                      <a:pt x="9274" y="33685"/>
                    </a:lnTo>
                    <a:lnTo>
                      <a:pt x="9151" y="33777"/>
                    </a:lnTo>
                    <a:lnTo>
                      <a:pt x="8936" y="33777"/>
                    </a:lnTo>
                    <a:close/>
                    <a:moveTo>
                      <a:pt x="5128" y="31229"/>
                    </a:moveTo>
                    <a:lnTo>
                      <a:pt x="5159" y="31229"/>
                    </a:lnTo>
                    <a:lnTo>
                      <a:pt x="5282" y="31413"/>
                    </a:lnTo>
                    <a:lnTo>
                      <a:pt x="5558" y="31659"/>
                    </a:lnTo>
                    <a:lnTo>
                      <a:pt x="5650" y="32088"/>
                    </a:lnTo>
                    <a:lnTo>
                      <a:pt x="5558" y="31996"/>
                    </a:lnTo>
                    <a:lnTo>
                      <a:pt x="5435" y="32058"/>
                    </a:lnTo>
                    <a:lnTo>
                      <a:pt x="5374" y="32181"/>
                    </a:lnTo>
                    <a:lnTo>
                      <a:pt x="5128" y="31229"/>
                    </a:lnTo>
                    <a:close/>
                    <a:moveTo>
                      <a:pt x="5374" y="32211"/>
                    </a:moveTo>
                    <a:lnTo>
                      <a:pt x="5558" y="32273"/>
                    </a:lnTo>
                    <a:lnTo>
                      <a:pt x="5773" y="32242"/>
                    </a:lnTo>
                    <a:lnTo>
                      <a:pt x="5865" y="32395"/>
                    </a:lnTo>
                    <a:lnTo>
                      <a:pt x="5957" y="32672"/>
                    </a:lnTo>
                    <a:lnTo>
                      <a:pt x="6172" y="32702"/>
                    </a:lnTo>
                    <a:lnTo>
                      <a:pt x="6357" y="32856"/>
                    </a:lnTo>
                    <a:lnTo>
                      <a:pt x="6357" y="33071"/>
                    </a:lnTo>
                    <a:lnTo>
                      <a:pt x="6541" y="33132"/>
                    </a:lnTo>
                    <a:lnTo>
                      <a:pt x="7186" y="33317"/>
                    </a:lnTo>
                    <a:lnTo>
                      <a:pt x="7278" y="33409"/>
                    </a:lnTo>
                    <a:lnTo>
                      <a:pt x="7493" y="33501"/>
                    </a:lnTo>
                    <a:lnTo>
                      <a:pt x="7708" y="33685"/>
                    </a:lnTo>
                    <a:lnTo>
                      <a:pt x="7892" y="33685"/>
                    </a:lnTo>
                    <a:lnTo>
                      <a:pt x="8199" y="33593"/>
                    </a:lnTo>
                    <a:lnTo>
                      <a:pt x="8322" y="33654"/>
                    </a:lnTo>
                    <a:lnTo>
                      <a:pt x="8353" y="33808"/>
                    </a:lnTo>
                    <a:lnTo>
                      <a:pt x="8138" y="33931"/>
                    </a:lnTo>
                    <a:lnTo>
                      <a:pt x="8076" y="33869"/>
                    </a:lnTo>
                    <a:lnTo>
                      <a:pt x="7892" y="33900"/>
                    </a:lnTo>
                    <a:lnTo>
                      <a:pt x="7861" y="34054"/>
                    </a:lnTo>
                    <a:lnTo>
                      <a:pt x="7708" y="34207"/>
                    </a:lnTo>
                    <a:lnTo>
                      <a:pt x="7524" y="34238"/>
                    </a:lnTo>
                    <a:lnTo>
                      <a:pt x="7339" y="34176"/>
                    </a:lnTo>
                    <a:lnTo>
                      <a:pt x="7155" y="34084"/>
                    </a:lnTo>
                    <a:lnTo>
                      <a:pt x="6817" y="34054"/>
                    </a:lnTo>
                    <a:lnTo>
                      <a:pt x="6572" y="34054"/>
                    </a:lnTo>
                    <a:lnTo>
                      <a:pt x="6234" y="34023"/>
                    </a:lnTo>
                    <a:lnTo>
                      <a:pt x="5957" y="34115"/>
                    </a:lnTo>
                    <a:lnTo>
                      <a:pt x="5865" y="34115"/>
                    </a:lnTo>
                    <a:lnTo>
                      <a:pt x="5773" y="33808"/>
                    </a:lnTo>
                    <a:lnTo>
                      <a:pt x="6172" y="33808"/>
                    </a:lnTo>
                    <a:lnTo>
                      <a:pt x="6387" y="33716"/>
                    </a:lnTo>
                    <a:lnTo>
                      <a:pt x="6510" y="33685"/>
                    </a:lnTo>
                    <a:lnTo>
                      <a:pt x="6541" y="33654"/>
                    </a:lnTo>
                    <a:lnTo>
                      <a:pt x="6326" y="33685"/>
                    </a:lnTo>
                    <a:lnTo>
                      <a:pt x="6111" y="33685"/>
                    </a:lnTo>
                    <a:lnTo>
                      <a:pt x="5804" y="33746"/>
                    </a:lnTo>
                    <a:lnTo>
                      <a:pt x="5743" y="33746"/>
                    </a:lnTo>
                    <a:close/>
                  </a:path>
                </a:pathLst>
              </a:custGeom>
              <a:solidFill>
                <a:srgbClr val="D9D9D9"/>
              </a:solidFill>
              <a:ln cap="flat" cmpd="sng" w="9525">
                <a:solidFill>
                  <a:schemeClr val="lt1"/>
                </a:solidFill>
                <a:prstDash val="solid"/>
                <a:round/>
                <a:headEnd len="sm" w="sm" type="none"/>
                <a:tailEnd len="sm" w="sm" type="none"/>
              </a:ln>
            </p:spPr>
          </p:sp>
          <p:sp>
            <p:nvSpPr>
              <p:cNvPr id="519" name="Google Shape;519;p54"/>
              <p:cNvSpPr/>
              <p:nvPr/>
            </p:nvSpPr>
            <p:spPr>
              <a:xfrm>
                <a:off x="4435560" y="3479040"/>
                <a:ext cx="172438" cy="748462"/>
              </a:xfrm>
              <a:custGeom>
                <a:rect b="b" l="l" r="r" t="t"/>
                <a:pathLst>
                  <a:path extrusionOk="0" h="39243" w="9059">
                    <a:moveTo>
                      <a:pt x="7738" y="37984"/>
                    </a:moveTo>
                    <a:lnTo>
                      <a:pt x="7677" y="37677"/>
                    </a:lnTo>
                    <a:lnTo>
                      <a:pt x="7585" y="37677"/>
                    </a:lnTo>
                    <a:lnTo>
                      <a:pt x="7401" y="37584"/>
                    </a:lnTo>
                    <a:lnTo>
                      <a:pt x="7124" y="37462"/>
                    </a:lnTo>
                    <a:lnTo>
                      <a:pt x="6725" y="37339"/>
                    </a:lnTo>
                    <a:lnTo>
                      <a:pt x="6510" y="37277"/>
                    </a:lnTo>
                    <a:lnTo>
                      <a:pt x="6510" y="37339"/>
                    </a:lnTo>
                    <a:lnTo>
                      <a:pt x="6572" y="37400"/>
                    </a:lnTo>
                    <a:lnTo>
                      <a:pt x="6510" y="37462"/>
                    </a:lnTo>
                    <a:lnTo>
                      <a:pt x="6449" y="37431"/>
                    </a:lnTo>
                    <a:lnTo>
                      <a:pt x="6172" y="37339"/>
                    </a:lnTo>
                    <a:lnTo>
                      <a:pt x="6019" y="37247"/>
                    </a:lnTo>
                    <a:lnTo>
                      <a:pt x="5957" y="37308"/>
                    </a:lnTo>
                    <a:lnTo>
                      <a:pt x="6019" y="37370"/>
                    </a:lnTo>
                    <a:lnTo>
                      <a:pt x="6387" y="37554"/>
                    </a:lnTo>
                    <a:lnTo>
                      <a:pt x="6387" y="37615"/>
                    </a:lnTo>
                    <a:lnTo>
                      <a:pt x="6295" y="37615"/>
                    </a:lnTo>
                    <a:lnTo>
                      <a:pt x="6264" y="37615"/>
                    </a:lnTo>
                    <a:lnTo>
                      <a:pt x="6264" y="37677"/>
                    </a:lnTo>
                    <a:lnTo>
                      <a:pt x="6203" y="37677"/>
                    </a:lnTo>
                    <a:lnTo>
                      <a:pt x="6142" y="37584"/>
                    </a:lnTo>
                    <a:lnTo>
                      <a:pt x="5957" y="37492"/>
                    </a:lnTo>
                    <a:lnTo>
                      <a:pt x="5927" y="37523"/>
                    </a:lnTo>
                    <a:lnTo>
                      <a:pt x="5927" y="37646"/>
                    </a:lnTo>
                    <a:lnTo>
                      <a:pt x="5835" y="37646"/>
                    </a:lnTo>
                    <a:lnTo>
                      <a:pt x="5558" y="37646"/>
                    </a:lnTo>
                    <a:lnTo>
                      <a:pt x="5497" y="37677"/>
                    </a:lnTo>
                    <a:lnTo>
                      <a:pt x="5558" y="37738"/>
                    </a:lnTo>
                    <a:lnTo>
                      <a:pt x="5528" y="37799"/>
                    </a:lnTo>
                    <a:lnTo>
                      <a:pt x="5374" y="37769"/>
                    </a:lnTo>
                    <a:lnTo>
                      <a:pt x="5220" y="37799"/>
                    </a:lnTo>
                    <a:lnTo>
                      <a:pt x="5251" y="37892"/>
                    </a:lnTo>
                    <a:lnTo>
                      <a:pt x="5435" y="37922"/>
                    </a:lnTo>
                    <a:lnTo>
                      <a:pt x="5589" y="37922"/>
                    </a:lnTo>
                    <a:lnTo>
                      <a:pt x="5620" y="37861"/>
                    </a:lnTo>
                    <a:lnTo>
                      <a:pt x="5681" y="37830"/>
                    </a:lnTo>
                    <a:lnTo>
                      <a:pt x="5773" y="37861"/>
                    </a:lnTo>
                    <a:lnTo>
                      <a:pt x="5927" y="37984"/>
                    </a:lnTo>
                    <a:lnTo>
                      <a:pt x="6019" y="37922"/>
                    </a:lnTo>
                    <a:lnTo>
                      <a:pt x="6050" y="37984"/>
                    </a:lnTo>
                    <a:lnTo>
                      <a:pt x="6050" y="38106"/>
                    </a:lnTo>
                    <a:lnTo>
                      <a:pt x="6172" y="38168"/>
                    </a:lnTo>
                    <a:lnTo>
                      <a:pt x="6050" y="38229"/>
                    </a:lnTo>
                    <a:lnTo>
                      <a:pt x="5957" y="38383"/>
                    </a:lnTo>
                    <a:lnTo>
                      <a:pt x="6050" y="38475"/>
                    </a:lnTo>
                    <a:lnTo>
                      <a:pt x="6172" y="38475"/>
                    </a:lnTo>
                    <a:lnTo>
                      <a:pt x="6264" y="38506"/>
                    </a:lnTo>
                    <a:lnTo>
                      <a:pt x="6418" y="38659"/>
                    </a:lnTo>
                    <a:lnTo>
                      <a:pt x="6510" y="38659"/>
                    </a:lnTo>
                    <a:lnTo>
                      <a:pt x="6510" y="38598"/>
                    </a:lnTo>
                    <a:lnTo>
                      <a:pt x="6418" y="38536"/>
                    </a:lnTo>
                    <a:lnTo>
                      <a:pt x="6264" y="38444"/>
                    </a:lnTo>
                    <a:lnTo>
                      <a:pt x="6234" y="38352"/>
                    </a:lnTo>
                    <a:lnTo>
                      <a:pt x="6295" y="38352"/>
                    </a:lnTo>
                    <a:lnTo>
                      <a:pt x="6387" y="38414"/>
                    </a:lnTo>
                    <a:lnTo>
                      <a:pt x="6510" y="38321"/>
                    </a:lnTo>
                    <a:lnTo>
                      <a:pt x="6510" y="38260"/>
                    </a:lnTo>
                    <a:lnTo>
                      <a:pt x="6418" y="38229"/>
                    </a:lnTo>
                    <a:lnTo>
                      <a:pt x="6326" y="38168"/>
                    </a:lnTo>
                    <a:lnTo>
                      <a:pt x="6664" y="38045"/>
                    </a:lnTo>
                    <a:lnTo>
                      <a:pt x="6817" y="37953"/>
                    </a:lnTo>
                    <a:lnTo>
                      <a:pt x="7462" y="38137"/>
                    </a:lnTo>
                    <a:lnTo>
                      <a:pt x="7554" y="38076"/>
                    </a:lnTo>
                    <a:lnTo>
                      <a:pt x="7523" y="37984"/>
                    </a:lnTo>
                    <a:close/>
                    <a:moveTo>
                      <a:pt x="7646" y="37615"/>
                    </a:moveTo>
                    <a:lnTo>
                      <a:pt x="7462" y="37554"/>
                    </a:lnTo>
                    <a:lnTo>
                      <a:pt x="7063" y="37308"/>
                    </a:lnTo>
                    <a:lnTo>
                      <a:pt x="6786" y="37185"/>
                    </a:lnTo>
                    <a:lnTo>
                      <a:pt x="6664" y="37185"/>
                    </a:lnTo>
                    <a:lnTo>
                      <a:pt x="6479" y="37093"/>
                    </a:lnTo>
                    <a:lnTo>
                      <a:pt x="6326" y="36940"/>
                    </a:lnTo>
                    <a:lnTo>
                      <a:pt x="6295" y="36848"/>
                    </a:lnTo>
                    <a:lnTo>
                      <a:pt x="6295" y="36786"/>
                    </a:lnTo>
                    <a:lnTo>
                      <a:pt x="6541" y="36663"/>
                    </a:lnTo>
                    <a:lnTo>
                      <a:pt x="6572" y="36571"/>
                    </a:lnTo>
                    <a:lnTo>
                      <a:pt x="6756" y="36540"/>
                    </a:lnTo>
                    <a:lnTo>
                      <a:pt x="6848" y="36356"/>
                    </a:lnTo>
                    <a:lnTo>
                      <a:pt x="6817" y="36203"/>
                    </a:lnTo>
                    <a:lnTo>
                      <a:pt x="6633" y="36203"/>
                    </a:lnTo>
                    <a:lnTo>
                      <a:pt x="6387" y="36326"/>
                    </a:lnTo>
                    <a:lnTo>
                      <a:pt x="6264" y="36479"/>
                    </a:lnTo>
                    <a:lnTo>
                      <a:pt x="6142" y="36479"/>
                    </a:lnTo>
                    <a:lnTo>
                      <a:pt x="5988" y="36264"/>
                    </a:lnTo>
                    <a:lnTo>
                      <a:pt x="5988" y="36080"/>
                    </a:lnTo>
                    <a:lnTo>
                      <a:pt x="5957" y="35988"/>
                    </a:lnTo>
                    <a:lnTo>
                      <a:pt x="6080" y="35834"/>
                    </a:lnTo>
                    <a:lnTo>
                      <a:pt x="6111" y="35711"/>
                    </a:lnTo>
                    <a:lnTo>
                      <a:pt x="5988" y="35742"/>
                    </a:lnTo>
                    <a:lnTo>
                      <a:pt x="5896" y="35650"/>
                    </a:lnTo>
                    <a:lnTo>
                      <a:pt x="5988" y="35527"/>
                    </a:lnTo>
                    <a:lnTo>
                      <a:pt x="6080" y="35558"/>
                    </a:lnTo>
                    <a:lnTo>
                      <a:pt x="6264" y="35650"/>
                    </a:lnTo>
                    <a:lnTo>
                      <a:pt x="6295" y="35589"/>
                    </a:lnTo>
                    <a:lnTo>
                      <a:pt x="6449" y="35435"/>
                    </a:lnTo>
                    <a:lnTo>
                      <a:pt x="6449" y="35343"/>
                    </a:lnTo>
                    <a:lnTo>
                      <a:pt x="6418" y="35189"/>
                    </a:lnTo>
                    <a:lnTo>
                      <a:pt x="6479" y="35067"/>
                    </a:lnTo>
                    <a:lnTo>
                      <a:pt x="6602" y="35097"/>
                    </a:lnTo>
                    <a:lnTo>
                      <a:pt x="6725" y="35220"/>
                    </a:lnTo>
                    <a:lnTo>
                      <a:pt x="6817" y="35159"/>
                    </a:lnTo>
                    <a:lnTo>
                      <a:pt x="7032" y="35067"/>
                    </a:lnTo>
                    <a:lnTo>
                      <a:pt x="7278" y="36019"/>
                    </a:lnTo>
                    <a:lnTo>
                      <a:pt x="7278" y="36049"/>
                    </a:lnTo>
                    <a:lnTo>
                      <a:pt x="7278" y="36049"/>
                    </a:lnTo>
                    <a:lnTo>
                      <a:pt x="7677" y="37584"/>
                    </a:lnTo>
                    <a:close/>
                    <a:moveTo>
                      <a:pt x="7001" y="34821"/>
                    </a:moveTo>
                    <a:lnTo>
                      <a:pt x="6756" y="34606"/>
                    </a:lnTo>
                    <a:lnTo>
                      <a:pt x="6572" y="34575"/>
                    </a:lnTo>
                    <a:lnTo>
                      <a:pt x="6541" y="34514"/>
                    </a:lnTo>
                    <a:lnTo>
                      <a:pt x="5466" y="34514"/>
                    </a:lnTo>
                    <a:lnTo>
                      <a:pt x="4852" y="34606"/>
                    </a:lnTo>
                    <a:lnTo>
                      <a:pt x="4729" y="34545"/>
                    </a:lnTo>
                    <a:lnTo>
                      <a:pt x="4330" y="34514"/>
                    </a:lnTo>
                    <a:lnTo>
                      <a:pt x="4207" y="34145"/>
                    </a:lnTo>
                    <a:lnTo>
                      <a:pt x="4115" y="33869"/>
                    </a:lnTo>
                    <a:lnTo>
                      <a:pt x="3962" y="33716"/>
                    </a:lnTo>
                    <a:lnTo>
                      <a:pt x="3900" y="33224"/>
                    </a:lnTo>
                    <a:lnTo>
                      <a:pt x="3900" y="33009"/>
                    </a:lnTo>
                    <a:lnTo>
                      <a:pt x="3716" y="33009"/>
                    </a:lnTo>
                    <a:lnTo>
                      <a:pt x="3470" y="33132"/>
                    </a:lnTo>
                    <a:lnTo>
                      <a:pt x="3317" y="33286"/>
                    </a:lnTo>
                    <a:lnTo>
                      <a:pt x="3163" y="33286"/>
                    </a:lnTo>
                    <a:lnTo>
                      <a:pt x="2764" y="32579"/>
                    </a:lnTo>
                    <a:lnTo>
                      <a:pt x="2703" y="32303"/>
                    </a:lnTo>
                    <a:lnTo>
                      <a:pt x="2825" y="31566"/>
                    </a:lnTo>
                    <a:lnTo>
                      <a:pt x="3010" y="31321"/>
                    </a:lnTo>
                    <a:lnTo>
                      <a:pt x="3286" y="31013"/>
                    </a:lnTo>
                    <a:lnTo>
                      <a:pt x="3378" y="30584"/>
                    </a:lnTo>
                    <a:lnTo>
                      <a:pt x="3286" y="30154"/>
                    </a:lnTo>
                    <a:lnTo>
                      <a:pt x="3163" y="29847"/>
                    </a:lnTo>
                    <a:lnTo>
                      <a:pt x="3255" y="29447"/>
                    </a:lnTo>
                    <a:lnTo>
                      <a:pt x="3409" y="29263"/>
                    </a:lnTo>
                    <a:lnTo>
                      <a:pt x="3255" y="28895"/>
                    </a:lnTo>
                    <a:lnTo>
                      <a:pt x="3255" y="28680"/>
                    </a:lnTo>
                    <a:lnTo>
                      <a:pt x="3409" y="28526"/>
                    </a:lnTo>
                    <a:lnTo>
                      <a:pt x="3317" y="28189"/>
                    </a:lnTo>
                    <a:lnTo>
                      <a:pt x="3255" y="27728"/>
                    </a:lnTo>
                    <a:lnTo>
                      <a:pt x="3163" y="27513"/>
                    </a:lnTo>
                    <a:lnTo>
                      <a:pt x="3163" y="27359"/>
                    </a:lnTo>
                    <a:lnTo>
                      <a:pt x="3378" y="27175"/>
                    </a:lnTo>
                    <a:lnTo>
                      <a:pt x="3378" y="26991"/>
                    </a:lnTo>
                    <a:lnTo>
                      <a:pt x="3194" y="26684"/>
                    </a:lnTo>
                    <a:lnTo>
                      <a:pt x="2918" y="26469"/>
                    </a:lnTo>
                    <a:lnTo>
                      <a:pt x="2733" y="26469"/>
                    </a:lnTo>
                    <a:lnTo>
                      <a:pt x="2703" y="26530"/>
                    </a:lnTo>
                    <a:lnTo>
                      <a:pt x="2580" y="26438"/>
                    </a:lnTo>
                    <a:lnTo>
                      <a:pt x="2641" y="26285"/>
                    </a:lnTo>
                    <a:lnTo>
                      <a:pt x="3040" y="26285"/>
                    </a:lnTo>
                    <a:lnTo>
                      <a:pt x="3225" y="26070"/>
                    </a:lnTo>
                    <a:lnTo>
                      <a:pt x="3225" y="25886"/>
                    </a:lnTo>
                    <a:lnTo>
                      <a:pt x="3102" y="25824"/>
                    </a:lnTo>
                    <a:lnTo>
                      <a:pt x="2979" y="25916"/>
                    </a:lnTo>
                    <a:lnTo>
                      <a:pt x="2825" y="25886"/>
                    </a:lnTo>
                    <a:lnTo>
                      <a:pt x="2733" y="25486"/>
                    </a:lnTo>
                    <a:lnTo>
                      <a:pt x="2580" y="25179"/>
                    </a:lnTo>
                    <a:lnTo>
                      <a:pt x="2580" y="24934"/>
                    </a:lnTo>
                    <a:lnTo>
                      <a:pt x="2580" y="24657"/>
                    </a:lnTo>
                    <a:lnTo>
                      <a:pt x="2334" y="24565"/>
                    </a:lnTo>
                    <a:lnTo>
                      <a:pt x="2242" y="24320"/>
                    </a:lnTo>
                    <a:lnTo>
                      <a:pt x="2211" y="23675"/>
                    </a:lnTo>
                    <a:lnTo>
                      <a:pt x="2396" y="23552"/>
                    </a:lnTo>
                    <a:lnTo>
                      <a:pt x="2426" y="23337"/>
                    </a:lnTo>
                    <a:lnTo>
                      <a:pt x="2365" y="23183"/>
                    </a:lnTo>
                    <a:lnTo>
                      <a:pt x="2181" y="23122"/>
                    </a:lnTo>
                    <a:lnTo>
                      <a:pt x="2119" y="22723"/>
                    </a:lnTo>
                    <a:lnTo>
                      <a:pt x="2088" y="22170"/>
                    </a:lnTo>
                    <a:lnTo>
                      <a:pt x="2150" y="21556"/>
                    </a:lnTo>
                    <a:lnTo>
                      <a:pt x="1996" y="21310"/>
                    </a:lnTo>
                    <a:lnTo>
                      <a:pt x="1966" y="21003"/>
                    </a:lnTo>
                    <a:lnTo>
                      <a:pt x="2242" y="20604"/>
                    </a:lnTo>
                    <a:lnTo>
                      <a:pt x="2303" y="20174"/>
                    </a:lnTo>
                    <a:lnTo>
                      <a:pt x="2518" y="20051"/>
                    </a:lnTo>
                    <a:lnTo>
                      <a:pt x="2641" y="19898"/>
                    </a:lnTo>
                    <a:lnTo>
                      <a:pt x="2150" y="18946"/>
                    </a:lnTo>
                    <a:lnTo>
                      <a:pt x="2211" y="18608"/>
                    </a:lnTo>
                    <a:lnTo>
                      <a:pt x="2211" y="18393"/>
                    </a:lnTo>
                    <a:lnTo>
                      <a:pt x="2211" y="17810"/>
                    </a:lnTo>
                    <a:lnTo>
                      <a:pt x="2396" y="17472"/>
                    </a:lnTo>
                    <a:lnTo>
                      <a:pt x="2580" y="17257"/>
                    </a:lnTo>
                    <a:lnTo>
                      <a:pt x="2549" y="16981"/>
                    </a:lnTo>
                    <a:lnTo>
                      <a:pt x="2365" y="16674"/>
                    </a:lnTo>
                    <a:lnTo>
                      <a:pt x="2273" y="16582"/>
                    </a:lnTo>
                    <a:lnTo>
                      <a:pt x="2457" y="16305"/>
                    </a:lnTo>
                    <a:lnTo>
                      <a:pt x="2396" y="15998"/>
                    </a:lnTo>
                    <a:lnTo>
                      <a:pt x="2549" y="15661"/>
                    </a:lnTo>
                    <a:lnTo>
                      <a:pt x="2703" y="15599"/>
                    </a:lnTo>
                    <a:lnTo>
                      <a:pt x="2733" y="15200"/>
                    </a:lnTo>
                    <a:lnTo>
                      <a:pt x="2672" y="14586"/>
                    </a:lnTo>
                    <a:lnTo>
                      <a:pt x="2549" y="14463"/>
                    </a:lnTo>
                    <a:lnTo>
                      <a:pt x="2457" y="13972"/>
                    </a:lnTo>
                    <a:lnTo>
                      <a:pt x="2334" y="13726"/>
                    </a:lnTo>
                    <a:lnTo>
                      <a:pt x="2119" y="13419"/>
                    </a:lnTo>
                    <a:lnTo>
                      <a:pt x="2088" y="13265"/>
                    </a:lnTo>
                    <a:lnTo>
                      <a:pt x="1966" y="13081"/>
                    </a:lnTo>
                    <a:lnTo>
                      <a:pt x="1874" y="12651"/>
                    </a:lnTo>
                    <a:lnTo>
                      <a:pt x="1904" y="12344"/>
                    </a:lnTo>
                    <a:lnTo>
                      <a:pt x="2150" y="12252"/>
                    </a:lnTo>
                    <a:lnTo>
                      <a:pt x="2150" y="11822"/>
                    </a:lnTo>
                    <a:lnTo>
                      <a:pt x="2273" y="11638"/>
                    </a:lnTo>
                    <a:lnTo>
                      <a:pt x="2273" y="11300"/>
                    </a:lnTo>
                    <a:lnTo>
                      <a:pt x="2119" y="11024"/>
                    </a:lnTo>
                    <a:lnTo>
                      <a:pt x="2119" y="10502"/>
                    </a:lnTo>
                    <a:lnTo>
                      <a:pt x="2211" y="10379"/>
                    </a:lnTo>
                    <a:lnTo>
                      <a:pt x="2273" y="9765"/>
                    </a:lnTo>
                    <a:lnTo>
                      <a:pt x="2426" y="9550"/>
                    </a:lnTo>
                    <a:lnTo>
                      <a:pt x="2641" y="8997"/>
                    </a:lnTo>
                    <a:lnTo>
                      <a:pt x="2856" y="8782"/>
                    </a:lnTo>
                    <a:lnTo>
                      <a:pt x="3010" y="8690"/>
                    </a:lnTo>
                    <a:lnTo>
                      <a:pt x="3163" y="8568"/>
                    </a:lnTo>
                    <a:lnTo>
                      <a:pt x="3071" y="8475"/>
                    </a:lnTo>
                    <a:lnTo>
                      <a:pt x="3071" y="8230"/>
                    </a:lnTo>
                    <a:lnTo>
                      <a:pt x="3010" y="8107"/>
                    </a:lnTo>
                    <a:lnTo>
                      <a:pt x="2918" y="8046"/>
                    </a:lnTo>
                    <a:lnTo>
                      <a:pt x="2948" y="7861"/>
                    </a:lnTo>
                    <a:lnTo>
                      <a:pt x="3102" y="7769"/>
                    </a:lnTo>
                    <a:lnTo>
                      <a:pt x="3102" y="7554"/>
                    </a:lnTo>
                    <a:lnTo>
                      <a:pt x="2918" y="7309"/>
                    </a:lnTo>
                    <a:lnTo>
                      <a:pt x="2887" y="7032"/>
                    </a:lnTo>
                    <a:lnTo>
                      <a:pt x="2979" y="6879"/>
                    </a:lnTo>
                    <a:lnTo>
                      <a:pt x="2918" y="6725"/>
                    </a:lnTo>
                    <a:lnTo>
                      <a:pt x="2764" y="6572"/>
                    </a:lnTo>
                    <a:lnTo>
                      <a:pt x="2825" y="6357"/>
                    </a:lnTo>
                    <a:lnTo>
                      <a:pt x="3808" y="5835"/>
                    </a:lnTo>
                    <a:lnTo>
                      <a:pt x="4023" y="4914"/>
                    </a:lnTo>
                    <a:lnTo>
                      <a:pt x="3931" y="4668"/>
                    </a:lnTo>
                    <a:lnTo>
                      <a:pt x="3777" y="4699"/>
                    </a:lnTo>
                    <a:lnTo>
                      <a:pt x="3716" y="4821"/>
                    </a:lnTo>
                    <a:lnTo>
                      <a:pt x="3501" y="4821"/>
                    </a:lnTo>
                    <a:lnTo>
                      <a:pt x="2887" y="3163"/>
                    </a:lnTo>
                    <a:lnTo>
                      <a:pt x="2488" y="2795"/>
                    </a:lnTo>
                    <a:lnTo>
                      <a:pt x="2365" y="2641"/>
                    </a:lnTo>
                    <a:lnTo>
                      <a:pt x="2580" y="2181"/>
                    </a:lnTo>
                    <a:lnTo>
                      <a:pt x="2518" y="2027"/>
                    </a:lnTo>
                    <a:lnTo>
                      <a:pt x="2610" y="1782"/>
                    </a:lnTo>
                    <a:lnTo>
                      <a:pt x="2580" y="1659"/>
                    </a:lnTo>
                    <a:lnTo>
                      <a:pt x="2181" y="1352"/>
                    </a:lnTo>
                    <a:lnTo>
                      <a:pt x="2058" y="1167"/>
                    </a:lnTo>
                    <a:lnTo>
                      <a:pt x="2027" y="891"/>
                    </a:lnTo>
                    <a:lnTo>
                      <a:pt x="1996" y="799"/>
                    </a:lnTo>
                    <a:lnTo>
                      <a:pt x="2027" y="645"/>
                    </a:lnTo>
                    <a:lnTo>
                      <a:pt x="1996" y="492"/>
                    </a:lnTo>
                    <a:lnTo>
                      <a:pt x="1904" y="400"/>
                    </a:lnTo>
                    <a:lnTo>
                      <a:pt x="1751" y="246"/>
                    </a:lnTo>
                    <a:lnTo>
                      <a:pt x="1720" y="31"/>
                    </a:lnTo>
                    <a:lnTo>
                      <a:pt x="1566" y="1"/>
                    </a:lnTo>
                    <a:lnTo>
                      <a:pt x="1505" y="154"/>
                    </a:lnTo>
                    <a:lnTo>
                      <a:pt x="1444" y="277"/>
                    </a:lnTo>
                    <a:lnTo>
                      <a:pt x="1597" y="430"/>
                    </a:lnTo>
                    <a:lnTo>
                      <a:pt x="1536" y="553"/>
                    </a:lnTo>
                    <a:lnTo>
                      <a:pt x="1382" y="676"/>
                    </a:lnTo>
                    <a:lnTo>
                      <a:pt x="1259" y="645"/>
                    </a:lnTo>
                    <a:lnTo>
                      <a:pt x="1075" y="768"/>
                    </a:lnTo>
                    <a:lnTo>
                      <a:pt x="860" y="860"/>
                    </a:lnTo>
                    <a:lnTo>
                      <a:pt x="952" y="922"/>
                    </a:lnTo>
                    <a:lnTo>
                      <a:pt x="952" y="1167"/>
                    </a:lnTo>
                    <a:lnTo>
                      <a:pt x="952" y="1321"/>
                    </a:lnTo>
                    <a:lnTo>
                      <a:pt x="983" y="1567"/>
                    </a:lnTo>
                    <a:lnTo>
                      <a:pt x="1106" y="2181"/>
                    </a:lnTo>
                    <a:lnTo>
                      <a:pt x="1106" y="2426"/>
                    </a:lnTo>
                    <a:lnTo>
                      <a:pt x="1075" y="2580"/>
                    </a:lnTo>
                    <a:lnTo>
                      <a:pt x="983" y="2672"/>
                    </a:lnTo>
                    <a:lnTo>
                      <a:pt x="1044" y="3010"/>
                    </a:lnTo>
                    <a:lnTo>
                      <a:pt x="1137" y="3317"/>
                    </a:lnTo>
                    <a:lnTo>
                      <a:pt x="1259" y="3562"/>
                    </a:lnTo>
                    <a:lnTo>
                      <a:pt x="1259" y="3992"/>
                    </a:lnTo>
                    <a:lnTo>
                      <a:pt x="1198" y="4115"/>
                    </a:lnTo>
                    <a:lnTo>
                      <a:pt x="1167" y="4177"/>
                    </a:lnTo>
                    <a:lnTo>
                      <a:pt x="1198" y="4760"/>
                    </a:lnTo>
                    <a:lnTo>
                      <a:pt x="1198" y="4914"/>
                    </a:lnTo>
                    <a:lnTo>
                      <a:pt x="1075" y="4975"/>
                    </a:lnTo>
                    <a:lnTo>
                      <a:pt x="952" y="5067"/>
                    </a:lnTo>
                    <a:lnTo>
                      <a:pt x="952" y="5405"/>
                    </a:lnTo>
                    <a:lnTo>
                      <a:pt x="1014" y="5466"/>
                    </a:lnTo>
                    <a:lnTo>
                      <a:pt x="1137" y="5405"/>
                    </a:lnTo>
                    <a:lnTo>
                      <a:pt x="1198" y="5466"/>
                    </a:lnTo>
                    <a:lnTo>
                      <a:pt x="1075" y="5558"/>
                    </a:lnTo>
                    <a:lnTo>
                      <a:pt x="1075" y="6418"/>
                    </a:lnTo>
                    <a:lnTo>
                      <a:pt x="1198" y="6756"/>
                    </a:lnTo>
                    <a:lnTo>
                      <a:pt x="1229" y="7002"/>
                    </a:lnTo>
                    <a:lnTo>
                      <a:pt x="1198" y="7216"/>
                    </a:lnTo>
                    <a:lnTo>
                      <a:pt x="1075" y="7431"/>
                    </a:lnTo>
                    <a:lnTo>
                      <a:pt x="1075" y="7646"/>
                    </a:lnTo>
                    <a:lnTo>
                      <a:pt x="1229" y="7923"/>
                    </a:lnTo>
                    <a:lnTo>
                      <a:pt x="1198" y="8107"/>
                    </a:lnTo>
                    <a:lnTo>
                      <a:pt x="1198" y="8506"/>
                    </a:lnTo>
                    <a:lnTo>
                      <a:pt x="1106" y="8690"/>
                    </a:lnTo>
                    <a:lnTo>
                      <a:pt x="1106" y="8905"/>
                    </a:lnTo>
                    <a:lnTo>
                      <a:pt x="1137" y="9028"/>
                    </a:lnTo>
                    <a:lnTo>
                      <a:pt x="1137" y="9120"/>
                    </a:lnTo>
                    <a:lnTo>
                      <a:pt x="1014" y="9335"/>
                    </a:lnTo>
                    <a:lnTo>
                      <a:pt x="1014" y="9550"/>
                    </a:lnTo>
                    <a:lnTo>
                      <a:pt x="922" y="9673"/>
                    </a:lnTo>
                    <a:lnTo>
                      <a:pt x="952" y="9949"/>
                    </a:lnTo>
                    <a:lnTo>
                      <a:pt x="922" y="10041"/>
                    </a:lnTo>
                    <a:lnTo>
                      <a:pt x="799" y="10379"/>
                    </a:lnTo>
                    <a:lnTo>
                      <a:pt x="799" y="10502"/>
                    </a:lnTo>
                    <a:lnTo>
                      <a:pt x="952" y="10717"/>
                    </a:lnTo>
                    <a:lnTo>
                      <a:pt x="983" y="10963"/>
                    </a:lnTo>
                    <a:lnTo>
                      <a:pt x="1075" y="11116"/>
                    </a:lnTo>
                    <a:lnTo>
                      <a:pt x="952" y="11208"/>
                    </a:lnTo>
                    <a:lnTo>
                      <a:pt x="891" y="11392"/>
                    </a:lnTo>
                    <a:lnTo>
                      <a:pt x="983" y="11515"/>
                    </a:lnTo>
                    <a:lnTo>
                      <a:pt x="860" y="11669"/>
                    </a:lnTo>
                    <a:lnTo>
                      <a:pt x="768" y="11730"/>
                    </a:lnTo>
                    <a:lnTo>
                      <a:pt x="768" y="11945"/>
                    </a:lnTo>
                    <a:lnTo>
                      <a:pt x="799" y="12129"/>
                    </a:lnTo>
                    <a:lnTo>
                      <a:pt x="799" y="12283"/>
                    </a:lnTo>
                    <a:lnTo>
                      <a:pt x="983" y="12774"/>
                    </a:lnTo>
                    <a:lnTo>
                      <a:pt x="983" y="13051"/>
                    </a:lnTo>
                    <a:lnTo>
                      <a:pt x="922" y="13143"/>
                    </a:lnTo>
                    <a:lnTo>
                      <a:pt x="922" y="13296"/>
                    </a:lnTo>
                    <a:lnTo>
                      <a:pt x="1075" y="13542"/>
                    </a:lnTo>
                    <a:lnTo>
                      <a:pt x="1075" y="13849"/>
                    </a:lnTo>
                    <a:lnTo>
                      <a:pt x="1014" y="14033"/>
                    </a:lnTo>
                    <a:lnTo>
                      <a:pt x="1014" y="14125"/>
                    </a:lnTo>
                    <a:lnTo>
                      <a:pt x="1075" y="14279"/>
                    </a:lnTo>
                    <a:lnTo>
                      <a:pt x="1044" y="14402"/>
                    </a:lnTo>
                    <a:lnTo>
                      <a:pt x="1014" y="14524"/>
                    </a:lnTo>
                    <a:lnTo>
                      <a:pt x="1044" y="14617"/>
                    </a:lnTo>
                    <a:lnTo>
                      <a:pt x="1229" y="14862"/>
                    </a:lnTo>
                    <a:lnTo>
                      <a:pt x="1259" y="15016"/>
                    </a:lnTo>
                    <a:lnTo>
                      <a:pt x="1167" y="15169"/>
                    </a:lnTo>
                    <a:lnTo>
                      <a:pt x="1044" y="15231"/>
                    </a:lnTo>
                    <a:lnTo>
                      <a:pt x="922" y="15476"/>
                    </a:lnTo>
                    <a:lnTo>
                      <a:pt x="922" y="15538"/>
                    </a:lnTo>
                    <a:lnTo>
                      <a:pt x="983" y="15630"/>
                    </a:lnTo>
                    <a:lnTo>
                      <a:pt x="952" y="15814"/>
                    </a:lnTo>
                    <a:lnTo>
                      <a:pt x="830" y="15937"/>
                    </a:lnTo>
                    <a:lnTo>
                      <a:pt x="830" y="16060"/>
                    </a:lnTo>
                    <a:lnTo>
                      <a:pt x="830" y="16305"/>
                    </a:lnTo>
                    <a:lnTo>
                      <a:pt x="737" y="16459"/>
                    </a:lnTo>
                    <a:lnTo>
                      <a:pt x="737" y="16582"/>
                    </a:lnTo>
                    <a:lnTo>
                      <a:pt x="707" y="16674"/>
                    </a:lnTo>
                    <a:lnTo>
                      <a:pt x="676" y="16858"/>
                    </a:lnTo>
                    <a:lnTo>
                      <a:pt x="584" y="16981"/>
                    </a:lnTo>
                    <a:lnTo>
                      <a:pt x="584" y="17073"/>
                    </a:lnTo>
                    <a:lnTo>
                      <a:pt x="645" y="17165"/>
                    </a:lnTo>
                    <a:lnTo>
                      <a:pt x="553" y="17288"/>
                    </a:lnTo>
                    <a:lnTo>
                      <a:pt x="553" y="17534"/>
                    </a:lnTo>
                    <a:lnTo>
                      <a:pt x="553" y="17656"/>
                    </a:lnTo>
                    <a:lnTo>
                      <a:pt x="430" y="17749"/>
                    </a:lnTo>
                    <a:lnTo>
                      <a:pt x="430" y="17902"/>
                    </a:lnTo>
                    <a:lnTo>
                      <a:pt x="369" y="17994"/>
                    </a:lnTo>
                    <a:lnTo>
                      <a:pt x="369" y="18117"/>
                    </a:lnTo>
                    <a:lnTo>
                      <a:pt x="430" y="18271"/>
                    </a:lnTo>
                    <a:lnTo>
                      <a:pt x="430" y="18424"/>
                    </a:lnTo>
                    <a:lnTo>
                      <a:pt x="338" y="18547"/>
                    </a:lnTo>
                    <a:lnTo>
                      <a:pt x="246" y="18547"/>
                    </a:lnTo>
                    <a:lnTo>
                      <a:pt x="154" y="18485"/>
                    </a:lnTo>
                    <a:lnTo>
                      <a:pt x="31" y="18516"/>
                    </a:lnTo>
                    <a:lnTo>
                      <a:pt x="0" y="18608"/>
                    </a:lnTo>
                    <a:lnTo>
                      <a:pt x="31" y="18793"/>
                    </a:lnTo>
                    <a:lnTo>
                      <a:pt x="31" y="19038"/>
                    </a:lnTo>
                    <a:lnTo>
                      <a:pt x="154" y="19222"/>
                    </a:lnTo>
                    <a:lnTo>
                      <a:pt x="338" y="19345"/>
                    </a:lnTo>
                    <a:lnTo>
                      <a:pt x="369" y="19529"/>
                    </a:lnTo>
                    <a:lnTo>
                      <a:pt x="338" y="19744"/>
                    </a:lnTo>
                    <a:lnTo>
                      <a:pt x="584" y="20174"/>
                    </a:lnTo>
                    <a:lnTo>
                      <a:pt x="615" y="20297"/>
                    </a:lnTo>
                    <a:lnTo>
                      <a:pt x="737" y="20389"/>
                    </a:lnTo>
                    <a:lnTo>
                      <a:pt x="737" y="20666"/>
                    </a:lnTo>
                    <a:lnTo>
                      <a:pt x="645" y="21034"/>
                    </a:lnTo>
                    <a:lnTo>
                      <a:pt x="584" y="21095"/>
                    </a:lnTo>
                    <a:lnTo>
                      <a:pt x="615" y="21218"/>
                    </a:lnTo>
                    <a:lnTo>
                      <a:pt x="584" y="21310"/>
                    </a:lnTo>
                    <a:lnTo>
                      <a:pt x="522" y="21280"/>
                    </a:lnTo>
                    <a:lnTo>
                      <a:pt x="430" y="21280"/>
                    </a:lnTo>
                    <a:lnTo>
                      <a:pt x="369" y="21433"/>
                    </a:lnTo>
                    <a:lnTo>
                      <a:pt x="430" y="21587"/>
                    </a:lnTo>
                    <a:lnTo>
                      <a:pt x="522" y="21679"/>
                    </a:lnTo>
                    <a:lnTo>
                      <a:pt x="430" y="22017"/>
                    </a:lnTo>
                    <a:lnTo>
                      <a:pt x="461" y="22170"/>
                    </a:lnTo>
                    <a:lnTo>
                      <a:pt x="400" y="22262"/>
                    </a:lnTo>
                    <a:lnTo>
                      <a:pt x="492" y="22324"/>
                    </a:lnTo>
                    <a:lnTo>
                      <a:pt x="461" y="22447"/>
                    </a:lnTo>
                    <a:lnTo>
                      <a:pt x="400" y="22508"/>
                    </a:lnTo>
                    <a:lnTo>
                      <a:pt x="461" y="22600"/>
                    </a:lnTo>
                    <a:lnTo>
                      <a:pt x="737" y="22969"/>
                    </a:lnTo>
                    <a:lnTo>
                      <a:pt x="799" y="23061"/>
                    </a:lnTo>
                    <a:lnTo>
                      <a:pt x="860" y="23183"/>
                    </a:lnTo>
                    <a:lnTo>
                      <a:pt x="1106" y="23276"/>
                    </a:lnTo>
                    <a:lnTo>
                      <a:pt x="1321" y="23214"/>
                    </a:lnTo>
                    <a:lnTo>
                      <a:pt x="1321" y="22969"/>
                    </a:lnTo>
                    <a:lnTo>
                      <a:pt x="1352" y="22938"/>
                    </a:lnTo>
                    <a:lnTo>
                      <a:pt x="1505" y="22938"/>
                    </a:lnTo>
                    <a:lnTo>
                      <a:pt x="1628" y="23091"/>
                    </a:lnTo>
                    <a:lnTo>
                      <a:pt x="1689" y="23030"/>
                    </a:lnTo>
                    <a:lnTo>
                      <a:pt x="1812" y="23030"/>
                    </a:lnTo>
                    <a:lnTo>
                      <a:pt x="1720" y="23153"/>
                    </a:lnTo>
                    <a:lnTo>
                      <a:pt x="1536" y="23337"/>
                    </a:lnTo>
                    <a:lnTo>
                      <a:pt x="1536" y="23429"/>
                    </a:lnTo>
                    <a:lnTo>
                      <a:pt x="1689" y="23491"/>
                    </a:lnTo>
                    <a:lnTo>
                      <a:pt x="1781" y="23429"/>
                    </a:lnTo>
                    <a:lnTo>
                      <a:pt x="1781" y="23552"/>
                    </a:lnTo>
                    <a:lnTo>
                      <a:pt x="1781" y="23828"/>
                    </a:lnTo>
                    <a:lnTo>
                      <a:pt x="1874" y="23951"/>
                    </a:lnTo>
                    <a:lnTo>
                      <a:pt x="1812" y="23982"/>
                    </a:lnTo>
                    <a:lnTo>
                      <a:pt x="1751" y="23890"/>
                    </a:lnTo>
                    <a:lnTo>
                      <a:pt x="1689" y="23767"/>
                    </a:lnTo>
                    <a:lnTo>
                      <a:pt x="1597" y="23705"/>
                    </a:lnTo>
                    <a:lnTo>
                      <a:pt x="1536" y="23798"/>
                    </a:lnTo>
                    <a:lnTo>
                      <a:pt x="1536" y="23890"/>
                    </a:lnTo>
                    <a:lnTo>
                      <a:pt x="1689" y="23982"/>
                    </a:lnTo>
                    <a:lnTo>
                      <a:pt x="1720" y="24074"/>
                    </a:lnTo>
                    <a:lnTo>
                      <a:pt x="1628" y="24105"/>
                    </a:lnTo>
                    <a:lnTo>
                      <a:pt x="1566" y="24166"/>
                    </a:lnTo>
                    <a:lnTo>
                      <a:pt x="1566" y="24381"/>
                    </a:lnTo>
                    <a:lnTo>
                      <a:pt x="1689" y="24504"/>
                    </a:lnTo>
                    <a:lnTo>
                      <a:pt x="1566" y="24657"/>
                    </a:lnTo>
                    <a:lnTo>
                      <a:pt x="1566" y="24780"/>
                    </a:lnTo>
                    <a:lnTo>
                      <a:pt x="1628" y="24811"/>
                    </a:lnTo>
                    <a:lnTo>
                      <a:pt x="1474" y="24964"/>
                    </a:lnTo>
                    <a:lnTo>
                      <a:pt x="1505" y="25057"/>
                    </a:lnTo>
                    <a:lnTo>
                      <a:pt x="1689" y="25179"/>
                    </a:lnTo>
                    <a:lnTo>
                      <a:pt x="1628" y="25302"/>
                    </a:lnTo>
                    <a:lnTo>
                      <a:pt x="1597" y="25517"/>
                    </a:lnTo>
                    <a:lnTo>
                      <a:pt x="1505" y="25640"/>
                    </a:lnTo>
                    <a:lnTo>
                      <a:pt x="1505" y="25732"/>
                    </a:lnTo>
                    <a:lnTo>
                      <a:pt x="1597" y="25824"/>
                    </a:lnTo>
                    <a:lnTo>
                      <a:pt x="1751" y="25824"/>
                    </a:lnTo>
                    <a:lnTo>
                      <a:pt x="1843" y="25916"/>
                    </a:lnTo>
                    <a:lnTo>
                      <a:pt x="1874" y="26039"/>
                    </a:lnTo>
                    <a:lnTo>
                      <a:pt x="2027" y="26070"/>
                    </a:lnTo>
                    <a:lnTo>
                      <a:pt x="2088" y="26162"/>
                    </a:lnTo>
                    <a:lnTo>
                      <a:pt x="2058" y="26438"/>
                    </a:lnTo>
                    <a:lnTo>
                      <a:pt x="1935" y="26592"/>
                    </a:lnTo>
                    <a:lnTo>
                      <a:pt x="1720" y="26745"/>
                    </a:lnTo>
                    <a:lnTo>
                      <a:pt x="1628" y="26745"/>
                    </a:lnTo>
                    <a:lnTo>
                      <a:pt x="1628" y="26899"/>
                    </a:lnTo>
                    <a:lnTo>
                      <a:pt x="1689" y="27083"/>
                    </a:lnTo>
                    <a:lnTo>
                      <a:pt x="1628" y="27145"/>
                    </a:lnTo>
                    <a:lnTo>
                      <a:pt x="1628" y="27267"/>
                    </a:lnTo>
                    <a:lnTo>
                      <a:pt x="1689" y="27298"/>
                    </a:lnTo>
                    <a:lnTo>
                      <a:pt x="1566" y="27452"/>
                    </a:lnTo>
                    <a:lnTo>
                      <a:pt x="1566" y="27759"/>
                    </a:lnTo>
                    <a:lnTo>
                      <a:pt x="1566" y="27943"/>
                    </a:lnTo>
                    <a:lnTo>
                      <a:pt x="1659" y="27974"/>
                    </a:lnTo>
                    <a:lnTo>
                      <a:pt x="1597" y="28066"/>
                    </a:lnTo>
                    <a:lnTo>
                      <a:pt x="1597" y="28373"/>
                    </a:lnTo>
                    <a:lnTo>
                      <a:pt x="1474" y="28434"/>
                    </a:lnTo>
                    <a:lnTo>
                      <a:pt x="1474" y="28588"/>
                    </a:lnTo>
                    <a:lnTo>
                      <a:pt x="1413" y="28496"/>
                    </a:lnTo>
                    <a:lnTo>
                      <a:pt x="1474" y="28434"/>
                    </a:lnTo>
                    <a:lnTo>
                      <a:pt x="1505" y="28158"/>
                    </a:lnTo>
                    <a:lnTo>
                      <a:pt x="1474" y="28035"/>
                    </a:lnTo>
                    <a:lnTo>
                      <a:pt x="1505" y="27943"/>
                    </a:lnTo>
                    <a:lnTo>
                      <a:pt x="1444" y="27912"/>
                    </a:lnTo>
                    <a:lnTo>
                      <a:pt x="1229" y="28004"/>
                    </a:lnTo>
                    <a:lnTo>
                      <a:pt x="1075" y="28096"/>
                    </a:lnTo>
                    <a:lnTo>
                      <a:pt x="983" y="28096"/>
                    </a:lnTo>
                    <a:lnTo>
                      <a:pt x="983" y="28035"/>
                    </a:lnTo>
                    <a:lnTo>
                      <a:pt x="1137" y="27974"/>
                    </a:lnTo>
                    <a:lnTo>
                      <a:pt x="1229" y="27912"/>
                    </a:lnTo>
                    <a:lnTo>
                      <a:pt x="1229" y="27667"/>
                    </a:lnTo>
                    <a:lnTo>
                      <a:pt x="1167" y="27636"/>
                    </a:lnTo>
                    <a:lnTo>
                      <a:pt x="1014" y="27697"/>
                    </a:lnTo>
                    <a:lnTo>
                      <a:pt x="707" y="27697"/>
                    </a:lnTo>
                    <a:lnTo>
                      <a:pt x="615" y="27667"/>
                    </a:lnTo>
                    <a:lnTo>
                      <a:pt x="492" y="27697"/>
                    </a:lnTo>
                    <a:lnTo>
                      <a:pt x="492" y="27789"/>
                    </a:lnTo>
                    <a:lnTo>
                      <a:pt x="584" y="27974"/>
                    </a:lnTo>
                    <a:lnTo>
                      <a:pt x="645" y="27974"/>
                    </a:lnTo>
                    <a:lnTo>
                      <a:pt x="676" y="28096"/>
                    </a:lnTo>
                    <a:lnTo>
                      <a:pt x="584" y="28096"/>
                    </a:lnTo>
                    <a:lnTo>
                      <a:pt x="522" y="28250"/>
                    </a:lnTo>
                    <a:lnTo>
                      <a:pt x="400" y="28342"/>
                    </a:lnTo>
                    <a:lnTo>
                      <a:pt x="338" y="28496"/>
                    </a:lnTo>
                    <a:lnTo>
                      <a:pt x="123" y="28588"/>
                    </a:lnTo>
                    <a:lnTo>
                      <a:pt x="123" y="28741"/>
                    </a:lnTo>
                    <a:lnTo>
                      <a:pt x="369" y="28987"/>
                    </a:lnTo>
                    <a:lnTo>
                      <a:pt x="492" y="28987"/>
                    </a:lnTo>
                    <a:lnTo>
                      <a:pt x="553" y="28895"/>
                    </a:lnTo>
                    <a:lnTo>
                      <a:pt x="553" y="28803"/>
                    </a:lnTo>
                    <a:lnTo>
                      <a:pt x="430" y="28772"/>
                    </a:lnTo>
                    <a:lnTo>
                      <a:pt x="400" y="28680"/>
                    </a:lnTo>
                    <a:lnTo>
                      <a:pt x="461" y="28526"/>
                    </a:lnTo>
                    <a:lnTo>
                      <a:pt x="676" y="28526"/>
                    </a:lnTo>
                    <a:lnTo>
                      <a:pt x="737" y="28465"/>
                    </a:lnTo>
                    <a:lnTo>
                      <a:pt x="768" y="28680"/>
                    </a:lnTo>
                    <a:lnTo>
                      <a:pt x="922" y="28772"/>
                    </a:lnTo>
                    <a:lnTo>
                      <a:pt x="1106" y="28772"/>
                    </a:lnTo>
                    <a:lnTo>
                      <a:pt x="1167" y="28680"/>
                    </a:lnTo>
                    <a:lnTo>
                      <a:pt x="1290" y="28711"/>
                    </a:lnTo>
                    <a:lnTo>
                      <a:pt x="1352" y="28833"/>
                    </a:lnTo>
                    <a:lnTo>
                      <a:pt x="1566" y="28925"/>
                    </a:lnTo>
                    <a:lnTo>
                      <a:pt x="1628" y="29018"/>
                    </a:lnTo>
                    <a:lnTo>
                      <a:pt x="1536" y="29048"/>
                    </a:lnTo>
                    <a:lnTo>
                      <a:pt x="1505" y="29110"/>
                    </a:lnTo>
                    <a:lnTo>
                      <a:pt x="1566" y="29202"/>
                    </a:lnTo>
                    <a:lnTo>
                      <a:pt x="1474" y="29294"/>
                    </a:lnTo>
                    <a:lnTo>
                      <a:pt x="1413" y="29417"/>
                    </a:lnTo>
                    <a:lnTo>
                      <a:pt x="1474" y="29509"/>
                    </a:lnTo>
                    <a:lnTo>
                      <a:pt x="1628" y="29601"/>
                    </a:lnTo>
                    <a:lnTo>
                      <a:pt x="1597" y="29632"/>
                    </a:lnTo>
                    <a:lnTo>
                      <a:pt x="1444" y="29570"/>
                    </a:lnTo>
                    <a:lnTo>
                      <a:pt x="1413" y="29509"/>
                    </a:lnTo>
                    <a:lnTo>
                      <a:pt x="1321" y="29509"/>
                    </a:lnTo>
                    <a:lnTo>
                      <a:pt x="1321" y="29632"/>
                    </a:lnTo>
                    <a:lnTo>
                      <a:pt x="1444" y="29755"/>
                    </a:lnTo>
                    <a:lnTo>
                      <a:pt x="1505" y="29847"/>
                    </a:lnTo>
                    <a:lnTo>
                      <a:pt x="1720" y="29908"/>
                    </a:lnTo>
                    <a:lnTo>
                      <a:pt x="1935" y="29785"/>
                    </a:lnTo>
                    <a:lnTo>
                      <a:pt x="2027" y="29877"/>
                    </a:lnTo>
                    <a:lnTo>
                      <a:pt x="2119" y="29877"/>
                    </a:lnTo>
                    <a:lnTo>
                      <a:pt x="2242" y="29816"/>
                    </a:lnTo>
                    <a:lnTo>
                      <a:pt x="2181" y="29908"/>
                    </a:lnTo>
                    <a:lnTo>
                      <a:pt x="2211" y="29969"/>
                    </a:lnTo>
                    <a:lnTo>
                      <a:pt x="2150" y="30000"/>
                    </a:lnTo>
                    <a:lnTo>
                      <a:pt x="1996" y="30000"/>
                    </a:lnTo>
                    <a:lnTo>
                      <a:pt x="1935" y="30062"/>
                    </a:lnTo>
                    <a:lnTo>
                      <a:pt x="1843" y="29969"/>
                    </a:lnTo>
                    <a:lnTo>
                      <a:pt x="1566" y="30062"/>
                    </a:lnTo>
                    <a:lnTo>
                      <a:pt x="1505" y="30154"/>
                    </a:lnTo>
                    <a:lnTo>
                      <a:pt x="1536" y="30246"/>
                    </a:lnTo>
                    <a:lnTo>
                      <a:pt x="1689" y="30338"/>
                    </a:lnTo>
                    <a:lnTo>
                      <a:pt x="1720" y="30491"/>
                    </a:lnTo>
                    <a:lnTo>
                      <a:pt x="1874" y="30522"/>
                    </a:lnTo>
                    <a:lnTo>
                      <a:pt x="1966" y="30461"/>
                    </a:lnTo>
                    <a:lnTo>
                      <a:pt x="1966" y="30553"/>
                    </a:lnTo>
                    <a:lnTo>
                      <a:pt x="1843" y="30676"/>
                    </a:lnTo>
                    <a:lnTo>
                      <a:pt x="1843" y="30737"/>
                    </a:lnTo>
                    <a:lnTo>
                      <a:pt x="1874" y="30829"/>
                    </a:lnTo>
                    <a:lnTo>
                      <a:pt x="1843" y="30921"/>
                    </a:lnTo>
                    <a:lnTo>
                      <a:pt x="1751" y="30921"/>
                    </a:lnTo>
                    <a:lnTo>
                      <a:pt x="1751" y="31013"/>
                    </a:lnTo>
                    <a:lnTo>
                      <a:pt x="1843" y="31413"/>
                    </a:lnTo>
                    <a:lnTo>
                      <a:pt x="1935" y="31535"/>
                    </a:lnTo>
                    <a:lnTo>
                      <a:pt x="1935" y="31720"/>
                    </a:lnTo>
                    <a:lnTo>
                      <a:pt x="2027" y="31873"/>
                    </a:lnTo>
                    <a:lnTo>
                      <a:pt x="2150" y="31935"/>
                    </a:lnTo>
                    <a:lnTo>
                      <a:pt x="2150" y="31658"/>
                    </a:lnTo>
                    <a:lnTo>
                      <a:pt x="2242" y="31351"/>
                    </a:lnTo>
                    <a:lnTo>
                      <a:pt x="2334" y="31259"/>
                    </a:lnTo>
                    <a:lnTo>
                      <a:pt x="2396" y="31321"/>
                    </a:lnTo>
                    <a:lnTo>
                      <a:pt x="2303" y="31321"/>
                    </a:lnTo>
                    <a:lnTo>
                      <a:pt x="2211" y="31658"/>
                    </a:lnTo>
                    <a:lnTo>
                      <a:pt x="2211" y="31750"/>
                    </a:lnTo>
                    <a:lnTo>
                      <a:pt x="2334" y="31843"/>
                    </a:lnTo>
                    <a:lnTo>
                      <a:pt x="2457" y="31843"/>
                    </a:lnTo>
                    <a:lnTo>
                      <a:pt x="2396" y="31873"/>
                    </a:lnTo>
                    <a:lnTo>
                      <a:pt x="2211" y="31935"/>
                    </a:lnTo>
                    <a:lnTo>
                      <a:pt x="2058" y="32057"/>
                    </a:lnTo>
                    <a:lnTo>
                      <a:pt x="2088" y="32150"/>
                    </a:lnTo>
                    <a:lnTo>
                      <a:pt x="2058" y="32303"/>
                    </a:lnTo>
                    <a:lnTo>
                      <a:pt x="2058" y="32426"/>
                    </a:lnTo>
                    <a:lnTo>
                      <a:pt x="1966" y="32487"/>
                    </a:lnTo>
                    <a:lnTo>
                      <a:pt x="1904" y="32641"/>
                    </a:lnTo>
                    <a:lnTo>
                      <a:pt x="1904" y="32733"/>
                    </a:lnTo>
                    <a:lnTo>
                      <a:pt x="2150" y="32917"/>
                    </a:lnTo>
                    <a:lnTo>
                      <a:pt x="2457" y="32979"/>
                    </a:lnTo>
                    <a:lnTo>
                      <a:pt x="2580" y="33071"/>
                    </a:lnTo>
                    <a:lnTo>
                      <a:pt x="2549" y="33163"/>
                    </a:lnTo>
                    <a:lnTo>
                      <a:pt x="2488" y="33163"/>
                    </a:lnTo>
                    <a:lnTo>
                      <a:pt x="2518" y="33316"/>
                    </a:lnTo>
                    <a:lnTo>
                      <a:pt x="2580" y="33378"/>
                    </a:lnTo>
                    <a:lnTo>
                      <a:pt x="2733" y="33255"/>
                    </a:lnTo>
                    <a:lnTo>
                      <a:pt x="2733" y="33378"/>
                    </a:lnTo>
                    <a:lnTo>
                      <a:pt x="2672" y="33470"/>
                    </a:lnTo>
                    <a:lnTo>
                      <a:pt x="2549" y="33501"/>
                    </a:lnTo>
                    <a:lnTo>
                      <a:pt x="2457" y="33654"/>
                    </a:lnTo>
                    <a:lnTo>
                      <a:pt x="2549" y="33685"/>
                    </a:lnTo>
                    <a:lnTo>
                      <a:pt x="2672" y="33685"/>
                    </a:lnTo>
                    <a:lnTo>
                      <a:pt x="2672" y="33808"/>
                    </a:lnTo>
                    <a:lnTo>
                      <a:pt x="2795" y="33961"/>
                    </a:lnTo>
                    <a:lnTo>
                      <a:pt x="2856" y="33961"/>
                    </a:lnTo>
                    <a:lnTo>
                      <a:pt x="2948" y="33869"/>
                    </a:lnTo>
                    <a:lnTo>
                      <a:pt x="2948" y="34023"/>
                    </a:lnTo>
                    <a:lnTo>
                      <a:pt x="3010" y="34176"/>
                    </a:lnTo>
                    <a:lnTo>
                      <a:pt x="2918" y="34176"/>
                    </a:lnTo>
                    <a:lnTo>
                      <a:pt x="2856" y="34115"/>
                    </a:lnTo>
                    <a:lnTo>
                      <a:pt x="2795" y="34115"/>
                    </a:lnTo>
                    <a:lnTo>
                      <a:pt x="2733" y="34207"/>
                    </a:lnTo>
                    <a:lnTo>
                      <a:pt x="2887" y="34391"/>
                    </a:lnTo>
                    <a:lnTo>
                      <a:pt x="2948" y="34391"/>
                    </a:lnTo>
                    <a:lnTo>
                      <a:pt x="3010" y="34545"/>
                    </a:lnTo>
                    <a:lnTo>
                      <a:pt x="3071" y="34667"/>
                    </a:lnTo>
                    <a:lnTo>
                      <a:pt x="3225" y="34790"/>
                    </a:lnTo>
                    <a:lnTo>
                      <a:pt x="3317" y="34760"/>
                    </a:lnTo>
                    <a:lnTo>
                      <a:pt x="3255" y="34545"/>
                    </a:lnTo>
                    <a:lnTo>
                      <a:pt x="3286" y="34453"/>
                    </a:lnTo>
                    <a:lnTo>
                      <a:pt x="3255" y="34330"/>
                    </a:lnTo>
                    <a:lnTo>
                      <a:pt x="3378" y="34422"/>
                    </a:lnTo>
                    <a:lnTo>
                      <a:pt x="3409" y="34545"/>
                    </a:lnTo>
                    <a:lnTo>
                      <a:pt x="3501" y="34698"/>
                    </a:lnTo>
                    <a:lnTo>
                      <a:pt x="3562" y="34514"/>
                    </a:lnTo>
                    <a:lnTo>
                      <a:pt x="3654" y="34422"/>
                    </a:lnTo>
                    <a:lnTo>
                      <a:pt x="3654" y="34299"/>
                    </a:lnTo>
                    <a:lnTo>
                      <a:pt x="3562" y="34268"/>
                    </a:lnTo>
                    <a:lnTo>
                      <a:pt x="3347" y="34238"/>
                    </a:lnTo>
                    <a:lnTo>
                      <a:pt x="3347" y="34176"/>
                    </a:lnTo>
                    <a:lnTo>
                      <a:pt x="3470" y="34176"/>
                    </a:lnTo>
                    <a:lnTo>
                      <a:pt x="3747" y="34268"/>
                    </a:lnTo>
                    <a:lnTo>
                      <a:pt x="3777" y="34330"/>
                    </a:lnTo>
                    <a:lnTo>
                      <a:pt x="3931" y="34330"/>
                    </a:lnTo>
                    <a:lnTo>
                      <a:pt x="3900" y="34176"/>
                    </a:lnTo>
                    <a:lnTo>
                      <a:pt x="3747" y="34084"/>
                    </a:lnTo>
                    <a:lnTo>
                      <a:pt x="3440" y="34084"/>
                    </a:lnTo>
                    <a:lnTo>
                      <a:pt x="3440" y="34023"/>
                    </a:lnTo>
                    <a:lnTo>
                      <a:pt x="3532" y="33961"/>
                    </a:lnTo>
                    <a:lnTo>
                      <a:pt x="3808" y="34053"/>
                    </a:lnTo>
                    <a:lnTo>
                      <a:pt x="4054" y="34207"/>
                    </a:lnTo>
                    <a:lnTo>
                      <a:pt x="4115" y="34422"/>
                    </a:lnTo>
                    <a:lnTo>
                      <a:pt x="3992" y="34545"/>
                    </a:lnTo>
                    <a:lnTo>
                      <a:pt x="3992" y="34667"/>
                    </a:lnTo>
                    <a:lnTo>
                      <a:pt x="4115" y="34882"/>
                    </a:lnTo>
                    <a:lnTo>
                      <a:pt x="4115" y="35005"/>
                    </a:lnTo>
                    <a:lnTo>
                      <a:pt x="3992" y="35097"/>
                    </a:lnTo>
                    <a:lnTo>
                      <a:pt x="4054" y="34882"/>
                    </a:lnTo>
                    <a:lnTo>
                      <a:pt x="3931" y="34637"/>
                    </a:lnTo>
                    <a:lnTo>
                      <a:pt x="3808" y="34545"/>
                    </a:lnTo>
                    <a:lnTo>
                      <a:pt x="3747" y="34637"/>
                    </a:lnTo>
                    <a:lnTo>
                      <a:pt x="3747" y="34760"/>
                    </a:lnTo>
                    <a:lnTo>
                      <a:pt x="3808" y="34852"/>
                    </a:lnTo>
                    <a:lnTo>
                      <a:pt x="3747" y="35005"/>
                    </a:lnTo>
                    <a:lnTo>
                      <a:pt x="3716" y="34913"/>
                    </a:lnTo>
                    <a:lnTo>
                      <a:pt x="3654" y="34790"/>
                    </a:lnTo>
                    <a:lnTo>
                      <a:pt x="3562" y="34790"/>
                    </a:lnTo>
                    <a:lnTo>
                      <a:pt x="3440" y="34882"/>
                    </a:lnTo>
                    <a:lnTo>
                      <a:pt x="3255" y="34882"/>
                    </a:lnTo>
                    <a:lnTo>
                      <a:pt x="3102" y="34944"/>
                    </a:lnTo>
                    <a:lnTo>
                      <a:pt x="3255" y="35036"/>
                    </a:lnTo>
                    <a:lnTo>
                      <a:pt x="3255" y="35251"/>
                    </a:lnTo>
                    <a:lnTo>
                      <a:pt x="3317" y="35374"/>
                    </a:lnTo>
                    <a:lnTo>
                      <a:pt x="3347" y="35466"/>
                    </a:lnTo>
                    <a:lnTo>
                      <a:pt x="3286" y="35558"/>
                    </a:lnTo>
                    <a:lnTo>
                      <a:pt x="3317" y="35619"/>
                    </a:lnTo>
                    <a:lnTo>
                      <a:pt x="3440" y="35619"/>
                    </a:lnTo>
                    <a:lnTo>
                      <a:pt x="3501" y="35497"/>
                    </a:lnTo>
                    <a:lnTo>
                      <a:pt x="3562" y="35527"/>
                    </a:lnTo>
                    <a:lnTo>
                      <a:pt x="3716" y="35558"/>
                    </a:lnTo>
                    <a:lnTo>
                      <a:pt x="3716" y="35619"/>
                    </a:lnTo>
                    <a:lnTo>
                      <a:pt x="3593" y="35650"/>
                    </a:lnTo>
                    <a:lnTo>
                      <a:pt x="3470" y="35773"/>
                    </a:lnTo>
                    <a:lnTo>
                      <a:pt x="3501" y="35865"/>
                    </a:lnTo>
                    <a:lnTo>
                      <a:pt x="3685" y="35865"/>
                    </a:lnTo>
                    <a:lnTo>
                      <a:pt x="3931" y="35988"/>
                    </a:lnTo>
                    <a:lnTo>
                      <a:pt x="3992" y="35957"/>
                    </a:lnTo>
                    <a:lnTo>
                      <a:pt x="4084" y="35834"/>
                    </a:lnTo>
                    <a:lnTo>
                      <a:pt x="4023" y="35681"/>
                    </a:lnTo>
                    <a:lnTo>
                      <a:pt x="4054" y="35558"/>
                    </a:lnTo>
                    <a:lnTo>
                      <a:pt x="3992" y="35435"/>
                    </a:lnTo>
                    <a:lnTo>
                      <a:pt x="3931" y="35466"/>
                    </a:lnTo>
                    <a:lnTo>
                      <a:pt x="3808" y="35435"/>
                    </a:lnTo>
                    <a:lnTo>
                      <a:pt x="3869" y="35404"/>
                    </a:lnTo>
                    <a:lnTo>
                      <a:pt x="3962" y="35343"/>
                    </a:lnTo>
                    <a:lnTo>
                      <a:pt x="3962" y="35220"/>
                    </a:lnTo>
                    <a:lnTo>
                      <a:pt x="4023" y="35189"/>
                    </a:lnTo>
                    <a:lnTo>
                      <a:pt x="4207" y="35251"/>
                    </a:lnTo>
                    <a:lnTo>
                      <a:pt x="4299" y="35220"/>
                    </a:lnTo>
                    <a:lnTo>
                      <a:pt x="4330" y="35282"/>
                    </a:lnTo>
                    <a:lnTo>
                      <a:pt x="4391" y="35343"/>
                    </a:lnTo>
                    <a:lnTo>
                      <a:pt x="4453" y="35251"/>
                    </a:lnTo>
                    <a:lnTo>
                      <a:pt x="4606" y="35220"/>
                    </a:lnTo>
                    <a:lnTo>
                      <a:pt x="4760" y="35251"/>
                    </a:lnTo>
                    <a:lnTo>
                      <a:pt x="4913" y="35251"/>
                    </a:lnTo>
                    <a:lnTo>
                      <a:pt x="5036" y="35251"/>
                    </a:lnTo>
                    <a:lnTo>
                      <a:pt x="5036" y="35312"/>
                    </a:lnTo>
                    <a:lnTo>
                      <a:pt x="4944" y="35343"/>
                    </a:lnTo>
                    <a:lnTo>
                      <a:pt x="4883" y="35435"/>
                    </a:lnTo>
                    <a:lnTo>
                      <a:pt x="4791" y="35435"/>
                    </a:lnTo>
                    <a:lnTo>
                      <a:pt x="4698" y="35343"/>
                    </a:lnTo>
                    <a:lnTo>
                      <a:pt x="4576" y="35374"/>
                    </a:lnTo>
                    <a:lnTo>
                      <a:pt x="4330" y="35589"/>
                    </a:lnTo>
                    <a:lnTo>
                      <a:pt x="4269" y="35589"/>
                    </a:lnTo>
                    <a:lnTo>
                      <a:pt x="4176" y="35589"/>
                    </a:lnTo>
                    <a:lnTo>
                      <a:pt x="4084" y="35711"/>
                    </a:lnTo>
                    <a:lnTo>
                      <a:pt x="4115" y="35804"/>
                    </a:lnTo>
                    <a:lnTo>
                      <a:pt x="4054" y="35926"/>
                    </a:lnTo>
                    <a:lnTo>
                      <a:pt x="4023" y="35988"/>
                    </a:lnTo>
                    <a:lnTo>
                      <a:pt x="4023" y="36049"/>
                    </a:lnTo>
                    <a:lnTo>
                      <a:pt x="4084" y="36080"/>
                    </a:lnTo>
                    <a:lnTo>
                      <a:pt x="4023" y="36172"/>
                    </a:lnTo>
                    <a:lnTo>
                      <a:pt x="4023" y="36233"/>
                    </a:lnTo>
                    <a:lnTo>
                      <a:pt x="4269" y="36295"/>
                    </a:lnTo>
                    <a:lnTo>
                      <a:pt x="4453" y="36448"/>
                    </a:lnTo>
                    <a:lnTo>
                      <a:pt x="4484" y="36448"/>
                    </a:lnTo>
                    <a:lnTo>
                      <a:pt x="4514" y="36387"/>
                    </a:lnTo>
                    <a:lnTo>
                      <a:pt x="4484" y="36264"/>
                    </a:lnTo>
                    <a:lnTo>
                      <a:pt x="4576" y="36141"/>
                    </a:lnTo>
                    <a:lnTo>
                      <a:pt x="4698" y="36111"/>
                    </a:lnTo>
                    <a:lnTo>
                      <a:pt x="4698" y="36049"/>
                    </a:lnTo>
                    <a:lnTo>
                      <a:pt x="4576" y="35896"/>
                    </a:lnTo>
                    <a:lnTo>
                      <a:pt x="4791" y="35865"/>
                    </a:lnTo>
                    <a:lnTo>
                      <a:pt x="4913" y="35742"/>
                    </a:lnTo>
                    <a:lnTo>
                      <a:pt x="5067" y="35527"/>
                    </a:lnTo>
                    <a:lnTo>
                      <a:pt x="5159" y="35466"/>
                    </a:lnTo>
                    <a:lnTo>
                      <a:pt x="5190" y="35527"/>
                    </a:lnTo>
                    <a:lnTo>
                      <a:pt x="5313" y="35589"/>
                    </a:lnTo>
                    <a:lnTo>
                      <a:pt x="5405" y="35589"/>
                    </a:lnTo>
                    <a:lnTo>
                      <a:pt x="5405" y="35619"/>
                    </a:lnTo>
                    <a:lnTo>
                      <a:pt x="5282" y="35681"/>
                    </a:lnTo>
                    <a:lnTo>
                      <a:pt x="5190" y="35804"/>
                    </a:lnTo>
                    <a:lnTo>
                      <a:pt x="5190" y="35896"/>
                    </a:lnTo>
                    <a:lnTo>
                      <a:pt x="5036" y="36049"/>
                    </a:lnTo>
                    <a:lnTo>
                      <a:pt x="5036" y="36203"/>
                    </a:lnTo>
                    <a:lnTo>
                      <a:pt x="5067" y="36326"/>
                    </a:lnTo>
                    <a:lnTo>
                      <a:pt x="5006" y="36418"/>
                    </a:lnTo>
                    <a:lnTo>
                      <a:pt x="4852" y="36479"/>
                    </a:lnTo>
                    <a:lnTo>
                      <a:pt x="4852" y="36418"/>
                    </a:lnTo>
                    <a:lnTo>
                      <a:pt x="4944" y="36356"/>
                    </a:lnTo>
                    <a:lnTo>
                      <a:pt x="4944" y="36141"/>
                    </a:lnTo>
                    <a:lnTo>
                      <a:pt x="4883" y="36111"/>
                    </a:lnTo>
                    <a:lnTo>
                      <a:pt x="4791" y="36172"/>
                    </a:lnTo>
                    <a:lnTo>
                      <a:pt x="4791" y="36295"/>
                    </a:lnTo>
                    <a:lnTo>
                      <a:pt x="4729" y="36264"/>
                    </a:lnTo>
                    <a:lnTo>
                      <a:pt x="4637" y="36264"/>
                    </a:lnTo>
                    <a:lnTo>
                      <a:pt x="4576" y="36356"/>
                    </a:lnTo>
                    <a:lnTo>
                      <a:pt x="4637" y="36479"/>
                    </a:lnTo>
                    <a:lnTo>
                      <a:pt x="4913" y="36725"/>
                    </a:lnTo>
                    <a:lnTo>
                      <a:pt x="5159" y="36786"/>
                    </a:lnTo>
                    <a:lnTo>
                      <a:pt x="5313" y="36848"/>
                    </a:lnTo>
                    <a:lnTo>
                      <a:pt x="5405" y="36848"/>
                    </a:lnTo>
                    <a:lnTo>
                      <a:pt x="5528" y="36909"/>
                    </a:lnTo>
                    <a:lnTo>
                      <a:pt x="5589" y="36848"/>
                    </a:lnTo>
                    <a:lnTo>
                      <a:pt x="5681" y="36663"/>
                    </a:lnTo>
                    <a:lnTo>
                      <a:pt x="5589" y="36387"/>
                    </a:lnTo>
                    <a:lnTo>
                      <a:pt x="5620" y="36264"/>
                    </a:lnTo>
                    <a:lnTo>
                      <a:pt x="5620" y="36172"/>
                    </a:lnTo>
                    <a:lnTo>
                      <a:pt x="5650" y="35957"/>
                    </a:lnTo>
                    <a:lnTo>
                      <a:pt x="5650" y="35711"/>
                    </a:lnTo>
                    <a:lnTo>
                      <a:pt x="5620" y="35527"/>
                    </a:lnTo>
                    <a:lnTo>
                      <a:pt x="5650" y="35435"/>
                    </a:lnTo>
                    <a:lnTo>
                      <a:pt x="5835" y="35312"/>
                    </a:lnTo>
                    <a:lnTo>
                      <a:pt x="6019" y="35097"/>
                    </a:lnTo>
                    <a:lnTo>
                      <a:pt x="6142" y="35036"/>
                    </a:lnTo>
                    <a:lnTo>
                      <a:pt x="6295" y="35036"/>
                    </a:lnTo>
                    <a:lnTo>
                      <a:pt x="6387" y="34975"/>
                    </a:lnTo>
                    <a:lnTo>
                      <a:pt x="6357" y="34760"/>
                    </a:lnTo>
                    <a:lnTo>
                      <a:pt x="6449" y="34667"/>
                    </a:lnTo>
                    <a:lnTo>
                      <a:pt x="6633" y="34637"/>
                    </a:lnTo>
                    <a:lnTo>
                      <a:pt x="6848" y="34760"/>
                    </a:lnTo>
                    <a:lnTo>
                      <a:pt x="6940" y="34698"/>
                    </a:lnTo>
                    <a:lnTo>
                      <a:pt x="6971" y="34698"/>
                    </a:lnTo>
                    <a:close/>
                    <a:moveTo>
                      <a:pt x="8660" y="39212"/>
                    </a:moveTo>
                    <a:lnTo>
                      <a:pt x="8721" y="39243"/>
                    </a:lnTo>
                    <a:lnTo>
                      <a:pt x="8844" y="39150"/>
                    </a:lnTo>
                    <a:lnTo>
                      <a:pt x="8752" y="39150"/>
                    </a:lnTo>
                    <a:cubicBezTo>
                      <a:pt x="8752" y="39150"/>
                      <a:pt x="8660" y="39212"/>
                      <a:pt x="8660" y="39212"/>
                    </a:cubicBezTo>
                    <a:close/>
                    <a:moveTo>
                      <a:pt x="1167" y="24197"/>
                    </a:moveTo>
                    <a:lnTo>
                      <a:pt x="1014" y="24105"/>
                    </a:lnTo>
                    <a:lnTo>
                      <a:pt x="922" y="24105"/>
                    </a:lnTo>
                    <a:lnTo>
                      <a:pt x="922" y="24197"/>
                    </a:lnTo>
                    <a:lnTo>
                      <a:pt x="1106" y="24381"/>
                    </a:lnTo>
                    <a:lnTo>
                      <a:pt x="1014" y="24442"/>
                    </a:lnTo>
                    <a:lnTo>
                      <a:pt x="1198" y="24627"/>
                    </a:lnTo>
                    <a:lnTo>
                      <a:pt x="1167" y="24688"/>
                    </a:lnTo>
                    <a:lnTo>
                      <a:pt x="1014" y="24627"/>
                    </a:lnTo>
                    <a:lnTo>
                      <a:pt x="952" y="24749"/>
                    </a:lnTo>
                    <a:lnTo>
                      <a:pt x="952" y="24903"/>
                    </a:lnTo>
                    <a:lnTo>
                      <a:pt x="952" y="24995"/>
                    </a:lnTo>
                    <a:lnTo>
                      <a:pt x="676" y="24995"/>
                    </a:lnTo>
                    <a:lnTo>
                      <a:pt x="461" y="24934"/>
                    </a:lnTo>
                    <a:lnTo>
                      <a:pt x="553" y="24749"/>
                    </a:lnTo>
                    <a:lnTo>
                      <a:pt x="522" y="24227"/>
                    </a:lnTo>
                    <a:lnTo>
                      <a:pt x="461" y="24043"/>
                    </a:lnTo>
                    <a:lnTo>
                      <a:pt x="400" y="23982"/>
                    </a:lnTo>
                    <a:lnTo>
                      <a:pt x="369" y="23890"/>
                    </a:lnTo>
                    <a:lnTo>
                      <a:pt x="400" y="23767"/>
                    </a:lnTo>
                    <a:lnTo>
                      <a:pt x="492" y="23705"/>
                    </a:lnTo>
                    <a:lnTo>
                      <a:pt x="492" y="23552"/>
                    </a:lnTo>
                    <a:lnTo>
                      <a:pt x="430" y="23491"/>
                    </a:lnTo>
                    <a:lnTo>
                      <a:pt x="430" y="23398"/>
                    </a:lnTo>
                    <a:lnTo>
                      <a:pt x="553" y="23276"/>
                    </a:lnTo>
                    <a:lnTo>
                      <a:pt x="799" y="23276"/>
                    </a:lnTo>
                    <a:lnTo>
                      <a:pt x="952" y="23337"/>
                    </a:lnTo>
                    <a:lnTo>
                      <a:pt x="1075" y="23552"/>
                    </a:lnTo>
                    <a:lnTo>
                      <a:pt x="1075" y="23767"/>
                    </a:lnTo>
                    <a:lnTo>
                      <a:pt x="1106" y="23828"/>
                    </a:lnTo>
                    <a:lnTo>
                      <a:pt x="1106" y="24013"/>
                    </a:lnTo>
                    <a:lnTo>
                      <a:pt x="922" y="23951"/>
                    </a:lnTo>
                    <a:lnTo>
                      <a:pt x="1137" y="24074"/>
                    </a:lnTo>
                    <a:lnTo>
                      <a:pt x="1198" y="24166"/>
                    </a:lnTo>
                    <a:lnTo>
                      <a:pt x="1198" y="24197"/>
                    </a:lnTo>
                    <a:close/>
                    <a:moveTo>
                      <a:pt x="1290" y="23798"/>
                    </a:moveTo>
                    <a:lnTo>
                      <a:pt x="1382" y="23736"/>
                    </a:lnTo>
                    <a:lnTo>
                      <a:pt x="1474" y="23828"/>
                    </a:lnTo>
                    <a:lnTo>
                      <a:pt x="1413" y="23890"/>
                    </a:lnTo>
                    <a:close/>
                    <a:moveTo>
                      <a:pt x="308" y="25333"/>
                    </a:moveTo>
                    <a:lnTo>
                      <a:pt x="369" y="25271"/>
                    </a:lnTo>
                    <a:lnTo>
                      <a:pt x="492" y="25271"/>
                    </a:lnTo>
                    <a:lnTo>
                      <a:pt x="615" y="25333"/>
                    </a:lnTo>
                    <a:lnTo>
                      <a:pt x="400" y="25456"/>
                    </a:lnTo>
                    <a:lnTo>
                      <a:pt x="308" y="25364"/>
                    </a:lnTo>
                    <a:close/>
                    <a:moveTo>
                      <a:pt x="1474" y="25517"/>
                    </a:moveTo>
                    <a:lnTo>
                      <a:pt x="1597" y="25425"/>
                    </a:lnTo>
                    <a:lnTo>
                      <a:pt x="1597" y="25517"/>
                    </a:lnTo>
                    <a:lnTo>
                      <a:pt x="1505" y="25609"/>
                    </a:lnTo>
                    <a:close/>
                    <a:moveTo>
                      <a:pt x="1229" y="25486"/>
                    </a:moveTo>
                    <a:lnTo>
                      <a:pt x="1352" y="25517"/>
                    </a:lnTo>
                    <a:lnTo>
                      <a:pt x="1352" y="25701"/>
                    </a:lnTo>
                    <a:lnTo>
                      <a:pt x="1229" y="25763"/>
                    </a:lnTo>
                    <a:lnTo>
                      <a:pt x="1229" y="25640"/>
                    </a:lnTo>
                    <a:lnTo>
                      <a:pt x="1137" y="25548"/>
                    </a:lnTo>
                    <a:lnTo>
                      <a:pt x="1198" y="25486"/>
                    </a:lnTo>
                    <a:close/>
                    <a:moveTo>
                      <a:pt x="830" y="25456"/>
                    </a:moveTo>
                    <a:lnTo>
                      <a:pt x="860" y="25394"/>
                    </a:lnTo>
                    <a:lnTo>
                      <a:pt x="1075" y="25425"/>
                    </a:lnTo>
                    <a:lnTo>
                      <a:pt x="922" y="25548"/>
                    </a:lnTo>
                    <a:close/>
                    <a:moveTo>
                      <a:pt x="891" y="25763"/>
                    </a:moveTo>
                    <a:lnTo>
                      <a:pt x="922" y="25701"/>
                    </a:lnTo>
                    <a:lnTo>
                      <a:pt x="1014" y="25763"/>
                    </a:lnTo>
                    <a:lnTo>
                      <a:pt x="983" y="25855"/>
                    </a:lnTo>
                    <a:close/>
                    <a:moveTo>
                      <a:pt x="676" y="25978"/>
                    </a:moveTo>
                    <a:lnTo>
                      <a:pt x="737" y="25855"/>
                    </a:lnTo>
                    <a:lnTo>
                      <a:pt x="860" y="25855"/>
                    </a:lnTo>
                    <a:lnTo>
                      <a:pt x="952" y="25947"/>
                    </a:lnTo>
                    <a:lnTo>
                      <a:pt x="952" y="26008"/>
                    </a:lnTo>
                    <a:lnTo>
                      <a:pt x="830" y="26070"/>
                    </a:lnTo>
                    <a:lnTo>
                      <a:pt x="737" y="26039"/>
                    </a:lnTo>
                    <a:lnTo>
                      <a:pt x="707" y="25947"/>
                    </a:lnTo>
                    <a:close/>
                    <a:moveTo>
                      <a:pt x="553" y="26254"/>
                    </a:moveTo>
                    <a:lnTo>
                      <a:pt x="645" y="26315"/>
                    </a:lnTo>
                    <a:lnTo>
                      <a:pt x="522" y="26408"/>
                    </a:lnTo>
                    <a:lnTo>
                      <a:pt x="461" y="26346"/>
                    </a:lnTo>
                    <a:close/>
                    <a:moveTo>
                      <a:pt x="1321" y="26193"/>
                    </a:moveTo>
                    <a:lnTo>
                      <a:pt x="1382" y="26377"/>
                    </a:lnTo>
                    <a:lnTo>
                      <a:pt x="1259" y="26377"/>
                    </a:lnTo>
                    <a:lnTo>
                      <a:pt x="1321" y="26193"/>
                    </a:lnTo>
                    <a:close/>
                    <a:moveTo>
                      <a:pt x="1044" y="26131"/>
                    </a:moveTo>
                    <a:lnTo>
                      <a:pt x="1198" y="26070"/>
                    </a:lnTo>
                    <a:lnTo>
                      <a:pt x="1198" y="26285"/>
                    </a:lnTo>
                    <a:close/>
                    <a:moveTo>
                      <a:pt x="707" y="27421"/>
                    </a:moveTo>
                    <a:lnTo>
                      <a:pt x="799" y="27421"/>
                    </a:lnTo>
                    <a:lnTo>
                      <a:pt x="799" y="27544"/>
                    </a:lnTo>
                    <a:lnTo>
                      <a:pt x="737" y="27544"/>
                    </a:lnTo>
                    <a:lnTo>
                      <a:pt x="737" y="27421"/>
                    </a:lnTo>
                    <a:close/>
                    <a:moveTo>
                      <a:pt x="707" y="26346"/>
                    </a:moveTo>
                    <a:lnTo>
                      <a:pt x="707" y="26223"/>
                    </a:lnTo>
                    <a:lnTo>
                      <a:pt x="676" y="26101"/>
                    </a:lnTo>
                    <a:lnTo>
                      <a:pt x="830" y="26101"/>
                    </a:lnTo>
                    <a:lnTo>
                      <a:pt x="922" y="26285"/>
                    </a:lnTo>
                    <a:lnTo>
                      <a:pt x="799" y="26285"/>
                    </a:lnTo>
                    <a:lnTo>
                      <a:pt x="707" y="26346"/>
                    </a:lnTo>
                    <a:close/>
                    <a:moveTo>
                      <a:pt x="369" y="26623"/>
                    </a:moveTo>
                    <a:lnTo>
                      <a:pt x="154" y="26530"/>
                    </a:lnTo>
                    <a:lnTo>
                      <a:pt x="154" y="26408"/>
                    </a:lnTo>
                    <a:lnTo>
                      <a:pt x="308" y="26408"/>
                    </a:lnTo>
                    <a:lnTo>
                      <a:pt x="400" y="26530"/>
                    </a:lnTo>
                    <a:lnTo>
                      <a:pt x="338" y="26623"/>
                    </a:lnTo>
                    <a:close/>
                    <a:moveTo>
                      <a:pt x="952" y="27175"/>
                    </a:moveTo>
                    <a:lnTo>
                      <a:pt x="1106" y="27175"/>
                    </a:lnTo>
                    <a:lnTo>
                      <a:pt x="1106" y="27329"/>
                    </a:lnTo>
                    <a:lnTo>
                      <a:pt x="952" y="27175"/>
                    </a:lnTo>
                    <a:close/>
                    <a:moveTo>
                      <a:pt x="1167" y="27359"/>
                    </a:moveTo>
                    <a:lnTo>
                      <a:pt x="1352" y="27359"/>
                    </a:lnTo>
                    <a:lnTo>
                      <a:pt x="1259" y="27452"/>
                    </a:lnTo>
                    <a:lnTo>
                      <a:pt x="1167" y="27359"/>
                    </a:lnTo>
                    <a:close/>
                    <a:moveTo>
                      <a:pt x="1474" y="25916"/>
                    </a:moveTo>
                    <a:lnTo>
                      <a:pt x="1536" y="25886"/>
                    </a:lnTo>
                    <a:lnTo>
                      <a:pt x="1689" y="25978"/>
                    </a:lnTo>
                    <a:lnTo>
                      <a:pt x="1505" y="25978"/>
                    </a:lnTo>
                    <a:lnTo>
                      <a:pt x="1474" y="25916"/>
                    </a:lnTo>
                    <a:close/>
                    <a:moveTo>
                      <a:pt x="1720" y="26039"/>
                    </a:moveTo>
                    <a:lnTo>
                      <a:pt x="1904" y="26070"/>
                    </a:lnTo>
                    <a:lnTo>
                      <a:pt x="1935" y="26193"/>
                    </a:lnTo>
                    <a:lnTo>
                      <a:pt x="2058" y="26346"/>
                    </a:lnTo>
                    <a:lnTo>
                      <a:pt x="1966" y="26469"/>
                    </a:lnTo>
                    <a:lnTo>
                      <a:pt x="1935" y="26592"/>
                    </a:lnTo>
                    <a:lnTo>
                      <a:pt x="1843" y="26623"/>
                    </a:lnTo>
                    <a:lnTo>
                      <a:pt x="1751" y="26561"/>
                    </a:lnTo>
                    <a:lnTo>
                      <a:pt x="1659" y="26561"/>
                    </a:lnTo>
                    <a:lnTo>
                      <a:pt x="1536" y="26684"/>
                    </a:lnTo>
                    <a:lnTo>
                      <a:pt x="1536" y="26500"/>
                    </a:lnTo>
                    <a:lnTo>
                      <a:pt x="1505" y="26377"/>
                    </a:lnTo>
                    <a:lnTo>
                      <a:pt x="1597" y="26131"/>
                    </a:lnTo>
                    <a:lnTo>
                      <a:pt x="1751" y="26070"/>
                    </a:lnTo>
                    <a:close/>
                    <a:moveTo>
                      <a:pt x="799" y="26530"/>
                    </a:moveTo>
                    <a:lnTo>
                      <a:pt x="860" y="26408"/>
                    </a:lnTo>
                    <a:lnTo>
                      <a:pt x="1198" y="26408"/>
                    </a:lnTo>
                    <a:lnTo>
                      <a:pt x="1137" y="26500"/>
                    </a:lnTo>
                    <a:lnTo>
                      <a:pt x="922" y="26530"/>
                    </a:lnTo>
                    <a:lnTo>
                      <a:pt x="891" y="26592"/>
                    </a:lnTo>
                    <a:cubicBezTo>
                      <a:pt x="860" y="26592"/>
                      <a:pt x="830" y="26561"/>
                      <a:pt x="799" y="26530"/>
                    </a:cubicBezTo>
                    <a:close/>
                    <a:moveTo>
                      <a:pt x="1014" y="26868"/>
                    </a:moveTo>
                    <a:lnTo>
                      <a:pt x="922" y="26776"/>
                    </a:lnTo>
                    <a:lnTo>
                      <a:pt x="1106" y="26715"/>
                    </a:lnTo>
                    <a:lnTo>
                      <a:pt x="1229" y="26715"/>
                    </a:lnTo>
                    <a:lnTo>
                      <a:pt x="1229" y="26868"/>
                    </a:lnTo>
                    <a:close/>
                    <a:moveTo>
                      <a:pt x="1075" y="26960"/>
                    </a:moveTo>
                    <a:lnTo>
                      <a:pt x="1198" y="26899"/>
                    </a:lnTo>
                    <a:lnTo>
                      <a:pt x="1382" y="26899"/>
                    </a:lnTo>
                    <a:lnTo>
                      <a:pt x="1413" y="27145"/>
                    </a:lnTo>
                    <a:lnTo>
                      <a:pt x="1321" y="27267"/>
                    </a:lnTo>
                    <a:lnTo>
                      <a:pt x="1198" y="27206"/>
                    </a:lnTo>
                    <a:lnTo>
                      <a:pt x="1167" y="27022"/>
                    </a:lnTo>
                    <a:close/>
                    <a:moveTo>
                      <a:pt x="830" y="27421"/>
                    </a:moveTo>
                    <a:lnTo>
                      <a:pt x="891" y="27329"/>
                    </a:lnTo>
                    <a:lnTo>
                      <a:pt x="952" y="27390"/>
                    </a:lnTo>
                    <a:lnTo>
                      <a:pt x="1075" y="27421"/>
                    </a:lnTo>
                    <a:lnTo>
                      <a:pt x="1167" y="27544"/>
                    </a:lnTo>
                    <a:lnTo>
                      <a:pt x="983" y="27574"/>
                    </a:lnTo>
                    <a:close/>
                    <a:moveTo>
                      <a:pt x="1259" y="30614"/>
                    </a:moveTo>
                    <a:lnTo>
                      <a:pt x="1382" y="30522"/>
                    </a:lnTo>
                    <a:lnTo>
                      <a:pt x="1290" y="30461"/>
                    </a:lnTo>
                    <a:lnTo>
                      <a:pt x="1259" y="30522"/>
                    </a:lnTo>
                    <a:lnTo>
                      <a:pt x="1075" y="30215"/>
                    </a:lnTo>
                    <a:lnTo>
                      <a:pt x="922" y="30092"/>
                    </a:lnTo>
                    <a:lnTo>
                      <a:pt x="983" y="30000"/>
                    </a:lnTo>
                    <a:lnTo>
                      <a:pt x="1106" y="29969"/>
                    </a:lnTo>
                    <a:lnTo>
                      <a:pt x="1259" y="29908"/>
                    </a:lnTo>
                    <a:lnTo>
                      <a:pt x="1259" y="30154"/>
                    </a:lnTo>
                    <a:lnTo>
                      <a:pt x="1413" y="30215"/>
                    </a:lnTo>
                    <a:lnTo>
                      <a:pt x="1413" y="30399"/>
                    </a:lnTo>
                    <a:lnTo>
                      <a:pt x="1536" y="30522"/>
                    </a:lnTo>
                    <a:lnTo>
                      <a:pt x="1628" y="30799"/>
                    </a:lnTo>
                    <a:lnTo>
                      <a:pt x="1474" y="30799"/>
                    </a:lnTo>
                    <a:lnTo>
                      <a:pt x="1290" y="30799"/>
                    </a:lnTo>
                    <a:lnTo>
                      <a:pt x="1259" y="30614"/>
                    </a:lnTo>
                    <a:close/>
                    <a:moveTo>
                      <a:pt x="645" y="30307"/>
                    </a:moveTo>
                    <a:lnTo>
                      <a:pt x="645" y="30184"/>
                    </a:lnTo>
                    <a:lnTo>
                      <a:pt x="707" y="30154"/>
                    </a:lnTo>
                    <a:lnTo>
                      <a:pt x="860" y="30184"/>
                    </a:lnTo>
                    <a:lnTo>
                      <a:pt x="1075" y="30522"/>
                    </a:lnTo>
                    <a:lnTo>
                      <a:pt x="1198" y="30737"/>
                    </a:lnTo>
                    <a:lnTo>
                      <a:pt x="1198" y="30921"/>
                    </a:lnTo>
                    <a:lnTo>
                      <a:pt x="1167" y="30983"/>
                    </a:lnTo>
                    <a:lnTo>
                      <a:pt x="1014" y="30921"/>
                    </a:lnTo>
                    <a:lnTo>
                      <a:pt x="952" y="30676"/>
                    </a:lnTo>
                    <a:lnTo>
                      <a:pt x="983" y="30614"/>
                    </a:lnTo>
                    <a:lnTo>
                      <a:pt x="860" y="30522"/>
                    </a:lnTo>
                    <a:lnTo>
                      <a:pt x="707" y="30491"/>
                    </a:lnTo>
                    <a:lnTo>
                      <a:pt x="676" y="30307"/>
                    </a:lnTo>
                    <a:close/>
                    <a:moveTo>
                      <a:pt x="676" y="30584"/>
                    </a:moveTo>
                    <a:lnTo>
                      <a:pt x="737" y="30584"/>
                    </a:lnTo>
                    <a:lnTo>
                      <a:pt x="860" y="30645"/>
                    </a:lnTo>
                    <a:lnTo>
                      <a:pt x="922" y="30799"/>
                    </a:lnTo>
                    <a:lnTo>
                      <a:pt x="891" y="30921"/>
                    </a:lnTo>
                    <a:lnTo>
                      <a:pt x="799" y="30921"/>
                    </a:lnTo>
                    <a:lnTo>
                      <a:pt x="799" y="30860"/>
                    </a:lnTo>
                    <a:lnTo>
                      <a:pt x="707" y="30799"/>
                    </a:lnTo>
                    <a:lnTo>
                      <a:pt x="707" y="30553"/>
                    </a:lnTo>
                    <a:close/>
                    <a:moveTo>
                      <a:pt x="983" y="31566"/>
                    </a:moveTo>
                    <a:lnTo>
                      <a:pt x="922" y="31505"/>
                    </a:lnTo>
                    <a:lnTo>
                      <a:pt x="922" y="31382"/>
                    </a:lnTo>
                    <a:lnTo>
                      <a:pt x="860" y="31106"/>
                    </a:lnTo>
                    <a:lnTo>
                      <a:pt x="922" y="31013"/>
                    </a:lnTo>
                    <a:lnTo>
                      <a:pt x="983" y="31075"/>
                    </a:lnTo>
                    <a:lnTo>
                      <a:pt x="1167" y="31167"/>
                    </a:lnTo>
                    <a:lnTo>
                      <a:pt x="1229" y="31290"/>
                    </a:lnTo>
                    <a:lnTo>
                      <a:pt x="1137" y="31321"/>
                    </a:lnTo>
                    <a:lnTo>
                      <a:pt x="983" y="31566"/>
                    </a:lnTo>
                    <a:close/>
                    <a:moveTo>
                      <a:pt x="1229" y="32180"/>
                    </a:moveTo>
                    <a:lnTo>
                      <a:pt x="1106" y="32242"/>
                    </a:lnTo>
                    <a:lnTo>
                      <a:pt x="1014" y="32150"/>
                    </a:lnTo>
                    <a:lnTo>
                      <a:pt x="1044" y="32057"/>
                    </a:lnTo>
                    <a:lnTo>
                      <a:pt x="983" y="31965"/>
                    </a:lnTo>
                    <a:lnTo>
                      <a:pt x="1167" y="31873"/>
                    </a:lnTo>
                    <a:lnTo>
                      <a:pt x="1259" y="32057"/>
                    </a:lnTo>
                    <a:close/>
                    <a:moveTo>
                      <a:pt x="1628" y="32088"/>
                    </a:moveTo>
                    <a:lnTo>
                      <a:pt x="1597" y="32272"/>
                    </a:lnTo>
                    <a:lnTo>
                      <a:pt x="1505" y="32334"/>
                    </a:lnTo>
                    <a:lnTo>
                      <a:pt x="1382" y="32180"/>
                    </a:lnTo>
                    <a:lnTo>
                      <a:pt x="1321" y="31996"/>
                    </a:lnTo>
                    <a:lnTo>
                      <a:pt x="1137" y="31658"/>
                    </a:lnTo>
                    <a:lnTo>
                      <a:pt x="1321" y="31628"/>
                    </a:lnTo>
                    <a:lnTo>
                      <a:pt x="1444" y="31535"/>
                    </a:lnTo>
                    <a:lnTo>
                      <a:pt x="1444" y="31413"/>
                    </a:lnTo>
                    <a:lnTo>
                      <a:pt x="1382" y="31505"/>
                    </a:lnTo>
                    <a:lnTo>
                      <a:pt x="1290" y="31505"/>
                    </a:lnTo>
                    <a:lnTo>
                      <a:pt x="1290" y="31413"/>
                    </a:lnTo>
                    <a:lnTo>
                      <a:pt x="1321" y="31290"/>
                    </a:lnTo>
                    <a:lnTo>
                      <a:pt x="1229" y="31198"/>
                    </a:lnTo>
                    <a:lnTo>
                      <a:pt x="1229" y="31013"/>
                    </a:lnTo>
                    <a:lnTo>
                      <a:pt x="1321" y="30921"/>
                    </a:lnTo>
                    <a:lnTo>
                      <a:pt x="1566" y="30921"/>
                    </a:lnTo>
                    <a:lnTo>
                      <a:pt x="1659" y="31013"/>
                    </a:lnTo>
                    <a:lnTo>
                      <a:pt x="1751" y="31351"/>
                    </a:lnTo>
                    <a:lnTo>
                      <a:pt x="1843" y="31535"/>
                    </a:lnTo>
                    <a:lnTo>
                      <a:pt x="1874" y="31843"/>
                    </a:lnTo>
                    <a:lnTo>
                      <a:pt x="1843" y="31904"/>
                    </a:lnTo>
                    <a:lnTo>
                      <a:pt x="1935" y="32119"/>
                    </a:lnTo>
                    <a:lnTo>
                      <a:pt x="1935" y="32395"/>
                    </a:lnTo>
                    <a:lnTo>
                      <a:pt x="1812" y="32457"/>
                    </a:lnTo>
                    <a:lnTo>
                      <a:pt x="1720" y="32426"/>
                    </a:lnTo>
                    <a:lnTo>
                      <a:pt x="1689" y="32242"/>
                    </a:lnTo>
                    <a:lnTo>
                      <a:pt x="1628" y="32088"/>
                    </a:lnTo>
                    <a:close/>
                    <a:moveTo>
                      <a:pt x="1505" y="32948"/>
                    </a:moveTo>
                    <a:lnTo>
                      <a:pt x="1444" y="32825"/>
                    </a:lnTo>
                    <a:lnTo>
                      <a:pt x="1352" y="32733"/>
                    </a:lnTo>
                    <a:lnTo>
                      <a:pt x="1413" y="32672"/>
                    </a:lnTo>
                    <a:lnTo>
                      <a:pt x="1413" y="32579"/>
                    </a:lnTo>
                    <a:lnTo>
                      <a:pt x="1474" y="32518"/>
                    </a:lnTo>
                    <a:lnTo>
                      <a:pt x="1536" y="32579"/>
                    </a:lnTo>
                    <a:lnTo>
                      <a:pt x="1720" y="32610"/>
                    </a:lnTo>
                    <a:lnTo>
                      <a:pt x="1659" y="32733"/>
                    </a:lnTo>
                    <a:lnTo>
                      <a:pt x="1659" y="32887"/>
                    </a:lnTo>
                    <a:lnTo>
                      <a:pt x="1566" y="32948"/>
                    </a:lnTo>
                    <a:close/>
                    <a:moveTo>
                      <a:pt x="1413" y="33194"/>
                    </a:moveTo>
                    <a:lnTo>
                      <a:pt x="1413" y="33040"/>
                    </a:lnTo>
                    <a:lnTo>
                      <a:pt x="1597" y="33040"/>
                    </a:lnTo>
                    <a:lnTo>
                      <a:pt x="1474" y="33132"/>
                    </a:lnTo>
                    <a:close/>
                    <a:moveTo>
                      <a:pt x="1720" y="33101"/>
                    </a:moveTo>
                    <a:lnTo>
                      <a:pt x="1781" y="33194"/>
                    </a:lnTo>
                    <a:lnTo>
                      <a:pt x="1781" y="33316"/>
                    </a:lnTo>
                    <a:lnTo>
                      <a:pt x="1720" y="33378"/>
                    </a:lnTo>
                    <a:lnTo>
                      <a:pt x="1689" y="33224"/>
                    </a:lnTo>
                    <a:close/>
                    <a:moveTo>
                      <a:pt x="1843" y="33009"/>
                    </a:moveTo>
                    <a:lnTo>
                      <a:pt x="1843" y="32948"/>
                    </a:lnTo>
                    <a:lnTo>
                      <a:pt x="1935" y="32948"/>
                    </a:lnTo>
                    <a:lnTo>
                      <a:pt x="2058" y="33040"/>
                    </a:lnTo>
                    <a:lnTo>
                      <a:pt x="2150" y="33040"/>
                    </a:lnTo>
                    <a:lnTo>
                      <a:pt x="2303" y="33255"/>
                    </a:lnTo>
                    <a:lnTo>
                      <a:pt x="2365" y="33439"/>
                    </a:lnTo>
                    <a:lnTo>
                      <a:pt x="2150" y="33255"/>
                    </a:lnTo>
                    <a:lnTo>
                      <a:pt x="1996" y="33194"/>
                    </a:lnTo>
                    <a:lnTo>
                      <a:pt x="1874" y="33009"/>
                    </a:lnTo>
                    <a:close/>
                    <a:moveTo>
                      <a:pt x="1843" y="33286"/>
                    </a:moveTo>
                    <a:lnTo>
                      <a:pt x="1935" y="33286"/>
                    </a:lnTo>
                    <a:lnTo>
                      <a:pt x="2119" y="33378"/>
                    </a:lnTo>
                    <a:lnTo>
                      <a:pt x="2273" y="33623"/>
                    </a:lnTo>
                    <a:lnTo>
                      <a:pt x="2211" y="33716"/>
                    </a:lnTo>
                    <a:lnTo>
                      <a:pt x="2058" y="33716"/>
                    </a:lnTo>
                    <a:lnTo>
                      <a:pt x="1904" y="33501"/>
                    </a:lnTo>
                    <a:lnTo>
                      <a:pt x="1843" y="33286"/>
                    </a:lnTo>
                    <a:close/>
                    <a:moveTo>
                      <a:pt x="1996" y="34115"/>
                    </a:moveTo>
                    <a:lnTo>
                      <a:pt x="1781" y="34145"/>
                    </a:lnTo>
                    <a:lnTo>
                      <a:pt x="1720" y="34084"/>
                    </a:lnTo>
                    <a:lnTo>
                      <a:pt x="1781" y="34023"/>
                    </a:lnTo>
                    <a:lnTo>
                      <a:pt x="1874" y="33869"/>
                    </a:lnTo>
                    <a:lnTo>
                      <a:pt x="1781" y="33716"/>
                    </a:lnTo>
                    <a:lnTo>
                      <a:pt x="1874" y="33685"/>
                    </a:lnTo>
                    <a:lnTo>
                      <a:pt x="1996" y="33808"/>
                    </a:lnTo>
                    <a:lnTo>
                      <a:pt x="2088" y="33808"/>
                    </a:lnTo>
                    <a:lnTo>
                      <a:pt x="2334" y="33961"/>
                    </a:lnTo>
                    <a:lnTo>
                      <a:pt x="2334" y="34053"/>
                    </a:lnTo>
                    <a:lnTo>
                      <a:pt x="2211" y="34053"/>
                    </a:lnTo>
                    <a:lnTo>
                      <a:pt x="2211" y="34084"/>
                    </a:lnTo>
                    <a:lnTo>
                      <a:pt x="2027" y="34084"/>
                    </a:lnTo>
                    <a:close/>
                    <a:moveTo>
                      <a:pt x="2211" y="34790"/>
                    </a:moveTo>
                    <a:lnTo>
                      <a:pt x="2119" y="34790"/>
                    </a:lnTo>
                    <a:lnTo>
                      <a:pt x="2027" y="34729"/>
                    </a:lnTo>
                    <a:lnTo>
                      <a:pt x="1996" y="34606"/>
                    </a:lnTo>
                    <a:lnTo>
                      <a:pt x="2027" y="34514"/>
                    </a:lnTo>
                    <a:lnTo>
                      <a:pt x="2088" y="34453"/>
                    </a:lnTo>
                    <a:lnTo>
                      <a:pt x="2058" y="34422"/>
                    </a:lnTo>
                    <a:lnTo>
                      <a:pt x="2027" y="34360"/>
                    </a:lnTo>
                    <a:lnTo>
                      <a:pt x="2150" y="34360"/>
                    </a:lnTo>
                    <a:lnTo>
                      <a:pt x="2211" y="34453"/>
                    </a:lnTo>
                    <a:lnTo>
                      <a:pt x="2211" y="34606"/>
                    </a:lnTo>
                    <a:lnTo>
                      <a:pt x="2150" y="34698"/>
                    </a:lnTo>
                    <a:lnTo>
                      <a:pt x="2211" y="34821"/>
                    </a:lnTo>
                    <a:close/>
                    <a:moveTo>
                      <a:pt x="2242" y="34514"/>
                    </a:moveTo>
                    <a:lnTo>
                      <a:pt x="2273" y="34453"/>
                    </a:lnTo>
                    <a:lnTo>
                      <a:pt x="2334" y="34422"/>
                    </a:lnTo>
                    <a:lnTo>
                      <a:pt x="2396" y="34483"/>
                    </a:lnTo>
                    <a:lnTo>
                      <a:pt x="2488" y="34575"/>
                    </a:lnTo>
                    <a:lnTo>
                      <a:pt x="2488" y="34729"/>
                    </a:lnTo>
                    <a:lnTo>
                      <a:pt x="2396" y="34790"/>
                    </a:lnTo>
                    <a:lnTo>
                      <a:pt x="2303" y="34790"/>
                    </a:lnTo>
                    <a:lnTo>
                      <a:pt x="2303" y="34698"/>
                    </a:lnTo>
                    <a:lnTo>
                      <a:pt x="2303" y="34667"/>
                    </a:lnTo>
                    <a:lnTo>
                      <a:pt x="2242" y="34545"/>
                    </a:lnTo>
                    <a:close/>
                    <a:moveTo>
                      <a:pt x="2518" y="34606"/>
                    </a:moveTo>
                    <a:lnTo>
                      <a:pt x="2703" y="34698"/>
                    </a:lnTo>
                    <a:lnTo>
                      <a:pt x="2733" y="34790"/>
                    </a:lnTo>
                    <a:lnTo>
                      <a:pt x="2672" y="34790"/>
                    </a:lnTo>
                    <a:lnTo>
                      <a:pt x="2549" y="34698"/>
                    </a:lnTo>
                    <a:lnTo>
                      <a:pt x="2518" y="34606"/>
                    </a:lnTo>
                    <a:close/>
                    <a:moveTo>
                      <a:pt x="2457" y="35159"/>
                    </a:moveTo>
                    <a:lnTo>
                      <a:pt x="2396" y="35189"/>
                    </a:lnTo>
                    <a:lnTo>
                      <a:pt x="2365" y="35128"/>
                    </a:lnTo>
                    <a:lnTo>
                      <a:pt x="2426" y="35067"/>
                    </a:lnTo>
                    <a:lnTo>
                      <a:pt x="2426" y="34913"/>
                    </a:lnTo>
                    <a:lnTo>
                      <a:pt x="2488" y="34882"/>
                    </a:lnTo>
                    <a:lnTo>
                      <a:pt x="2549" y="34975"/>
                    </a:lnTo>
                    <a:lnTo>
                      <a:pt x="2457" y="35159"/>
                    </a:lnTo>
                    <a:close/>
                    <a:moveTo>
                      <a:pt x="2918" y="34729"/>
                    </a:moveTo>
                    <a:lnTo>
                      <a:pt x="2733" y="34637"/>
                    </a:lnTo>
                    <a:lnTo>
                      <a:pt x="2641" y="34545"/>
                    </a:lnTo>
                    <a:lnTo>
                      <a:pt x="2641" y="34268"/>
                    </a:lnTo>
                    <a:lnTo>
                      <a:pt x="2703" y="34268"/>
                    </a:lnTo>
                    <a:lnTo>
                      <a:pt x="2795" y="34453"/>
                    </a:lnTo>
                    <a:lnTo>
                      <a:pt x="2948" y="34606"/>
                    </a:lnTo>
                    <a:lnTo>
                      <a:pt x="2979" y="34698"/>
                    </a:lnTo>
                    <a:close/>
                    <a:moveTo>
                      <a:pt x="2887" y="34975"/>
                    </a:moveTo>
                    <a:lnTo>
                      <a:pt x="2764" y="34852"/>
                    </a:lnTo>
                    <a:lnTo>
                      <a:pt x="2825" y="34821"/>
                    </a:lnTo>
                    <a:lnTo>
                      <a:pt x="2948" y="34852"/>
                    </a:lnTo>
                    <a:lnTo>
                      <a:pt x="2979" y="34975"/>
                    </a:lnTo>
                    <a:lnTo>
                      <a:pt x="2887" y="34975"/>
                    </a:lnTo>
                    <a:close/>
                    <a:moveTo>
                      <a:pt x="2979" y="35282"/>
                    </a:moveTo>
                    <a:lnTo>
                      <a:pt x="2795" y="35097"/>
                    </a:lnTo>
                    <a:lnTo>
                      <a:pt x="2733" y="35005"/>
                    </a:lnTo>
                    <a:lnTo>
                      <a:pt x="2795" y="34944"/>
                    </a:lnTo>
                    <a:lnTo>
                      <a:pt x="3040" y="35159"/>
                    </a:lnTo>
                    <a:lnTo>
                      <a:pt x="3040" y="35282"/>
                    </a:lnTo>
                    <a:lnTo>
                      <a:pt x="2979" y="35282"/>
                    </a:lnTo>
                    <a:close/>
                    <a:moveTo>
                      <a:pt x="3163" y="35681"/>
                    </a:moveTo>
                    <a:lnTo>
                      <a:pt x="3102" y="35650"/>
                    </a:lnTo>
                    <a:lnTo>
                      <a:pt x="3010" y="35558"/>
                    </a:lnTo>
                    <a:lnTo>
                      <a:pt x="2979" y="35466"/>
                    </a:lnTo>
                    <a:lnTo>
                      <a:pt x="2825" y="35466"/>
                    </a:lnTo>
                    <a:lnTo>
                      <a:pt x="2764" y="35435"/>
                    </a:lnTo>
                    <a:lnTo>
                      <a:pt x="2887" y="35374"/>
                    </a:lnTo>
                    <a:lnTo>
                      <a:pt x="3010" y="35404"/>
                    </a:lnTo>
                    <a:lnTo>
                      <a:pt x="3194" y="35374"/>
                    </a:lnTo>
                    <a:lnTo>
                      <a:pt x="3255" y="35527"/>
                    </a:lnTo>
                    <a:lnTo>
                      <a:pt x="3163" y="35681"/>
                    </a:lnTo>
                    <a:close/>
                    <a:moveTo>
                      <a:pt x="3654" y="36510"/>
                    </a:moveTo>
                    <a:lnTo>
                      <a:pt x="3440" y="36418"/>
                    </a:lnTo>
                    <a:lnTo>
                      <a:pt x="3378" y="36479"/>
                    </a:lnTo>
                    <a:lnTo>
                      <a:pt x="3255" y="36479"/>
                    </a:lnTo>
                    <a:lnTo>
                      <a:pt x="3163" y="36356"/>
                    </a:lnTo>
                    <a:lnTo>
                      <a:pt x="2948" y="36233"/>
                    </a:lnTo>
                    <a:lnTo>
                      <a:pt x="2764" y="36233"/>
                    </a:lnTo>
                    <a:lnTo>
                      <a:pt x="2672" y="36019"/>
                    </a:lnTo>
                    <a:lnTo>
                      <a:pt x="2641" y="35865"/>
                    </a:lnTo>
                    <a:lnTo>
                      <a:pt x="2672" y="35773"/>
                    </a:lnTo>
                    <a:lnTo>
                      <a:pt x="2764" y="35834"/>
                    </a:lnTo>
                    <a:lnTo>
                      <a:pt x="2948" y="36049"/>
                    </a:lnTo>
                    <a:lnTo>
                      <a:pt x="3040" y="36111"/>
                    </a:lnTo>
                    <a:lnTo>
                      <a:pt x="3194" y="36111"/>
                    </a:lnTo>
                    <a:lnTo>
                      <a:pt x="3317" y="36172"/>
                    </a:lnTo>
                    <a:lnTo>
                      <a:pt x="3470" y="36233"/>
                    </a:lnTo>
                    <a:lnTo>
                      <a:pt x="3654" y="36233"/>
                    </a:lnTo>
                    <a:lnTo>
                      <a:pt x="3716" y="36326"/>
                    </a:lnTo>
                    <a:lnTo>
                      <a:pt x="3900" y="36448"/>
                    </a:lnTo>
                    <a:lnTo>
                      <a:pt x="3962" y="36448"/>
                    </a:lnTo>
                    <a:lnTo>
                      <a:pt x="3992" y="36510"/>
                    </a:lnTo>
                    <a:lnTo>
                      <a:pt x="3962" y="36540"/>
                    </a:lnTo>
                    <a:lnTo>
                      <a:pt x="3808" y="36540"/>
                    </a:lnTo>
                    <a:lnTo>
                      <a:pt x="3654" y="36510"/>
                    </a:lnTo>
                    <a:close/>
                    <a:moveTo>
                      <a:pt x="3132" y="36571"/>
                    </a:moveTo>
                    <a:cubicBezTo>
                      <a:pt x="3163" y="36602"/>
                      <a:pt x="3194" y="36663"/>
                      <a:pt x="3225" y="36694"/>
                    </a:cubicBezTo>
                    <a:lnTo>
                      <a:pt x="3071" y="36633"/>
                    </a:lnTo>
                    <a:close/>
                    <a:moveTo>
                      <a:pt x="4269" y="37339"/>
                    </a:moveTo>
                    <a:lnTo>
                      <a:pt x="4361" y="37370"/>
                    </a:lnTo>
                    <a:lnTo>
                      <a:pt x="4422" y="37308"/>
                    </a:lnTo>
                    <a:lnTo>
                      <a:pt x="4330" y="37247"/>
                    </a:lnTo>
                    <a:lnTo>
                      <a:pt x="4238" y="37308"/>
                    </a:lnTo>
                    <a:close/>
                    <a:moveTo>
                      <a:pt x="4698" y="37400"/>
                    </a:moveTo>
                    <a:lnTo>
                      <a:pt x="4576" y="37462"/>
                    </a:lnTo>
                    <a:lnTo>
                      <a:pt x="4484" y="37339"/>
                    </a:lnTo>
                    <a:lnTo>
                      <a:pt x="4453" y="37247"/>
                    </a:lnTo>
                    <a:lnTo>
                      <a:pt x="4391" y="37185"/>
                    </a:lnTo>
                    <a:lnTo>
                      <a:pt x="4207" y="37216"/>
                    </a:lnTo>
                    <a:lnTo>
                      <a:pt x="4084" y="37185"/>
                    </a:lnTo>
                    <a:lnTo>
                      <a:pt x="3900" y="37001"/>
                    </a:lnTo>
                    <a:lnTo>
                      <a:pt x="3747" y="36970"/>
                    </a:lnTo>
                    <a:lnTo>
                      <a:pt x="3685" y="36817"/>
                    </a:lnTo>
                    <a:lnTo>
                      <a:pt x="3532" y="36725"/>
                    </a:lnTo>
                    <a:lnTo>
                      <a:pt x="3532" y="36633"/>
                    </a:lnTo>
                    <a:lnTo>
                      <a:pt x="3593" y="36571"/>
                    </a:lnTo>
                    <a:lnTo>
                      <a:pt x="3716" y="36571"/>
                    </a:lnTo>
                    <a:lnTo>
                      <a:pt x="3808" y="36663"/>
                    </a:lnTo>
                    <a:lnTo>
                      <a:pt x="3869" y="36694"/>
                    </a:lnTo>
                    <a:lnTo>
                      <a:pt x="4023" y="36633"/>
                    </a:lnTo>
                    <a:lnTo>
                      <a:pt x="4207" y="36633"/>
                    </a:lnTo>
                    <a:lnTo>
                      <a:pt x="4422" y="36817"/>
                    </a:lnTo>
                    <a:lnTo>
                      <a:pt x="4545" y="36848"/>
                    </a:lnTo>
                    <a:lnTo>
                      <a:pt x="4576" y="36940"/>
                    </a:lnTo>
                    <a:lnTo>
                      <a:pt x="4760" y="36878"/>
                    </a:lnTo>
                    <a:lnTo>
                      <a:pt x="4852" y="36940"/>
                    </a:lnTo>
                    <a:lnTo>
                      <a:pt x="4913" y="37062"/>
                    </a:lnTo>
                    <a:lnTo>
                      <a:pt x="4791" y="37062"/>
                    </a:lnTo>
                    <a:lnTo>
                      <a:pt x="4729" y="37093"/>
                    </a:lnTo>
                    <a:lnTo>
                      <a:pt x="4791" y="37155"/>
                    </a:lnTo>
                    <a:lnTo>
                      <a:pt x="4791" y="37216"/>
                    </a:lnTo>
                    <a:lnTo>
                      <a:pt x="4668" y="37339"/>
                    </a:lnTo>
                    <a:lnTo>
                      <a:pt x="4698" y="37431"/>
                    </a:lnTo>
                    <a:close/>
                    <a:moveTo>
                      <a:pt x="4883" y="37339"/>
                    </a:moveTo>
                    <a:lnTo>
                      <a:pt x="4791" y="37462"/>
                    </a:lnTo>
                    <a:lnTo>
                      <a:pt x="4791" y="37554"/>
                    </a:lnTo>
                    <a:lnTo>
                      <a:pt x="4913" y="37523"/>
                    </a:lnTo>
                    <a:lnTo>
                      <a:pt x="4975" y="37400"/>
                    </a:lnTo>
                    <a:lnTo>
                      <a:pt x="5006" y="37339"/>
                    </a:lnTo>
                    <a:lnTo>
                      <a:pt x="4944" y="37308"/>
                    </a:lnTo>
                    <a:lnTo>
                      <a:pt x="4883" y="37339"/>
                    </a:lnTo>
                    <a:close/>
                    <a:moveTo>
                      <a:pt x="5804" y="37216"/>
                    </a:moveTo>
                    <a:lnTo>
                      <a:pt x="5742" y="37339"/>
                    </a:lnTo>
                    <a:lnTo>
                      <a:pt x="5804" y="37431"/>
                    </a:lnTo>
                    <a:lnTo>
                      <a:pt x="5712" y="37492"/>
                    </a:lnTo>
                    <a:lnTo>
                      <a:pt x="5558" y="37462"/>
                    </a:lnTo>
                    <a:lnTo>
                      <a:pt x="5528" y="37370"/>
                    </a:lnTo>
                    <a:lnTo>
                      <a:pt x="5435" y="37462"/>
                    </a:lnTo>
                    <a:lnTo>
                      <a:pt x="5343" y="37370"/>
                    </a:lnTo>
                    <a:lnTo>
                      <a:pt x="5190" y="37339"/>
                    </a:lnTo>
                    <a:lnTo>
                      <a:pt x="5128" y="37400"/>
                    </a:lnTo>
                    <a:lnTo>
                      <a:pt x="5067" y="37277"/>
                    </a:lnTo>
                    <a:lnTo>
                      <a:pt x="4975" y="37216"/>
                    </a:lnTo>
                    <a:lnTo>
                      <a:pt x="4975" y="37155"/>
                    </a:lnTo>
                    <a:lnTo>
                      <a:pt x="5190" y="37124"/>
                    </a:lnTo>
                    <a:lnTo>
                      <a:pt x="5251" y="37062"/>
                    </a:lnTo>
                    <a:lnTo>
                      <a:pt x="5528" y="37155"/>
                    </a:lnTo>
                    <a:lnTo>
                      <a:pt x="5620" y="37247"/>
                    </a:lnTo>
                    <a:lnTo>
                      <a:pt x="5681" y="37185"/>
                    </a:lnTo>
                    <a:lnTo>
                      <a:pt x="5773" y="37185"/>
                    </a:lnTo>
                    <a:lnTo>
                      <a:pt x="5835" y="37216"/>
                    </a:lnTo>
                    <a:close/>
                    <a:moveTo>
                      <a:pt x="6264" y="37155"/>
                    </a:moveTo>
                    <a:lnTo>
                      <a:pt x="6111" y="37032"/>
                    </a:lnTo>
                    <a:lnTo>
                      <a:pt x="6203" y="36909"/>
                    </a:lnTo>
                    <a:lnTo>
                      <a:pt x="6142" y="36817"/>
                    </a:lnTo>
                    <a:lnTo>
                      <a:pt x="6142" y="36755"/>
                    </a:lnTo>
                    <a:lnTo>
                      <a:pt x="6019" y="36602"/>
                    </a:lnTo>
                    <a:lnTo>
                      <a:pt x="5988" y="36418"/>
                    </a:lnTo>
                    <a:lnTo>
                      <a:pt x="5896" y="36356"/>
                    </a:lnTo>
                    <a:lnTo>
                      <a:pt x="5865" y="36540"/>
                    </a:lnTo>
                    <a:lnTo>
                      <a:pt x="5835" y="36694"/>
                    </a:lnTo>
                    <a:lnTo>
                      <a:pt x="5896" y="36817"/>
                    </a:lnTo>
                    <a:lnTo>
                      <a:pt x="5835" y="36940"/>
                    </a:lnTo>
                    <a:lnTo>
                      <a:pt x="5835" y="37062"/>
                    </a:lnTo>
                    <a:lnTo>
                      <a:pt x="5988" y="37124"/>
                    </a:lnTo>
                    <a:lnTo>
                      <a:pt x="6142" y="37185"/>
                    </a:lnTo>
                    <a:lnTo>
                      <a:pt x="6203" y="37216"/>
                    </a:lnTo>
                    <a:lnTo>
                      <a:pt x="6264" y="37155"/>
                    </a:lnTo>
                    <a:close/>
                    <a:moveTo>
                      <a:pt x="5650" y="38383"/>
                    </a:moveTo>
                    <a:lnTo>
                      <a:pt x="5804" y="38321"/>
                    </a:lnTo>
                    <a:lnTo>
                      <a:pt x="5865" y="38383"/>
                    </a:lnTo>
                    <a:lnTo>
                      <a:pt x="5773" y="38506"/>
                    </a:lnTo>
                    <a:lnTo>
                      <a:pt x="5681" y="38383"/>
                    </a:lnTo>
                    <a:close/>
                    <a:moveTo>
                      <a:pt x="5712" y="38229"/>
                    </a:moveTo>
                    <a:lnTo>
                      <a:pt x="5650" y="38168"/>
                    </a:lnTo>
                    <a:lnTo>
                      <a:pt x="5712" y="38076"/>
                    </a:lnTo>
                    <a:lnTo>
                      <a:pt x="5835" y="38137"/>
                    </a:lnTo>
                    <a:lnTo>
                      <a:pt x="5835" y="38229"/>
                    </a:lnTo>
                    <a:close/>
                    <a:moveTo>
                      <a:pt x="8936" y="39089"/>
                    </a:moveTo>
                    <a:lnTo>
                      <a:pt x="8875" y="39028"/>
                    </a:lnTo>
                    <a:lnTo>
                      <a:pt x="8967" y="38905"/>
                    </a:lnTo>
                    <a:lnTo>
                      <a:pt x="8905" y="38813"/>
                    </a:lnTo>
                    <a:lnTo>
                      <a:pt x="9028" y="38843"/>
                    </a:lnTo>
                    <a:lnTo>
                      <a:pt x="9059" y="38966"/>
                    </a:lnTo>
                    <a:lnTo>
                      <a:pt x="9059" y="39120"/>
                    </a:lnTo>
                    <a:lnTo>
                      <a:pt x="8967" y="39120"/>
                    </a:lnTo>
                    <a:close/>
                    <a:moveTo>
                      <a:pt x="6909" y="38260"/>
                    </a:moveTo>
                    <a:lnTo>
                      <a:pt x="7032" y="38229"/>
                    </a:lnTo>
                    <a:lnTo>
                      <a:pt x="7155" y="38229"/>
                    </a:lnTo>
                    <a:lnTo>
                      <a:pt x="7247" y="38229"/>
                    </a:lnTo>
                    <a:lnTo>
                      <a:pt x="7431" y="38260"/>
                    </a:lnTo>
                    <a:lnTo>
                      <a:pt x="7800" y="38168"/>
                    </a:lnTo>
                    <a:lnTo>
                      <a:pt x="8015" y="38076"/>
                    </a:lnTo>
                    <a:lnTo>
                      <a:pt x="8291" y="38076"/>
                    </a:lnTo>
                    <a:lnTo>
                      <a:pt x="8475" y="38076"/>
                    </a:lnTo>
                    <a:lnTo>
                      <a:pt x="8721" y="38076"/>
                    </a:lnTo>
                    <a:lnTo>
                      <a:pt x="8875" y="38106"/>
                    </a:lnTo>
                    <a:lnTo>
                      <a:pt x="8905" y="38260"/>
                    </a:lnTo>
                    <a:lnTo>
                      <a:pt x="8997" y="38321"/>
                    </a:lnTo>
                    <a:lnTo>
                      <a:pt x="8905" y="38414"/>
                    </a:lnTo>
                    <a:lnTo>
                      <a:pt x="8782" y="38506"/>
                    </a:lnTo>
                    <a:lnTo>
                      <a:pt x="8690" y="38414"/>
                    </a:lnTo>
                    <a:lnTo>
                      <a:pt x="8598" y="38352"/>
                    </a:lnTo>
                    <a:lnTo>
                      <a:pt x="8445" y="38475"/>
                    </a:lnTo>
                    <a:lnTo>
                      <a:pt x="8260" y="38475"/>
                    </a:lnTo>
                    <a:lnTo>
                      <a:pt x="8199" y="38352"/>
                    </a:lnTo>
                    <a:lnTo>
                      <a:pt x="8138" y="38199"/>
                    </a:lnTo>
                    <a:lnTo>
                      <a:pt x="7984" y="38199"/>
                    </a:lnTo>
                    <a:lnTo>
                      <a:pt x="7861" y="38352"/>
                    </a:lnTo>
                    <a:lnTo>
                      <a:pt x="7769" y="38352"/>
                    </a:lnTo>
                    <a:lnTo>
                      <a:pt x="7585" y="38352"/>
                    </a:lnTo>
                    <a:lnTo>
                      <a:pt x="7738" y="38475"/>
                    </a:lnTo>
                    <a:lnTo>
                      <a:pt x="7769" y="38475"/>
                    </a:lnTo>
                    <a:lnTo>
                      <a:pt x="7984" y="38536"/>
                    </a:lnTo>
                    <a:lnTo>
                      <a:pt x="8045" y="38598"/>
                    </a:lnTo>
                    <a:lnTo>
                      <a:pt x="7984" y="38659"/>
                    </a:lnTo>
                    <a:lnTo>
                      <a:pt x="8138" y="38690"/>
                    </a:lnTo>
                    <a:lnTo>
                      <a:pt x="8291" y="38843"/>
                    </a:lnTo>
                    <a:lnTo>
                      <a:pt x="8291" y="38997"/>
                    </a:lnTo>
                    <a:lnTo>
                      <a:pt x="8230" y="38997"/>
                    </a:lnTo>
                    <a:lnTo>
                      <a:pt x="8045" y="38843"/>
                    </a:lnTo>
                    <a:lnTo>
                      <a:pt x="7923" y="38813"/>
                    </a:lnTo>
                    <a:lnTo>
                      <a:pt x="7800" y="38874"/>
                    </a:lnTo>
                    <a:lnTo>
                      <a:pt x="7677" y="38782"/>
                    </a:lnTo>
                    <a:lnTo>
                      <a:pt x="7646" y="38628"/>
                    </a:lnTo>
                    <a:lnTo>
                      <a:pt x="7462" y="38659"/>
                    </a:lnTo>
                    <a:lnTo>
                      <a:pt x="7462" y="38721"/>
                    </a:lnTo>
                    <a:lnTo>
                      <a:pt x="7585" y="38813"/>
                    </a:lnTo>
                    <a:lnTo>
                      <a:pt x="7554" y="38936"/>
                    </a:lnTo>
                    <a:lnTo>
                      <a:pt x="7493" y="38936"/>
                    </a:lnTo>
                    <a:lnTo>
                      <a:pt x="7278" y="38843"/>
                    </a:lnTo>
                    <a:lnTo>
                      <a:pt x="7186" y="38874"/>
                    </a:lnTo>
                    <a:lnTo>
                      <a:pt x="7155" y="38813"/>
                    </a:lnTo>
                    <a:lnTo>
                      <a:pt x="7032" y="38751"/>
                    </a:lnTo>
                    <a:lnTo>
                      <a:pt x="7094" y="38628"/>
                    </a:lnTo>
                    <a:lnTo>
                      <a:pt x="6971" y="38721"/>
                    </a:lnTo>
                    <a:lnTo>
                      <a:pt x="6817" y="38628"/>
                    </a:lnTo>
                    <a:lnTo>
                      <a:pt x="6817" y="38567"/>
                    </a:lnTo>
                    <a:lnTo>
                      <a:pt x="6971" y="38506"/>
                    </a:lnTo>
                    <a:lnTo>
                      <a:pt x="7186" y="38414"/>
                    </a:lnTo>
                    <a:lnTo>
                      <a:pt x="7063" y="38352"/>
                    </a:lnTo>
                    <a:lnTo>
                      <a:pt x="6971" y="38383"/>
                    </a:lnTo>
                    <a:close/>
                  </a:path>
                </a:pathLst>
              </a:custGeom>
              <a:solidFill>
                <a:srgbClr val="D9D9D9"/>
              </a:solidFill>
              <a:ln cap="flat" cmpd="sng" w="9525">
                <a:solidFill>
                  <a:schemeClr val="lt1"/>
                </a:solidFill>
                <a:prstDash val="solid"/>
                <a:round/>
                <a:headEnd len="sm" w="sm" type="none"/>
                <a:tailEnd len="sm" w="sm" type="none"/>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520" name="Google Shape;520;p54"/>
              <p:cNvSpPr/>
              <p:nvPr/>
            </p:nvSpPr>
            <p:spPr>
              <a:xfrm>
                <a:off x="4575960" y="2920320"/>
                <a:ext cx="2160" cy="2520"/>
              </a:xfrm>
              <a:custGeom>
                <a:rect b="b" l="l" r="r" t="t"/>
                <a:pathLst>
                  <a:path extrusionOk="0" h="154" w="124">
                    <a:moveTo>
                      <a:pt x="62" y="0"/>
                    </a:moveTo>
                    <a:lnTo>
                      <a:pt x="1" y="154"/>
                    </a:lnTo>
                    <a:lnTo>
                      <a:pt x="124" y="154"/>
                    </a:lnTo>
                    <a:close/>
                  </a:path>
                </a:pathLst>
              </a:custGeom>
              <a:solidFill>
                <a:srgbClr val="D9D9D9"/>
              </a:solidFill>
              <a:ln cap="flat" cmpd="sng" w="9525">
                <a:solidFill>
                  <a:schemeClr val="lt1"/>
                </a:solidFill>
                <a:prstDash val="solid"/>
                <a:round/>
                <a:headEnd len="sm" w="sm" type="none"/>
                <a:tailEnd len="sm" w="sm" type="none"/>
              </a:ln>
            </p:spPr>
          </p:sp>
          <p:sp>
            <p:nvSpPr>
              <p:cNvPr id="521" name="Google Shape;521;p54"/>
              <p:cNvSpPr/>
              <p:nvPr/>
            </p:nvSpPr>
            <p:spPr>
              <a:xfrm>
                <a:off x="4583160" y="2923200"/>
                <a:ext cx="10800" cy="13681"/>
              </a:xfrm>
              <a:custGeom>
                <a:rect b="b" l="l" r="r" t="t"/>
                <a:pathLst>
                  <a:path extrusionOk="0" h="738" w="584">
                    <a:moveTo>
                      <a:pt x="553" y="584"/>
                    </a:moveTo>
                    <a:lnTo>
                      <a:pt x="400" y="676"/>
                    </a:lnTo>
                    <a:lnTo>
                      <a:pt x="522" y="738"/>
                    </a:lnTo>
                    <a:close/>
                    <a:moveTo>
                      <a:pt x="461" y="31"/>
                    </a:moveTo>
                    <a:lnTo>
                      <a:pt x="307" y="185"/>
                    </a:lnTo>
                    <a:lnTo>
                      <a:pt x="400" y="369"/>
                    </a:lnTo>
                    <a:lnTo>
                      <a:pt x="584" y="369"/>
                    </a:lnTo>
                    <a:lnTo>
                      <a:pt x="461" y="1"/>
                    </a:lnTo>
                    <a:close/>
                    <a:moveTo>
                      <a:pt x="154" y="185"/>
                    </a:moveTo>
                    <a:lnTo>
                      <a:pt x="307" y="369"/>
                    </a:lnTo>
                    <a:lnTo>
                      <a:pt x="215" y="676"/>
                    </a:lnTo>
                    <a:lnTo>
                      <a:pt x="0" y="369"/>
                    </a:lnTo>
                    <a:lnTo>
                      <a:pt x="31" y="216"/>
                    </a:lnTo>
                    <a:close/>
                  </a:path>
                </a:pathLst>
              </a:custGeom>
              <a:solidFill>
                <a:srgbClr val="D9D9D9"/>
              </a:solidFill>
              <a:ln cap="flat" cmpd="sng" w="9525">
                <a:solidFill>
                  <a:schemeClr val="lt1"/>
                </a:solidFill>
                <a:prstDash val="solid"/>
                <a:round/>
                <a:headEnd len="sm" w="sm" type="none"/>
                <a:tailEnd len="sm" w="sm" type="none"/>
              </a:ln>
            </p:spPr>
          </p:sp>
          <p:sp>
            <p:nvSpPr>
              <p:cNvPr id="522" name="Google Shape;522;p54"/>
              <p:cNvSpPr/>
              <p:nvPr/>
            </p:nvSpPr>
            <p:spPr>
              <a:xfrm>
                <a:off x="4587840" y="2940840"/>
                <a:ext cx="3600" cy="7200"/>
              </a:xfrm>
              <a:custGeom>
                <a:rect b="b" l="l" r="r" t="t"/>
                <a:pathLst>
                  <a:path extrusionOk="0" h="401" w="215">
                    <a:moveTo>
                      <a:pt x="92" y="1"/>
                    </a:moveTo>
                    <a:lnTo>
                      <a:pt x="215" y="124"/>
                    </a:lnTo>
                    <a:lnTo>
                      <a:pt x="215" y="339"/>
                    </a:lnTo>
                    <a:lnTo>
                      <a:pt x="61" y="400"/>
                    </a:lnTo>
                    <a:lnTo>
                      <a:pt x="0" y="124"/>
                    </a:lnTo>
                    <a:close/>
                  </a:path>
                </a:pathLst>
              </a:custGeom>
              <a:solidFill>
                <a:srgbClr val="D9D9D9"/>
              </a:solidFill>
              <a:ln cap="flat" cmpd="sng" w="9525">
                <a:solidFill>
                  <a:schemeClr val="lt1"/>
                </a:solidFill>
                <a:prstDash val="solid"/>
                <a:round/>
                <a:headEnd len="sm" w="sm" type="none"/>
                <a:tailEnd len="sm" w="sm" type="none"/>
              </a:ln>
            </p:spPr>
          </p:sp>
          <p:sp>
            <p:nvSpPr>
              <p:cNvPr id="523" name="Google Shape;523;p54"/>
              <p:cNvSpPr/>
              <p:nvPr/>
            </p:nvSpPr>
            <p:spPr>
              <a:xfrm>
                <a:off x="4589640" y="2952360"/>
                <a:ext cx="7920" cy="22681"/>
              </a:xfrm>
              <a:custGeom>
                <a:rect b="b" l="l" r="r" t="t"/>
                <a:pathLst>
                  <a:path extrusionOk="0" h="1198" w="431">
                    <a:moveTo>
                      <a:pt x="338" y="706"/>
                    </a:moveTo>
                    <a:lnTo>
                      <a:pt x="154" y="952"/>
                    </a:lnTo>
                    <a:lnTo>
                      <a:pt x="184" y="1136"/>
                    </a:lnTo>
                    <a:lnTo>
                      <a:pt x="307" y="1198"/>
                    </a:lnTo>
                    <a:lnTo>
                      <a:pt x="399" y="952"/>
                    </a:lnTo>
                    <a:close/>
                    <a:moveTo>
                      <a:pt x="0" y="0"/>
                    </a:moveTo>
                    <a:lnTo>
                      <a:pt x="338" y="92"/>
                    </a:lnTo>
                    <a:lnTo>
                      <a:pt x="430" y="399"/>
                    </a:lnTo>
                    <a:lnTo>
                      <a:pt x="430" y="522"/>
                    </a:lnTo>
                    <a:lnTo>
                      <a:pt x="277" y="461"/>
                    </a:lnTo>
                    <a:lnTo>
                      <a:pt x="184" y="461"/>
                    </a:lnTo>
                    <a:lnTo>
                      <a:pt x="215" y="338"/>
                    </a:lnTo>
                    <a:lnTo>
                      <a:pt x="0" y="123"/>
                    </a:lnTo>
                    <a:close/>
                  </a:path>
                </a:pathLst>
              </a:custGeom>
              <a:solidFill>
                <a:srgbClr val="D9D9D9"/>
              </a:solidFill>
              <a:ln cap="flat" cmpd="sng" w="9525">
                <a:solidFill>
                  <a:schemeClr val="lt1"/>
                </a:solidFill>
                <a:prstDash val="solid"/>
                <a:round/>
                <a:headEnd len="sm" w="sm" type="none"/>
                <a:tailEnd len="sm" w="sm" type="none"/>
              </a:ln>
            </p:spPr>
          </p:sp>
          <p:sp>
            <p:nvSpPr>
              <p:cNvPr id="524" name="Google Shape;524;p54"/>
              <p:cNvSpPr/>
              <p:nvPr/>
            </p:nvSpPr>
            <p:spPr>
              <a:xfrm>
                <a:off x="4615920" y="2977560"/>
                <a:ext cx="5400" cy="5400"/>
              </a:xfrm>
              <a:custGeom>
                <a:rect b="b" l="l" r="r" t="t"/>
                <a:pathLst>
                  <a:path extrusionOk="0" h="308" w="308">
                    <a:moveTo>
                      <a:pt x="154" y="0"/>
                    </a:moveTo>
                    <a:lnTo>
                      <a:pt x="1" y="185"/>
                    </a:lnTo>
                    <a:lnTo>
                      <a:pt x="93" y="307"/>
                    </a:lnTo>
                    <a:lnTo>
                      <a:pt x="308" y="307"/>
                    </a:lnTo>
                    <a:lnTo>
                      <a:pt x="308" y="154"/>
                    </a:lnTo>
                    <a:close/>
                  </a:path>
                </a:pathLst>
              </a:custGeom>
              <a:solidFill>
                <a:srgbClr val="D9D9D9"/>
              </a:solidFill>
              <a:ln cap="flat" cmpd="sng" w="9525">
                <a:solidFill>
                  <a:schemeClr val="lt1"/>
                </a:solidFill>
                <a:prstDash val="solid"/>
                <a:round/>
                <a:headEnd len="sm" w="sm" type="none"/>
                <a:tailEnd len="sm" w="sm" type="none"/>
              </a:ln>
            </p:spPr>
          </p:sp>
          <p:sp>
            <p:nvSpPr>
              <p:cNvPr id="525" name="Google Shape;525;p54"/>
              <p:cNvSpPr/>
              <p:nvPr/>
            </p:nvSpPr>
            <p:spPr>
              <a:xfrm>
                <a:off x="4582080" y="2976480"/>
                <a:ext cx="10801" cy="23760"/>
              </a:xfrm>
              <a:custGeom>
                <a:rect b="b" l="l" r="r" t="t"/>
                <a:pathLst>
                  <a:path extrusionOk="0" h="1260" w="585">
                    <a:moveTo>
                      <a:pt x="308" y="1137"/>
                    </a:moveTo>
                    <a:lnTo>
                      <a:pt x="247" y="1014"/>
                    </a:lnTo>
                    <a:lnTo>
                      <a:pt x="62" y="1045"/>
                    </a:lnTo>
                    <a:lnTo>
                      <a:pt x="1" y="1260"/>
                    </a:lnTo>
                    <a:lnTo>
                      <a:pt x="185" y="1260"/>
                    </a:lnTo>
                    <a:lnTo>
                      <a:pt x="308" y="1106"/>
                    </a:lnTo>
                    <a:close/>
                    <a:moveTo>
                      <a:pt x="369" y="738"/>
                    </a:moveTo>
                    <a:lnTo>
                      <a:pt x="431" y="891"/>
                    </a:lnTo>
                    <a:lnTo>
                      <a:pt x="308" y="891"/>
                    </a:lnTo>
                    <a:cubicBezTo>
                      <a:pt x="339" y="830"/>
                      <a:pt x="339" y="799"/>
                      <a:pt x="369" y="738"/>
                    </a:cubicBezTo>
                    <a:close/>
                    <a:moveTo>
                      <a:pt x="492" y="1"/>
                    </a:moveTo>
                    <a:lnTo>
                      <a:pt x="584" y="185"/>
                    </a:lnTo>
                    <a:lnTo>
                      <a:pt x="462" y="431"/>
                    </a:lnTo>
                    <a:close/>
                  </a:path>
                </a:pathLst>
              </a:custGeom>
              <a:solidFill>
                <a:srgbClr val="D9D9D9"/>
              </a:solidFill>
              <a:ln cap="flat" cmpd="sng" w="9525">
                <a:solidFill>
                  <a:schemeClr val="lt1"/>
                </a:solidFill>
                <a:prstDash val="solid"/>
                <a:round/>
                <a:headEnd len="sm" w="sm" type="none"/>
                <a:tailEnd len="sm" w="sm" type="none"/>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526" name="Google Shape;526;p54"/>
              <p:cNvSpPr/>
              <p:nvPr/>
            </p:nvSpPr>
            <p:spPr>
              <a:xfrm>
                <a:off x="4578840" y="3013920"/>
                <a:ext cx="20881" cy="18360"/>
              </a:xfrm>
              <a:custGeom>
                <a:rect b="b" l="l" r="r" t="t"/>
                <a:pathLst>
                  <a:path extrusionOk="0" h="983" w="1106">
                    <a:moveTo>
                      <a:pt x="952" y="62"/>
                    </a:moveTo>
                    <a:lnTo>
                      <a:pt x="1106" y="0"/>
                    </a:lnTo>
                    <a:lnTo>
                      <a:pt x="1075" y="123"/>
                    </a:lnTo>
                    <a:close/>
                    <a:moveTo>
                      <a:pt x="860" y="215"/>
                    </a:moveTo>
                    <a:lnTo>
                      <a:pt x="553" y="338"/>
                    </a:lnTo>
                    <a:lnTo>
                      <a:pt x="400" y="277"/>
                    </a:lnTo>
                    <a:lnTo>
                      <a:pt x="215" y="338"/>
                    </a:lnTo>
                    <a:lnTo>
                      <a:pt x="185" y="430"/>
                    </a:lnTo>
                    <a:lnTo>
                      <a:pt x="338" y="553"/>
                    </a:lnTo>
                    <a:lnTo>
                      <a:pt x="338" y="706"/>
                    </a:lnTo>
                    <a:lnTo>
                      <a:pt x="154" y="860"/>
                    </a:lnTo>
                    <a:lnTo>
                      <a:pt x="0" y="921"/>
                    </a:lnTo>
                    <a:lnTo>
                      <a:pt x="185" y="983"/>
                    </a:lnTo>
                    <a:lnTo>
                      <a:pt x="584" y="921"/>
                    </a:lnTo>
                    <a:lnTo>
                      <a:pt x="768" y="768"/>
                    </a:lnTo>
                    <a:lnTo>
                      <a:pt x="768" y="614"/>
                    </a:lnTo>
                    <a:lnTo>
                      <a:pt x="676" y="461"/>
                    </a:lnTo>
                    <a:lnTo>
                      <a:pt x="860" y="277"/>
                    </a:lnTo>
                    <a:close/>
                  </a:path>
                </a:pathLst>
              </a:custGeom>
              <a:solidFill>
                <a:srgbClr val="D9D9D9"/>
              </a:solidFill>
              <a:ln cap="flat" cmpd="sng" w="9525">
                <a:solidFill>
                  <a:schemeClr val="lt1"/>
                </a:solidFill>
                <a:prstDash val="solid"/>
                <a:round/>
                <a:headEnd len="sm" w="sm" type="none"/>
                <a:tailEnd len="sm" w="sm" type="none"/>
              </a:ln>
            </p:spPr>
          </p:sp>
          <p:sp>
            <p:nvSpPr>
              <p:cNvPr id="527" name="Google Shape;527;p54"/>
              <p:cNvSpPr/>
              <p:nvPr/>
            </p:nvSpPr>
            <p:spPr>
              <a:xfrm>
                <a:off x="5888520" y="1241640"/>
                <a:ext cx="2077507" cy="1252438"/>
              </a:xfrm>
              <a:custGeom>
                <a:rect b="b" l="l" r="r" t="t"/>
                <a:pathLst>
                  <a:path extrusionOk="0" h="65650" w="108884">
                    <a:moveTo>
                      <a:pt x="84503" y="60306"/>
                    </a:moveTo>
                    <a:lnTo>
                      <a:pt x="84503" y="60276"/>
                    </a:lnTo>
                    <a:lnTo>
                      <a:pt x="84350" y="60153"/>
                    </a:lnTo>
                    <a:lnTo>
                      <a:pt x="84350" y="60153"/>
                    </a:lnTo>
                    <a:lnTo>
                      <a:pt x="84380" y="60061"/>
                    </a:lnTo>
                    <a:lnTo>
                      <a:pt x="84380" y="59969"/>
                    </a:lnTo>
                    <a:lnTo>
                      <a:pt x="84319" y="59938"/>
                    </a:lnTo>
                    <a:lnTo>
                      <a:pt x="84288" y="59784"/>
                    </a:lnTo>
                    <a:lnTo>
                      <a:pt x="84288" y="59723"/>
                    </a:lnTo>
                    <a:lnTo>
                      <a:pt x="84411" y="59661"/>
                    </a:lnTo>
                    <a:lnTo>
                      <a:pt x="84595" y="59692"/>
                    </a:lnTo>
                    <a:lnTo>
                      <a:pt x="84657" y="59692"/>
                    </a:lnTo>
                    <a:lnTo>
                      <a:pt x="84657" y="59539"/>
                    </a:lnTo>
                    <a:lnTo>
                      <a:pt x="84626" y="59477"/>
                    </a:lnTo>
                    <a:lnTo>
                      <a:pt x="84626" y="59354"/>
                    </a:lnTo>
                    <a:lnTo>
                      <a:pt x="84657" y="59293"/>
                    </a:lnTo>
                    <a:lnTo>
                      <a:pt x="84657" y="59139"/>
                    </a:lnTo>
                    <a:lnTo>
                      <a:pt x="84657" y="58986"/>
                    </a:lnTo>
                    <a:lnTo>
                      <a:pt x="84565" y="58925"/>
                    </a:lnTo>
                    <a:lnTo>
                      <a:pt x="84565" y="58617"/>
                    </a:lnTo>
                    <a:lnTo>
                      <a:pt x="84565" y="58495"/>
                    </a:lnTo>
                    <a:lnTo>
                      <a:pt x="84565" y="58280"/>
                    </a:lnTo>
                    <a:lnTo>
                      <a:pt x="84565" y="58157"/>
                    </a:lnTo>
                    <a:lnTo>
                      <a:pt x="84442" y="58003"/>
                    </a:lnTo>
                    <a:lnTo>
                      <a:pt x="84380" y="57911"/>
                    </a:lnTo>
                    <a:lnTo>
                      <a:pt x="84350" y="57788"/>
                    </a:lnTo>
                    <a:lnTo>
                      <a:pt x="84165" y="57481"/>
                    </a:lnTo>
                    <a:lnTo>
                      <a:pt x="84104" y="57328"/>
                    </a:lnTo>
                    <a:lnTo>
                      <a:pt x="84135" y="57266"/>
                    </a:lnTo>
                    <a:lnTo>
                      <a:pt x="84227" y="57205"/>
                    </a:lnTo>
                    <a:lnTo>
                      <a:pt x="84319" y="57205"/>
                    </a:lnTo>
                    <a:lnTo>
                      <a:pt x="84411" y="57082"/>
                    </a:lnTo>
                    <a:lnTo>
                      <a:pt x="84442" y="56990"/>
                    </a:lnTo>
                    <a:lnTo>
                      <a:pt x="84595" y="56744"/>
                    </a:lnTo>
                    <a:lnTo>
                      <a:pt x="84657" y="56744"/>
                    </a:lnTo>
                    <a:lnTo>
                      <a:pt x="84810" y="56775"/>
                    </a:lnTo>
                    <a:lnTo>
                      <a:pt x="84902" y="56806"/>
                    </a:lnTo>
                    <a:lnTo>
                      <a:pt x="85424" y="56929"/>
                    </a:lnTo>
                    <a:lnTo>
                      <a:pt x="85517" y="56929"/>
                    </a:lnTo>
                    <a:lnTo>
                      <a:pt x="85609" y="56929"/>
                    </a:lnTo>
                    <a:lnTo>
                      <a:pt x="85670" y="56867"/>
                    </a:lnTo>
                    <a:lnTo>
                      <a:pt x="85639" y="56744"/>
                    </a:lnTo>
                    <a:lnTo>
                      <a:pt x="85578" y="56652"/>
                    </a:lnTo>
                    <a:lnTo>
                      <a:pt x="85578" y="56560"/>
                    </a:lnTo>
                    <a:lnTo>
                      <a:pt x="85609" y="56499"/>
                    </a:lnTo>
                    <a:lnTo>
                      <a:pt x="85578" y="56407"/>
                    </a:lnTo>
                    <a:lnTo>
                      <a:pt x="85578" y="56315"/>
                    </a:lnTo>
                    <a:lnTo>
                      <a:pt x="85670" y="56161"/>
                    </a:lnTo>
                    <a:lnTo>
                      <a:pt x="85701" y="56100"/>
                    </a:lnTo>
                    <a:lnTo>
                      <a:pt x="85701" y="55977"/>
                    </a:lnTo>
                    <a:lnTo>
                      <a:pt x="85639" y="55885"/>
                    </a:lnTo>
                    <a:lnTo>
                      <a:pt x="85670" y="55823"/>
                    </a:lnTo>
                    <a:lnTo>
                      <a:pt x="85793" y="55762"/>
                    </a:lnTo>
                    <a:lnTo>
                      <a:pt x="85731" y="55700"/>
                    </a:lnTo>
                    <a:lnTo>
                      <a:pt x="85731" y="55578"/>
                    </a:lnTo>
                    <a:lnTo>
                      <a:pt x="85670" y="55485"/>
                    </a:lnTo>
                    <a:lnTo>
                      <a:pt x="85701" y="55393"/>
                    </a:lnTo>
                    <a:lnTo>
                      <a:pt x="85793" y="55332"/>
                    </a:lnTo>
                    <a:lnTo>
                      <a:pt x="85793" y="55271"/>
                    </a:lnTo>
                    <a:lnTo>
                      <a:pt x="85762" y="55178"/>
                    </a:lnTo>
                    <a:lnTo>
                      <a:pt x="85701" y="54994"/>
                    </a:lnTo>
                    <a:lnTo>
                      <a:pt x="85701" y="54810"/>
                    </a:lnTo>
                    <a:lnTo>
                      <a:pt x="85731" y="54779"/>
                    </a:lnTo>
                    <a:lnTo>
                      <a:pt x="85762" y="54749"/>
                    </a:lnTo>
                    <a:lnTo>
                      <a:pt x="85762" y="54687"/>
                    </a:lnTo>
                    <a:lnTo>
                      <a:pt x="85731" y="54626"/>
                    </a:lnTo>
                    <a:lnTo>
                      <a:pt x="85731" y="54534"/>
                    </a:lnTo>
                    <a:lnTo>
                      <a:pt x="85670" y="54472"/>
                    </a:lnTo>
                    <a:lnTo>
                      <a:pt x="85609" y="54411"/>
                    </a:lnTo>
                    <a:lnTo>
                      <a:pt x="85670" y="54288"/>
                    </a:lnTo>
                    <a:lnTo>
                      <a:pt x="85670" y="54165"/>
                    </a:lnTo>
                    <a:lnTo>
                      <a:pt x="85639" y="54104"/>
                    </a:lnTo>
                    <a:lnTo>
                      <a:pt x="85547" y="54012"/>
                    </a:lnTo>
                    <a:lnTo>
                      <a:pt x="85547" y="53950"/>
                    </a:lnTo>
                    <a:lnTo>
                      <a:pt x="85670" y="53797"/>
                    </a:lnTo>
                    <a:lnTo>
                      <a:pt x="85793" y="53766"/>
                    </a:lnTo>
                    <a:lnTo>
                      <a:pt x="85824" y="53705"/>
                    </a:lnTo>
                    <a:lnTo>
                      <a:pt x="85824" y="53551"/>
                    </a:lnTo>
                    <a:lnTo>
                      <a:pt x="85854" y="53397"/>
                    </a:lnTo>
                    <a:lnTo>
                      <a:pt x="85762" y="53336"/>
                    </a:lnTo>
                    <a:lnTo>
                      <a:pt x="85670" y="53244"/>
                    </a:lnTo>
                    <a:lnTo>
                      <a:pt x="85670" y="53121"/>
                    </a:lnTo>
                    <a:lnTo>
                      <a:pt x="85517" y="52968"/>
                    </a:lnTo>
                    <a:lnTo>
                      <a:pt x="85455" y="52906"/>
                    </a:lnTo>
                    <a:lnTo>
                      <a:pt x="85547" y="52814"/>
                    </a:lnTo>
                    <a:lnTo>
                      <a:pt x="85455" y="52661"/>
                    </a:lnTo>
                    <a:lnTo>
                      <a:pt x="85424" y="52568"/>
                    </a:lnTo>
                    <a:lnTo>
                      <a:pt x="85271" y="52568"/>
                    </a:lnTo>
                    <a:lnTo>
                      <a:pt x="85179" y="52507"/>
                    </a:lnTo>
                    <a:lnTo>
                      <a:pt x="85025" y="52446"/>
                    </a:lnTo>
                    <a:lnTo>
                      <a:pt x="84933" y="52538"/>
                    </a:lnTo>
                    <a:lnTo>
                      <a:pt x="84810" y="52538"/>
                    </a:lnTo>
                    <a:lnTo>
                      <a:pt x="84718" y="52599"/>
                    </a:lnTo>
                    <a:lnTo>
                      <a:pt x="84718" y="52753"/>
                    </a:lnTo>
                    <a:lnTo>
                      <a:pt x="84626" y="52753"/>
                    </a:lnTo>
                    <a:lnTo>
                      <a:pt x="84534" y="52783"/>
                    </a:lnTo>
                    <a:lnTo>
                      <a:pt x="84503" y="52937"/>
                    </a:lnTo>
                    <a:lnTo>
                      <a:pt x="84319" y="52937"/>
                    </a:lnTo>
                    <a:lnTo>
                      <a:pt x="84196" y="52937"/>
                    </a:lnTo>
                    <a:lnTo>
                      <a:pt x="84165" y="53060"/>
                    </a:lnTo>
                    <a:lnTo>
                      <a:pt x="84165" y="53213"/>
                    </a:lnTo>
                    <a:lnTo>
                      <a:pt x="84043" y="53244"/>
                    </a:lnTo>
                    <a:lnTo>
                      <a:pt x="84012" y="53397"/>
                    </a:lnTo>
                    <a:lnTo>
                      <a:pt x="84012" y="53490"/>
                    </a:lnTo>
                    <a:lnTo>
                      <a:pt x="83920" y="53551"/>
                    </a:lnTo>
                    <a:lnTo>
                      <a:pt x="83828" y="53643"/>
                    </a:lnTo>
                    <a:lnTo>
                      <a:pt x="83582" y="53674"/>
                    </a:lnTo>
                    <a:lnTo>
                      <a:pt x="83490" y="53705"/>
                    </a:lnTo>
                    <a:lnTo>
                      <a:pt x="83398" y="53674"/>
                    </a:lnTo>
                    <a:lnTo>
                      <a:pt x="83306" y="53735"/>
                    </a:lnTo>
                    <a:lnTo>
                      <a:pt x="83214" y="53797"/>
                    </a:lnTo>
                    <a:lnTo>
                      <a:pt x="83183" y="53674"/>
                    </a:lnTo>
                    <a:lnTo>
                      <a:pt x="83091" y="53582"/>
                    </a:lnTo>
                    <a:lnTo>
                      <a:pt x="82999" y="53582"/>
                    </a:lnTo>
                    <a:lnTo>
                      <a:pt x="82876" y="53643"/>
                    </a:lnTo>
                    <a:lnTo>
                      <a:pt x="82753" y="53674"/>
                    </a:lnTo>
                    <a:lnTo>
                      <a:pt x="82692" y="53612"/>
                    </a:lnTo>
                    <a:lnTo>
                      <a:pt x="82569" y="53428"/>
                    </a:lnTo>
                    <a:lnTo>
                      <a:pt x="82507" y="53397"/>
                    </a:lnTo>
                    <a:lnTo>
                      <a:pt x="82354" y="53183"/>
                    </a:lnTo>
                    <a:lnTo>
                      <a:pt x="82354" y="53060"/>
                    </a:lnTo>
                    <a:lnTo>
                      <a:pt x="82385" y="53029"/>
                    </a:lnTo>
                    <a:lnTo>
                      <a:pt x="82415" y="52875"/>
                    </a:lnTo>
                    <a:lnTo>
                      <a:pt x="82354" y="52722"/>
                    </a:lnTo>
                    <a:lnTo>
                      <a:pt x="82323" y="52599"/>
                    </a:lnTo>
                    <a:lnTo>
                      <a:pt x="82200" y="52599"/>
                    </a:lnTo>
                    <a:lnTo>
                      <a:pt x="82200" y="52507"/>
                    </a:lnTo>
                    <a:lnTo>
                      <a:pt x="82200" y="52384"/>
                    </a:lnTo>
                    <a:lnTo>
                      <a:pt x="82262" y="52292"/>
                    </a:lnTo>
                    <a:lnTo>
                      <a:pt x="82262" y="52169"/>
                    </a:lnTo>
                    <a:lnTo>
                      <a:pt x="82200" y="52139"/>
                    </a:lnTo>
                    <a:lnTo>
                      <a:pt x="82139" y="52139"/>
                    </a:lnTo>
                    <a:lnTo>
                      <a:pt x="82047" y="52200"/>
                    </a:lnTo>
                    <a:lnTo>
                      <a:pt x="81955" y="52200"/>
                    </a:lnTo>
                    <a:lnTo>
                      <a:pt x="81863" y="52231"/>
                    </a:lnTo>
                    <a:lnTo>
                      <a:pt x="81740" y="52231"/>
                    </a:lnTo>
                    <a:lnTo>
                      <a:pt x="81678" y="52169"/>
                    </a:lnTo>
                    <a:lnTo>
                      <a:pt x="81586" y="52169"/>
                    </a:lnTo>
                    <a:lnTo>
                      <a:pt x="81555" y="52139"/>
                    </a:lnTo>
                    <a:lnTo>
                      <a:pt x="81371" y="52046"/>
                    </a:lnTo>
                    <a:lnTo>
                      <a:pt x="81341" y="51954"/>
                    </a:lnTo>
                    <a:lnTo>
                      <a:pt x="81279" y="51893"/>
                    </a:lnTo>
                    <a:lnTo>
                      <a:pt x="81248" y="51893"/>
                    </a:lnTo>
                    <a:lnTo>
                      <a:pt x="81156" y="51801"/>
                    </a:lnTo>
                    <a:lnTo>
                      <a:pt x="81126" y="51739"/>
                    </a:lnTo>
                    <a:lnTo>
                      <a:pt x="81033" y="51739"/>
                    </a:lnTo>
                    <a:lnTo>
                      <a:pt x="80941" y="51647"/>
                    </a:lnTo>
                    <a:lnTo>
                      <a:pt x="80911" y="51555"/>
                    </a:lnTo>
                    <a:lnTo>
                      <a:pt x="80849" y="51494"/>
                    </a:lnTo>
                    <a:lnTo>
                      <a:pt x="80788" y="51494"/>
                    </a:lnTo>
                    <a:lnTo>
                      <a:pt x="80726" y="51586"/>
                    </a:lnTo>
                    <a:lnTo>
                      <a:pt x="80665" y="51555"/>
                    </a:lnTo>
                    <a:lnTo>
                      <a:pt x="80573" y="51586"/>
                    </a:lnTo>
                    <a:lnTo>
                      <a:pt x="80542" y="51647"/>
                    </a:lnTo>
                    <a:lnTo>
                      <a:pt x="80450" y="51586"/>
                    </a:lnTo>
                    <a:lnTo>
                      <a:pt x="80389" y="51524"/>
                    </a:lnTo>
                    <a:lnTo>
                      <a:pt x="80297" y="51494"/>
                    </a:lnTo>
                    <a:lnTo>
                      <a:pt x="80112" y="51494"/>
                    </a:lnTo>
                    <a:lnTo>
                      <a:pt x="80082" y="51432"/>
                    </a:lnTo>
                    <a:lnTo>
                      <a:pt x="80143" y="51371"/>
                    </a:lnTo>
                    <a:lnTo>
                      <a:pt x="80143" y="51309"/>
                    </a:lnTo>
                    <a:lnTo>
                      <a:pt x="80020" y="51309"/>
                    </a:lnTo>
                    <a:lnTo>
                      <a:pt x="79928" y="51402"/>
                    </a:lnTo>
                    <a:lnTo>
                      <a:pt x="79744" y="51371"/>
                    </a:lnTo>
                    <a:lnTo>
                      <a:pt x="79682" y="51402"/>
                    </a:lnTo>
                    <a:lnTo>
                      <a:pt x="79621" y="51371"/>
                    </a:lnTo>
                    <a:lnTo>
                      <a:pt x="79529" y="51402"/>
                    </a:lnTo>
                    <a:lnTo>
                      <a:pt x="79406" y="51402"/>
                    </a:lnTo>
                    <a:lnTo>
                      <a:pt x="79345" y="51279"/>
                    </a:lnTo>
                    <a:lnTo>
                      <a:pt x="79222" y="51217"/>
                    </a:lnTo>
                    <a:lnTo>
                      <a:pt x="79038" y="51033"/>
                    </a:lnTo>
                    <a:lnTo>
                      <a:pt x="78945" y="50880"/>
                    </a:lnTo>
                    <a:lnTo>
                      <a:pt x="78945" y="50757"/>
                    </a:lnTo>
                    <a:lnTo>
                      <a:pt x="78915" y="50634"/>
                    </a:lnTo>
                    <a:lnTo>
                      <a:pt x="78823" y="50603"/>
                    </a:lnTo>
                    <a:lnTo>
                      <a:pt x="78731" y="50542"/>
                    </a:lnTo>
                    <a:lnTo>
                      <a:pt x="78731" y="50388"/>
                    </a:lnTo>
                    <a:lnTo>
                      <a:pt x="78669" y="50327"/>
                    </a:lnTo>
                    <a:lnTo>
                      <a:pt x="78638" y="50173"/>
                    </a:lnTo>
                    <a:lnTo>
                      <a:pt x="78577" y="50020"/>
                    </a:lnTo>
                    <a:lnTo>
                      <a:pt x="78301" y="49836"/>
                    </a:lnTo>
                    <a:lnTo>
                      <a:pt x="78116" y="49621"/>
                    </a:lnTo>
                    <a:lnTo>
                      <a:pt x="78116" y="49498"/>
                    </a:lnTo>
                    <a:lnTo>
                      <a:pt x="78055" y="49375"/>
                    </a:lnTo>
                    <a:lnTo>
                      <a:pt x="77963" y="49406"/>
                    </a:lnTo>
                    <a:lnTo>
                      <a:pt x="77932" y="49406"/>
                    </a:lnTo>
                    <a:lnTo>
                      <a:pt x="77932" y="49283"/>
                    </a:lnTo>
                    <a:lnTo>
                      <a:pt x="77932" y="49221"/>
                    </a:lnTo>
                    <a:lnTo>
                      <a:pt x="77840" y="49160"/>
                    </a:lnTo>
                    <a:lnTo>
                      <a:pt x="77779" y="49007"/>
                    </a:lnTo>
                    <a:lnTo>
                      <a:pt x="77717" y="48976"/>
                    </a:lnTo>
                    <a:lnTo>
                      <a:pt x="77687" y="48853"/>
                    </a:lnTo>
                    <a:lnTo>
                      <a:pt x="77564" y="48730"/>
                    </a:lnTo>
                    <a:lnTo>
                      <a:pt x="77502" y="48577"/>
                    </a:lnTo>
                    <a:lnTo>
                      <a:pt x="77318" y="48485"/>
                    </a:lnTo>
                    <a:lnTo>
                      <a:pt x="77318" y="48362"/>
                    </a:lnTo>
                    <a:lnTo>
                      <a:pt x="77349" y="48270"/>
                    </a:lnTo>
                    <a:lnTo>
                      <a:pt x="77349" y="48177"/>
                    </a:lnTo>
                    <a:lnTo>
                      <a:pt x="77134" y="48177"/>
                    </a:lnTo>
                    <a:lnTo>
                      <a:pt x="77103" y="48116"/>
                    </a:lnTo>
                    <a:lnTo>
                      <a:pt x="77103" y="48055"/>
                    </a:lnTo>
                    <a:lnTo>
                      <a:pt x="77011" y="47901"/>
                    </a:lnTo>
                    <a:lnTo>
                      <a:pt x="77011" y="47778"/>
                    </a:lnTo>
                    <a:lnTo>
                      <a:pt x="76950" y="47686"/>
                    </a:lnTo>
                    <a:lnTo>
                      <a:pt x="76888" y="47655"/>
                    </a:lnTo>
                    <a:lnTo>
                      <a:pt x="76888" y="47563"/>
                    </a:lnTo>
                    <a:lnTo>
                      <a:pt x="76827" y="47502"/>
                    </a:lnTo>
                    <a:lnTo>
                      <a:pt x="76735" y="47502"/>
                    </a:lnTo>
                    <a:lnTo>
                      <a:pt x="76612" y="47471"/>
                    </a:lnTo>
                    <a:lnTo>
                      <a:pt x="76550" y="47410"/>
                    </a:lnTo>
                    <a:lnTo>
                      <a:pt x="76612" y="47318"/>
                    </a:lnTo>
                    <a:lnTo>
                      <a:pt x="76581" y="47256"/>
                    </a:lnTo>
                    <a:lnTo>
                      <a:pt x="76458" y="47226"/>
                    </a:lnTo>
                    <a:lnTo>
                      <a:pt x="76397" y="47287"/>
                    </a:lnTo>
                    <a:lnTo>
                      <a:pt x="76335" y="47226"/>
                    </a:lnTo>
                    <a:lnTo>
                      <a:pt x="76243" y="47226"/>
                    </a:lnTo>
                    <a:lnTo>
                      <a:pt x="76213" y="47133"/>
                    </a:lnTo>
                    <a:lnTo>
                      <a:pt x="76243" y="47041"/>
                    </a:lnTo>
                    <a:lnTo>
                      <a:pt x="76182" y="46980"/>
                    </a:lnTo>
                    <a:lnTo>
                      <a:pt x="76090" y="46949"/>
                    </a:lnTo>
                    <a:lnTo>
                      <a:pt x="75998" y="46949"/>
                    </a:lnTo>
                    <a:lnTo>
                      <a:pt x="75906" y="46857"/>
                    </a:lnTo>
                    <a:lnTo>
                      <a:pt x="75844" y="46888"/>
                    </a:lnTo>
                    <a:lnTo>
                      <a:pt x="75752" y="46888"/>
                    </a:lnTo>
                    <a:lnTo>
                      <a:pt x="75660" y="46857"/>
                    </a:lnTo>
                    <a:lnTo>
                      <a:pt x="75599" y="46888"/>
                    </a:lnTo>
                    <a:lnTo>
                      <a:pt x="75599" y="47011"/>
                    </a:lnTo>
                    <a:lnTo>
                      <a:pt x="75506" y="47011"/>
                    </a:lnTo>
                    <a:lnTo>
                      <a:pt x="75384" y="46949"/>
                    </a:lnTo>
                    <a:lnTo>
                      <a:pt x="75322" y="46888"/>
                    </a:lnTo>
                    <a:lnTo>
                      <a:pt x="75199" y="46949"/>
                    </a:lnTo>
                    <a:lnTo>
                      <a:pt x="75015" y="46949"/>
                    </a:lnTo>
                    <a:lnTo>
                      <a:pt x="74984" y="46857"/>
                    </a:lnTo>
                    <a:lnTo>
                      <a:pt x="74892" y="46765"/>
                    </a:lnTo>
                    <a:lnTo>
                      <a:pt x="74616" y="46734"/>
                    </a:lnTo>
                    <a:lnTo>
                      <a:pt x="74493" y="46673"/>
                    </a:lnTo>
                    <a:lnTo>
                      <a:pt x="74370" y="46673"/>
                    </a:lnTo>
                    <a:lnTo>
                      <a:pt x="74278" y="46642"/>
                    </a:lnTo>
                    <a:lnTo>
                      <a:pt x="74247" y="46673"/>
                    </a:lnTo>
                    <a:lnTo>
                      <a:pt x="74002" y="46704"/>
                    </a:lnTo>
                    <a:lnTo>
                      <a:pt x="73940" y="46826"/>
                    </a:lnTo>
                    <a:lnTo>
                      <a:pt x="73879" y="46826"/>
                    </a:lnTo>
                    <a:lnTo>
                      <a:pt x="73818" y="46888"/>
                    </a:lnTo>
                    <a:lnTo>
                      <a:pt x="73633" y="46888"/>
                    </a:lnTo>
                    <a:lnTo>
                      <a:pt x="73541" y="46888"/>
                    </a:lnTo>
                    <a:lnTo>
                      <a:pt x="73357" y="46857"/>
                    </a:lnTo>
                    <a:lnTo>
                      <a:pt x="73265" y="46949"/>
                    </a:lnTo>
                    <a:lnTo>
                      <a:pt x="73111" y="46949"/>
                    </a:lnTo>
                    <a:lnTo>
                      <a:pt x="73050" y="47072"/>
                    </a:lnTo>
                    <a:lnTo>
                      <a:pt x="72927" y="47133"/>
                    </a:lnTo>
                    <a:lnTo>
                      <a:pt x="72804" y="47133"/>
                    </a:lnTo>
                    <a:lnTo>
                      <a:pt x="72774" y="47164"/>
                    </a:lnTo>
                    <a:lnTo>
                      <a:pt x="72681" y="47164"/>
                    </a:lnTo>
                    <a:lnTo>
                      <a:pt x="72589" y="47195"/>
                    </a:lnTo>
                    <a:lnTo>
                      <a:pt x="72374" y="47226"/>
                    </a:lnTo>
                    <a:lnTo>
                      <a:pt x="72282" y="47318"/>
                    </a:lnTo>
                    <a:lnTo>
                      <a:pt x="72282" y="47410"/>
                    </a:lnTo>
                    <a:lnTo>
                      <a:pt x="72159" y="47563"/>
                    </a:lnTo>
                    <a:lnTo>
                      <a:pt x="72098" y="47717"/>
                    </a:lnTo>
                    <a:lnTo>
                      <a:pt x="72037" y="47778"/>
                    </a:lnTo>
                    <a:lnTo>
                      <a:pt x="72037" y="47901"/>
                    </a:lnTo>
                    <a:lnTo>
                      <a:pt x="72006" y="47963"/>
                    </a:lnTo>
                    <a:lnTo>
                      <a:pt x="72006" y="48177"/>
                    </a:lnTo>
                    <a:lnTo>
                      <a:pt x="72037" y="48239"/>
                    </a:lnTo>
                    <a:lnTo>
                      <a:pt x="72129" y="48239"/>
                    </a:lnTo>
                    <a:lnTo>
                      <a:pt x="72313" y="48116"/>
                    </a:lnTo>
                    <a:lnTo>
                      <a:pt x="72436" y="48085"/>
                    </a:lnTo>
                    <a:lnTo>
                      <a:pt x="72528" y="48116"/>
                    </a:lnTo>
                    <a:lnTo>
                      <a:pt x="72651" y="48300"/>
                    </a:lnTo>
                    <a:lnTo>
                      <a:pt x="72712" y="48454"/>
                    </a:lnTo>
                    <a:lnTo>
                      <a:pt x="72835" y="48546"/>
                    </a:lnTo>
                    <a:lnTo>
                      <a:pt x="72835" y="48669"/>
                    </a:lnTo>
                    <a:lnTo>
                      <a:pt x="72866" y="48761"/>
                    </a:lnTo>
                    <a:lnTo>
                      <a:pt x="72866" y="48976"/>
                    </a:lnTo>
                    <a:lnTo>
                      <a:pt x="72774" y="49037"/>
                    </a:lnTo>
                    <a:lnTo>
                      <a:pt x="72651" y="49191"/>
                    </a:lnTo>
                    <a:lnTo>
                      <a:pt x="72620" y="49406"/>
                    </a:lnTo>
                    <a:lnTo>
                      <a:pt x="72528" y="49467"/>
                    </a:lnTo>
                    <a:lnTo>
                      <a:pt x="72436" y="49651"/>
                    </a:lnTo>
                    <a:lnTo>
                      <a:pt x="72436" y="49774"/>
                    </a:lnTo>
                    <a:lnTo>
                      <a:pt x="72497" y="49928"/>
                    </a:lnTo>
                    <a:lnTo>
                      <a:pt x="72466" y="50020"/>
                    </a:lnTo>
                    <a:lnTo>
                      <a:pt x="72497" y="50204"/>
                    </a:lnTo>
                    <a:lnTo>
                      <a:pt x="72589" y="50296"/>
                    </a:lnTo>
                    <a:lnTo>
                      <a:pt x="72589" y="50450"/>
                    </a:lnTo>
                    <a:lnTo>
                      <a:pt x="72497" y="50511"/>
                    </a:lnTo>
                    <a:lnTo>
                      <a:pt x="72466" y="50603"/>
                    </a:lnTo>
                    <a:lnTo>
                      <a:pt x="72497" y="50726"/>
                    </a:lnTo>
                    <a:lnTo>
                      <a:pt x="72497" y="50972"/>
                    </a:lnTo>
                    <a:lnTo>
                      <a:pt x="72466" y="51064"/>
                    </a:lnTo>
                    <a:lnTo>
                      <a:pt x="72466" y="51279"/>
                    </a:lnTo>
                    <a:lnTo>
                      <a:pt x="72559" y="51279"/>
                    </a:lnTo>
                    <a:lnTo>
                      <a:pt x="72620" y="51340"/>
                    </a:lnTo>
                    <a:lnTo>
                      <a:pt x="72681" y="51279"/>
                    </a:lnTo>
                    <a:lnTo>
                      <a:pt x="72743" y="51309"/>
                    </a:lnTo>
                    <a:lnTo>
                      <a:pt x="72774" y="51494"/>
                    </a:lnTo>
                    <a:lnTo>
                      <a:pt x="72712" y="51647"/>
                    </a:lnTo>
                    <a:lnTo>
                      <a:pt x="72589" y="51770"/>
                    </a:lnTo>
                    <a:lnTo>
                      <a:pt x="72313" y="51831"/>
                    </a:lnTo>
                    <a:lnTo>
                      <a:pt x="72098" y="51954"/>
                    </a:lnTo>
                    <a:lnTo>
                      <a:pt x="71730" y="52323"/>
                    </a:lnTo>
                    <a:lnTo>
                      <a:pt x="71637" y="52323"/>
                    </a:lnTo>
                    <a:lnTo>
                      <a:pt x="71515" y="52231"/>
                    </a:lnTo>
                    <a:lnTo>
                      <a:pt x="71269" y="52200"/>
                    </a:lnTo>
                    <a:lnTo>
                      <a:pt x="71115" y="52231"/>
                    </a:lnTo>
                    <a:lnTo>
                      <a:pt x="71085" y="52169"/>
                    </a:lnTo>
                    <a:lnTo>
                      <a:pt x="70993" y="52169"/>
                    </a:lnTo>
                    <a:lnTo>
                      <a:pt x="70900" y="52200"/>
                    </a:lnTo>
                    <a:lnTo>
                      <a:pt x="70808" y="52108"/>
                    </a:lnTo>
                    <a:lnTo>
                      <a:pt x="70501" y="52016"/>
                    </a:lnTo>
                    <a:lnTo>
                      <a:pt x="70225" y="52077"/>
                    </a:lnTo>
                    <a:lnTo>
                      <a:pt x="70225" y="52139"/>
                    </a:lnTo>
                    <a:lnTo>
                      <a:pt x="70041" y="52261"/>
                    </a:lnTo>
                    <a:lnTo>
                      <a:pt x="69887" y="52261"/>
                    </a:lnTo>
                    <a:lnTo>
                      <a:pt x="69795" y="52200"/>
                    </a:lnTo>
                    <a:lnTo>
                      <a:pt x="69642" y="52261"/>
                    </a:lnTo>
                    <a:lnTo>
                      <a:pt x="69519" y="52231"/>
                    </a:lnTo>
                    <a:lnTo>
                      <a:pt x="69427" y="52077"/>
                    </a:lnTo>
                    <a:lnTo>
                      <a:pt x="69242" y="51954"/>
                    </a:lnTo>
                    <a:lnTo>
                      <a:pt x="69089" y="51954"/>
                    </a:lnTo>
                    <a:lnTo>
                      <a:pt x="68843" y="52016"/>
                    </a:lnTo>
                    <a:lnTo>
                      <a:pt x="68782" y="51954"/>
                    </a:lnTo>
                    <a:lnTo>
                      <a:pt x="68628" y="51954"/>
                    </a:lnTo>
                    <a:lnTo>
                      <a:pt x="68505" y="52077"/>
                    </a:lnTo>
                    <a:lnTo>
                      <a:pt x="68444" y="52261"/>
                    </a:lnTo>
                    <a:lnTo>
                      <a:pt x="68321" y="52384"/>
                    </a:lnTo>
                    <a:lnTo>
                      <a:pt x="68168" y="52446"/>
                    </a:lnTo>
                    <a:lnTo>
                      <a:pt x="68045" y="52630"/>
                    </a:lnTo>
                    <a:lnTo>
                      <a:pt x="68045" y="52691"/>
                    </a:lnTo>
                    <a:lnTo>
                      <a:pt x="68014" y="52845"/>
                    </a:lnTo>
                    <a:lnTo>
                      <a:pt x="67830" y="52998"/>
                    </a:lnTo>
                    <a:lnTo>
                      <a:pt x="67461" y="52998"/>
                    </a:lnTo>
                    <a:lnTo>
                      <a:pt x="67308" y="53029"/>
                    </a:lnTo>
                    <a:lnTo>
                      <a:pt x="67185" y="53183"/>
                    </a:lnTo>
                    <a:lnTo>
                      <a:pt x="67001" y="53183"/>
                    </a:lnTo>
                    <a:lnTo>
                      <a:pt x="66694" y="53367"/>
                    </a:lnTo>
                    <a:lnTo>
                      <a:pt x="66571" y="53551"/>
                    </a:lnTo>
                    <a:lnTo>
                      <a:pt x="66479" y="53551"/>
                    </a:lnTo>
                    <a:lnTo>
                      <a:pt x="66325" y="53490"/>
                    </a:lnTo>
                    <a:lnTo>
                      <a:pt x="66141" y="53490"/>
                    </a:lnTo>
                    <a:lnTo>
                      <a:pt x="66049" y="53551"/>
                    </a:lnTo>
                    <a:lnTo>
                      <a:pt x="65834" y="53582"/>
                    </a:lnTo>
                    <a:lnTo>
                      <a:pt x="65343" y="53582"/>
                    </a:lnTo>
                    <a:lnTo>
                      <a:pt x="65005" y="53490"/>
                    </a:lnTo>
                    <a:lnTo>
                      <a:pt x="64636" y="53520"/>
                    </a:lnTo>
                    <a:lnTo>
                      <a:pt x="64514" y="53520"/>
                    </a:lnTo>
                    <a:lnTo>
                      <a:pt x="64360" y="53367"/>
                    </a:lnTo>
                    <a:lnTo>
                      <a:pt x="64237" y="53336"/>
                    </a:lnTo>
                    <a:lnTo>
                      <a:pt x="64145" y="53275"/>
                    </a:lnTo>
                    <a:lnTo>
                      <a:pt x="63992" y="53152"/>
                    </a:lnTo>
                    <a:lnTo>
                      <a:pt x="63900" y="52906"/>
                    </a:lnTo>
                    <a:lnTo>
                      <a:pt x="63807" y="52814"/>
                    </a:lnTo>
                    <a:lnTo>
                      <a:pt x="63623" y="52875"/>
                    </a:lnTo>
                    <a:lnTo>
                      <a:pt x="63408" y="52875"/>
                    </a:lnTo>
                    <a:lnTo>
                      <a:pt x="63101" y="52753"/>
                    </a:lnTo>
                    <a:lnTo>
                      <a:pt x="62948" y="52507"/>
                    </a:lnTo>
                    <a:lnTo>
                      <a:pt x="62610" y="52507"/>
                    </a:lnTo>
                    <a:lnTo>
                      <a:pt x="62364" y="52476"/>
                    </a:lnTo>
                    <a:lnTo>
                      <a:pt x="62180" y="52384"/>
                    </a:lnTo>
                    <a:lnTo>
                      <a:pt x="61996" y="52446"/>
                    </a:lnTo>
                    <a:lnTo>
                      <a:pt x="61781" y="52446"/>
                    </a:lnTo>
                    <a:lnTo>
                      <a:pt x="61597" y="52538"/>
                    </a:lnTo>
                    <a:lnTo>
                      <a:pt x="61259" y="52568"/>
                    </a:lnTo>
                    <a:lnTo>
                      <a:pt x="61044" y="52661"/>
                    </a:lnTo>
                    <a:lnTo>
                      <a:pt x="60890" y="52814"/>
                    </a:lnTo>
                    <a:lnTo>
                      <a:pt x="60798" y="52845"/>
                    </a:lnTo>
                    <a:lnTo>
                      <a:pt x="60675" y="52783"/>
                    </a:lnTo>
                    <a:lnTo>
                      <a:pt x="60553" y="52783"/>
                    </a:lnTo>
                    <a:lnTo>
                      <a:pt x="60460" y="52875"/>
                    </a:lnTo>
                    <a:lnTo>
                      <a:pt x="60184" y="52875"/>
                    </a:lnTo>
                    <a:lnTo>
                      <a:pt x="60123" y="52937"/>
                    </a:lnTo>
                    <a:lnTo>
                      <a:pt x="60031" y="52937"/>
                    </a:lnTo>
                    <a:lnTo>
                      <a:pt x="59754" y="52814"/>
                    </a:lnTo>
                    <a:lnTo>
                      <a:pt x="59509" y="52722"/>
                    </a:lnTo>
                    <a:lnTo>
                      <a:pt x="59478" y="52630"/>
                    </a:lnTo>
                    <a:lnTo>
                      <a:pt x="59294" y="52507"/>
                    </a:lnTo>
                    <a:lnTo>
                      <a:pt x="59202" y="52507"/>
                    </a:lnTo>
                    <a:lnTo>
                      <a:pt x="59109" y="52415"/>
                    </a:lnTo>
                    <a:lnTo>
                      <a:pt x="59109" y="52261"/>
                    </a:lnTo>
                    <a:lnTo>
                      <a:pt x="59017" y="52077"/>
                    </a:lnTo>
                    <a:lnTo>
                      <a:pt x="58956" y="51985"/>
                    </a:lnTo>
                    <a:lnTo>
                      <a:pt x="58956" y="51862"/>
                    </a:lnTo>
                    <a:lnTo>
                      <a:pt x="58864" y="51770"/>
                    </a:lnTo>
                    <a:lnTo>
                      <a:pt x="58864" y="51647"/>
                    </a:lnTo>
                    <a:lnTo>
                      <a:pt x="58802" y="51524"/>
                    </a:lnTo>
                    <a:lnTo>
                      <a:pt x="58680" y="51463"/>
                    </a:lnTo>
                    <a:lnTo>
                      <a:pt x="58311" y="51463"/>
                    </a:lnTo>
                    <a:lnTo>
                      <a:pt x="58188" y="51432"/>
                    </a:lnTo>
                    <a:lnTo>
                      <a:pt x="58065" y="51371"/>
                    </a:lnTo>
                    <a:lnTo>
                      <a:pt x="57850" y="51371"/>
                    </a:lnTo>
                    <a:lnTo>
                      <a:pt x="57758" y="51279"/>
                    </a:lnTo>
                    <a:lnTo>
                      <a:pt x="57666" y="51217"/>
                    </a:lnTo>
                    <a:lnTo>
                      <a:pt x="57359" y="51217"/>
                    </a:lnTo>
                    <a:lnTo>
                      <a:pt x="57144" y="51187"/>
                    </a:lnTo>
                    <a:lnTo>
                      <a:pt x="56960" y="51125"/>
                    </a:lnTo>
                    <a:lnTo>
                      <a:pt x="56929" y="51064"/>
                    </a:lnTo>
                    <a:lnTo>
                      <a:pt x="56714" y="50972"/>
                    </a:lnTo>
                    <a:lnTo>
                      <a:pt x="56499" y="50910"/>
                    </a:lnTo>
                    <a:lnTo>
                      <a:pt x="56377" y="50849"/>
                    </a:lnTo>
                    <a:lnTo>
                      <a:pt x="56223" y="50849"/>
                    </a:lnTo>
                    <a:lnTo>
                      <a:pt x="56131" y="50941"/>
                    </a:lnTo>
                    <a:lnTo>
                      <a:pt x="56100" y="51064"/>
                    </a:lnTo>
                    <a:lnTo>
                      <a:pt x="56131" y="51187"/>
                    </a:lnTo>
                    <a:lnTo>
                      <a:pt x="56069" y="51340"/>
                    </a:lnTo>
                    <a:lnTo>
                      <a:pt x="56008" y="51309"/>
                    </a:lnTo>
                    <a:lnTo>
                      <a:pt x="55855" y="51340"/>
                    </a:lnTo>
                    <a:lnTo>
                      <a:pt x="55793" y="51494"/>
                    </a:lnTo>
                    <a:lnTo>
                      <a:pt x="55793" y="51617"/>
                    </a:lnTo>
                    <a:lnTo>
                      <a:pt x="55609" y="51801"/>
                    </a:lnTo>
                    <a:lnTo>
                      <a:pt x="55609" y="52200"/>
                    </a:lnTo>
                    <a:lnTo>
                      <a:pt x="55670" y="52415"/>
                    </a:lnTo>
                    <a:lnTo>
                      <a:pt x="55916" y="52476"/>
                    </a:lnTo>
                    <a:lnTo>
                      <a:pt x="56008" y="52599"/>
                    </a:lnTo>
                    <a:lnTo>
                      <a:pt x="56162" y="52630"/>
                    </a:lnTo>
                    <a:lnTo>
                      <a:pt x="56192" y="52753"/>
                    </a:lnTo>
                    <a:lnTo>
                      <a:pt x="56131" y="52998"/>
                    </a:lnTo>
                    <a:lnTo>
                      <a:pt x="56131" y="53275"/>
                    </a:lnTo>
                    <a:lnTo>
                      <a:pt x="56315" y="53367"/>
                    </a:lnTo>
                    <a:lnTo>
                      <a:pt x="56407" y="53490"/>
                    </a:lnTo>
                    <a:lnTo>
                      <a:pt x="56254" y="53735"/>
                    </a:lnTo>
                    <a:lnTo>
                      <a:pt x="55977" y="53766"/>
                    </a:lnTo>
                    <a:lnTo>
                      <a:pt x="55824" y="53735"/>
                    </a:lnTo>
                    <a:lnTo>
                      <a:pt x="55762" y="53766"/>
                    </a:lnTo>
                    <a:lnTo>
                      <a:pt x="55609" y="53766"/>
                    </a:lnTo>
                    <a:lnTo>
                      <a:pt x="55486" y="53705"/>
                    </a:lnTo>
                    <a:lnTo>
                      <a:pt x="55148" y="53705"/>
                    </a:lnTo>
                    <a:lnTo>
                      <a:pt x="54995" y="53766"/>
                    </a:lnTo>
                    <a:lnTo>
                      <a:pt x="54872" y="53674"/>
                    </a:lnTo>
                    <a:lnTo>
                      <a:pt x="54718" y="53612"/>
                    </a:lnTo>
                    <a:lnTo>
                      <a:pt x="54596" y="53612"/>
                    </a:lnTo>
                    <a:lnTo>
                      <a:pt x="54411" y="53735"/>
                    </a:lnTo>
                    <a:lnTo>
                      <a:pt x="54227" y="53797"/>
                    </a:lnTo>
                    <a:lnTo>
                      <a:pt x="54135" y="53858"/>
                    </a:lnTo>
                    <a:lnTo>
                      <a:pt x="53828" y="53735"/>
                    </a:lnTo>
                    <a:lnTo>
                      <a:pt x="53674" y="53612"/>
                    </a:lnTo>
                    <a:lnTo>
                      <a:pt x="53275" y="53367"/>
                    </a:lnTo>
                    <a:lnTo>
                      <a:pt x="53214" y="53275"/>
                    </a:lnTo>
                    <a:lnTo>
                      <a:pt x="53183" y="53121"/>
                    </a:lnTo>
                    <a:lnTo>
                      <a:pt x="53152" y="52998"/>
                    </a:lnTo>
                    <a:lnTo>
                      <a:pt x="52876" y="52998"/>
                    </a:lnTo>
                    <a:lnTo>
                      <a:pt x="52753" y="53090"/>
                    </a:lnTo>
                    <a:lnTo>
                      <a:pt x="52600" y="53090"/>
                    </a:lnTo>
                    <a:lnTo>
                      <a:pt x="52508" y="53121"/>
                    </a:lnTo>
                    <a:lnTo>
                      <a:pt x="52354" y="53121"/>
                    </a:lnTo>
                    <a:lnTo>
                      <a:pt x="52262" y="52998"/>
                    </a:lnTo>
                    <a:lnTo>
                      <a:pt x="52231" y="52906"/>
                    </a:lnTo>
                    <a:lnTo>
                      <a:pt x="52139" y="52783"/>
                    </a:lnTo>
                    <a:lnTo>
                      <a:pt x="52078" y="52783"/>
                    </a:lnTo>
                    <a:lnTo>
                      <a:pt x="51955" y="52875"/>
                    </a:lnTo>
                    <a:lnTo>
                      <a:pt x="51771" y="52875"/>
                    </a:lnTo>
                    <a:lnTo>
                      <a:pt x="51648" y="52875"/>
                    </a:lnTo>
                    <a:lnTo>
                      <a:pt x="51464" y="52906"/>
                    </a:lnTo>
                    <a:lnTo>
                      <a:pt x="51187" y="52937"/>
                    </a:lnTo>
                    <a:lnTo>
                      <a:pt x="51064" y="52998"/>
                    </a:lnTo>
                    <a:lnTo>
                      <a:pt x="50972" y="53213"/>
                    </a:lnTo>
                    <a:lnTo>
                      <a:pt x="50849" y="53275"/>
                    </a:lnTo>
                    <a:lnTo>
                      <a:pt x="50573" y="53183"/>
                    </a:lnTo>
                    <a:lnTo>
                      <a:pt x="50542" y="53275"/>
                    </a:lnTo>
                    <a:lnTo>
                      <a:pt x="50542" y="53367"/>
                    </a:lnTo>
                    <a:lnTo>
                      <a:pt x="50604" y="53459"/>
                    </a:lnTo>
                    <a:lnTo>
                      <a:pt x="50542" y="53520"/>
                    </a:lnTo>
                    <a:lnTo>
                      <a:pt x="50420" y="53674"/>
                    </a:lnTo>
                    <a:lnTo>
                      <a:pt x="50297" y="53705"/>
                    </a:lnTo>
                    <a:lnTo>
                      <a:pt x="50174" y="53827"/>
                    </a:lnTo>
                    <a:lnTo>
                      <a:pt x="50174" y="53950"/>
                    </a:lnTo>
                    <a:lnTo>
                      <a:pt x="49959" y="54042"/>
                    </a:lnTo>
                    <a:lnTo>
                      <a:pt x="49898" y="54227"/>
                    </a:lnTo>
                    <a:lnTo>
                      <a:pt x="49898" y="54380"/>
                    </a:lnTo>
                    <a:lnTo>
                      <a:pt x="49621" y="54472"/>
                    </a:lnTo>
                    <a:lnTo>
                      <a:pt x="49498" y="54626"/>
                    </a:lnTo>
                    <a:lnTo>
                      <a:pt x="49437" y="54718"/>
                    </a:lnTo>
                    <a:lnTo>
                      <a:pt x="49038" y="54718"/>
                    </a:lnTo>
                    <a:lnTo>
                      <a:pt x="48884" y="54810"/>
                    </a:lnTo>
                    <a:lnTo>
                      <a:pt x="48761" y="55117"/>
                    </a:lnTo>
                    <a:lnTo>
                      <a:pt x="48761" y="55117"/>
                    </a:lnTo>
                    <a:lnTo>
                      <a:pt x="48700" y="55117"/>
                    </a:lnTo>
                    <a:lnTo>
                      <a:pt x="48516" y="55056"/>
                    </a:lnTo>
                    <a:lnTo>
                      <a:pt x="48424" y="55056"/>
                    </a:lnTo>
                    <a:lnTo>
                      <a:pt x="48393" y="54994"/>
                    </a:lnTo>
                    <a:lnTo>
                      <a:pt x="48147" y="54902"/>
                    </a:lnTo>
                    <a:lnTo>
                      <a:pt x="47963" y="54749"/>
                    </a:lnTo>
                    <a:lnTo>
                      <a:pt x="47840" y="54718"/>
                    </a:lnTo>
                    <a:lnTo>
                      <a:pt x="47779" y="54595"/>
                    </a:lnTo>
                    <a:lnTo>
                      <a:pt x="47840" y="54441"/>
                    </a:lnTo>
                    <a:lnTo>
                      <a:pt x="47748" y="54380"/>
                    </a:lnTo>
                    <a:lnTo>
                      <a:pt x="47595" y="54472"/>
                    </a:lnTo>
                    <a:lnTo>
                      <a:pt x="47503" y="54626"/>
                    </a:lnTo>
                    <a:lnTo>
                      <a:pt x="47318" y="54656"/>
                    </a:lnTo>
                    <a:lnTo>
                      <a:pt x="46950" y="54687"/>
                    </a:lnTo>
                    <a:lnTo>
                      <a:pt x="46827" y="54779"/>
                    </a:lnTo>
                    <a:lnTo>
                      <a:pt x="46766" y="54841"/>
                    </a:lnTo>
                    <a:lnTo>
                      <a:pt x="46643" y="54779"/>
                    </a:lnTo>
                    <a:lnTo>
                      <a:pt x="46489" y="54718"/>
                    </a:lnTo>
                    <a:lnTo>
                      <a:pt x="46397" y="54718"/>
                    </a:lnTo>
                    <a:lnTo>
                      <a:pt x="46366" y="54656"/>
                    </a:lnTo>
                    <a:lnTo>
                      <a:pt x="46274" y="54595"/>
                    </a:lnTo>
                    <a:lnTo>
                      <a:pt x="46244" y="54472"/>
                    </a:lnTo>
                    <a:lnTo>
                      <a:pt x="46244" y="54349"/>
                    </a:lnTo>
                    <a:lnTo>
                      <a:pt x="46274" y="54257"/>
                    </a:lnTo>
                    <a:lnTo>
                      <a:pt x="46274" y="54165"/>
                    </a:lnTo>
                    <a:lnTo>
                      <a:pt x="46151" y="54104"/>
                    </a:lnTo>
                    <a:lnTo>
                      <a:pt x="46090" y="54104"/>
                    </a:lnTo>
                    <a:lnTo>
                      <a:pt x="45906" y="53981"/>
                    </a:lnTo>
                    <a:lnTo>
                      <a:pt x="45722" y="53950"/>
                    </a:lnTo>
                    <a:lnTo>
                      <a:pt x="45629" y="53950"/>
                    </a:lnTo>
                    <a:lnTo>
                      <a:pt x="45568" y="53766"/>
                    </a:lnTo>
                    <a:lnTo>
                      <a:pt x="45415" y="53520"/>
                    </a:lnTo>
                    <a:lnTo>
                      <a:pt x="45169" y="53336"/>
                    </a:lnTo>
                    <a:lnTo>
                      <a:pt x="44923" y="53275"/>
                    </a:lnTo>
                    <a:lnTo>
                      <a:pt x="44616" y="53275"/>
                    </a:lnTo>
                    <a:lnTo>
                      <a:pt x="44371" y="53305"/>
                    </a:lnTo>
                    <a:lnTo>
                      <a:pt x="44340" y="53397"/>
                    </a:lnTo>
                    <a:lnTo>
                      <a:pt x="44371" y="53490"/>
                    </a:lnTo>
                    <a:lnTo>
                      <a:pt x="44340" y="53551"/>
                    </a:lnTo>
                    <a:lnTo>
                      <a:pt x="44186" y="53612"/>
                    </a:lnTo>
                    <a:lnTo>
                      <a:pt x="44033" y="53582"/>
                    </a:lnTo>
                    <a:lnTo>
                      <a:pt x="43849" y="53674"/>
                    </a:lnTo>
                    <a:lnTo>
                      <a:pt x="43664" y="53551"/>
                    </a:lnTo>
                    <a:lnTo>
                      <a:pt x="43511" y="53582"/>
                    </a:lnTo>
                    <a:lnTo>
                      <a:pt x="43388" y="53643"/>
                    </a:lnTo>
                    <a:lnTo>
                      <a:pt x="43234" y="53643"/>
                    </a:lnTo>
                    <a:lnTo>
                      <a:pt x="43112" y="53520"/>
                    </a:lnTo>
                    <a:lnTo>
                      <a:pt x="42927" y="53459"/>
                    </a:lnTo>
                    <a:lnTo>
                      <a:pt x="42927" y="53367"/>
                    </a:lnTo>
                    <a:lnTo>
                      <a:pt x="42958" y="53244"/>
                    </a:lnTo>
                    <a:lnTo>
                      <a:pt x="42712" y="53121"/>
                    </a:lnTo>
                    <a:lnTo>
                      <a:pt x="42590" y="53183"/>
                    </a:lnTo>
                    <a:lnTo>
                      <a:pt x="42590" y="53367"/>
                    </a:lnTo>
                    <a:lnTo>
                      <a:pt x="42620" y="53428"/>
                    </a:lnTo>
                    <a:lnTo>
                      <a:pt x="42590" y="53520"/>
                    </a:lnTo>
                    <a:lnTo>
                      <a:pt x="42467" y="53612"/>
                    </a:lnTo>
                    <a:lnTo>
                      <a:pt x="42252" y="53643"/>
                    </a:lnTo>
                    <a:lnTo>
                      <a:pt x="40225" y="51095"/>
                    </a:lnTo>
                    <a:lnTo>
                      <a:pt x="38751" y="49989"/>
                    </a:lnTo>
                    <a:lnTo>
                      <a:pt x="38690" y="49866"/>
                    </a:lnTo>
                    <a:lnTo>
                      <a:pt x="38813" y="49836"/>
                    </a:lnTo>
                    <a:lnTo>
                      <a:pt x="38936" y="49682"/>
                    </a:lnTo>
                    <a:lnTo>
                      <a:pt x="38936" y="49529"/>
                    </a:lnTo>
                    <a:lnTo>
                      <a:pt x="38843" y="49467"/>
                    </a:lnTo>
                    <a:lnTo>
                      <a:pt x="38659" y="49529"/>
                    </a:lnTo>
                    <a:lnTo>
                      <a:pt x="38475" y="49590"/>
                    </a:lnTo>
                    <a:lnTo>
                      <a:pt x="38352" y="49713"/>
                    </a:lnTo>
                    <a:lnTo>
                      <a:pt x="38199" y="49774"/>
                    </a:lnTo>
                    <a:lnTo>
                      <a:pt x="38014" y="49928"/>
                    </a:lnTo>
                    <a:lnTo>
                      <a:pt x="38014" y="50051"/>
                    </a:lnTo>
                    <a:lnTo>
                      <a:pt x="37892" y="50173"/>
                    </a:lnTo>
                    <a:lnTo>
                      <a:pt x="37830" y="50296"/>
                    </a:lnTo>
                    <a:lnTo>
                      <a:pt x="37677" y="50419"/>
                    </a:lnTo>
                    <a:lnTo>
                      <a:pt x="37431" y="50450"/>
                    </a:lnTo>
                    <a:lnTo>
                      <a:pt x="37277" y="50511"/>
                    </a:lnTo>
                    <a:lnTo>
                      <a:pt x="37308" y="50695"/>
                    </a:lnTo>
                    <a:lnTo>
                      <a:pt x="37216" y="50757"/>
                    </a:lnTo>
                    <a:lnTo>
                      <a:pt x="37124" y="50695"/>
                    </a:lnTo>
                    <a:lnTo>
                      <a:pt x="36786" y="50634"/>
                    </a:lnTo>
                    <a:lnTo>
                      <a:pt x="36602" y="50665"/>
                    </a:lnTo>
                    <a:lnTo>
                      <a:pt x="36510" y="50787"/>
                    </a:lnTo>
                    <a:lnTo>
                      <a:pt x="36387" y="50787"/>
                    </a:lnTo>
                    <a:lnTo>
                      <a:pt x="36295" y="50634"/>
                    </a:lnTo>
                    <a:lnTo>
                      <a:pt x="36295" y="50419"/>
                    </a:lnTo>
                    <a:lnTo>
                      <a:pt x="36387" y="50358"/>
                    </a:lnTo>
                    <a:lnTo>
                      <a:pt x="36479" y="50173"/>
                    </a:lnTo>
                    <a:lnTo>
                      <a:pt x="36387" y="50143"/>
                    </a:lnTo>
                    <a:lnTo>
                      <a:pt x="36264" y="50235"/>
                    </a:lnTo>
                    <a:lnTo>
                      <a:pt x="36141" y="50235"/>
                    </a:lnTo>
                    <a:lnTo>
                      <a:pt x="35834" y="50081"/>
                    </a:lnTo>
                    <a:lnTo>
                      <a:pt x="35650" y="50112"/>
                    </a:lnTo>
                    <a:lnTo>
                      <a:pt x="35681" y="50204"/>
                    </a:lnTo>
                    <a:lnTo>
                      <a:pt x="35773" y="50265"/>
                    </a:lnTo>
                    <a:lnTo>
                      <a:pt x="35681" y="50388"/>
                    </a:lnTo>
                    <a:lnTo>
                      <a:pt x="35558" y="50388"/>
                    </a:lnTo>
                    <a:lnTo>
                      <a:pt x="35466" y="50173"/>
                    </a:lnTo>
                    <a:lnTo>
                      <a:pt x="35435" y="49928"/>
                    </a:lnTo>
                    <a:lnTo>
                      <a:pt x="35159" y="49713"/>
                    </a:lnTo>
                    <a:lnTo>
                      <a:pt x="35097" y="49743"/>
                    </a:lnTo>
                    <a:lnTo>
                      <a:pt x="35159" y="49897"/>
                    </a:lnTo>
                    <a:lnTo>
                      <a:pt x="35128" y="50051"/>
                    </a:lnTo>
                    <a:lnTo>
                      <a:pt x="35036" y="50051"/>
                    </a:lnTo>
                    <a:lnTo>
                      <a:pt x="34974" y="49866"/>
                    </a:lnTo>
                    <a:lnTo>
                      <a:pt x="34882" y="49928"/>
                    </a:lnTo>
                    <a:lnTo>
                      <a:pt x="34852" y="50081"/>
                    </a:lnTo>
                    <a:lnTo>
                      <a:pt x="34760" y="50112"/>
                    </a:lnTo>
                    <a:lnTo>
                      <a:pt x="34637" y="50020"/>
                    </a:lnTo>
                    <a:lnTo>
                      <a:pt x="34452" y="50112"/>
                    </a:lnTo>
                    <a:lnTo>
                      <a:pt x="34330" y="50051"/>
                    </a:lnTo>
                    <a:lnTo>
                      <a:pt x="34268" y="49897"/>
                    </a:lnTo>
                    <a:lnTo>
                      <a:pt x="34391" y="49866"/>
                    </a:lnTo>
                    <a:lnTo>
                      <a:pt x="34391" y="49805"/>
                    </a:lnTo>
                    <a:lnTo>
                      <a:pt x="34360" y="49621"/>
                    </a:lnTo>
                    <a:lnTo>
                      <a:pt x="34422" y="49498"/>
                    </a:lnTo>
                    <a:lnTo>
                      <a:pt x="34391" y="49406"/>
                    </a:lnTo>
                    <a:lnTo>
                      <a:pt x="34268" y="49344"/>
                    </a:lnTo>
                    <a:lnTo>
                      <a:pt x="34176" y="49191"/>
                    </a:lnTo>
                    <a:lnTo>
                      <a:pt x="34115" y="49037"/>
                    </a:lnTo>
                    <a:lnTo>
                      <a:pt x="34053" y="48976"/>
                    </a:lnTo>
                    <a:lnTo>
                      <a:pt x="33961" y="48761"/>
                    </a:lnTo>
                    <a:lnTo>
                      <a:pt x="33808" y="48761"/>
                    </a:lnTo>
                    <a:lnTo>
                      <a:pt x="33623" y="48853"/>
                    </a:lnTo>
                    <a:lnTo>
                      <a:pt x="33408" y="48853"/>
                    </a:lnTo>
                    <a:lnTo>
                      <a:pt x="33224" y="48699"/>
                    </a:lnTo>
                    <a:lnTo>
                      <a:pt x="33009" y="48730"/>
                    </a:lnTo>
                    <a:lnTo>
                      <a:pt x="32794" y="48669"/>
                    </a:lnTo>
                    <a:lnTo>
                      <a:pt x="32672" y="48699"/>
                    </a:lnTo>
                    <a:lnTo>
                      <a:pt x="32579" y="48669"/>
                    </a:lnTo>
                    <a:lnTo>
                      <a:pt x="32426" y="48761"/>
                    </a:lnTo>
                    <a:lnTo>
                      <a:pt x="32364" y="48914"/>
                    </a:lnTo>
                    <a:lnTo>
                      <a:pt x="32150" y="48914"/>
                    </a:lnTo>
                    <a:lnTo>
                      <a:pt x="32057" y="48976"/>
                    </a:lnTo>
                    <a:lnTo>
                      <a:pt x="32150" y="49099"/>
                    </a:lnTo>
                    <a:lnTo>
                      <a:pt x="32150" y="49221"/>
                    </a:lnTo>
                    <a:lnTo>
                      <a:pt x="31904" y="49252"/>
                    </a:lnTo>
                    <a:lnTo>
                      <a:pt x="31812" y="49221"/>
                    </a:lnTo>
                    <a:lnTo>
                      <a:pt x="31689" y="49375"/>
                    </a:lnTo>
                    <a:lnTo>
                      <a:pt x="31505" y="49406"/>
                    </a:lnTo>
                    <a:lnTo>
                      <a:pt x="31413" y="49467"/>
                    </a:lnTo>
                    <a:lnTo>
                      <a:pt x="31351" y="49467"/>
                    </a:lnTo>
                    <a:lnTo>
                      <a:pt x="30983" y="49713"/>
                    </a:lnTo>
                    <a:lnTo>
                      <a:pt x="30798" y="49774"/>
                    </a:lnTo>
                    <a:lnTo>
                      <a:pt x="30645" y="49866"/>
                    </a:lnTo>
                    <a:lnTo>
                      <a:pt x="30522" y="49836"/>
                    </a:lnTo>
                    <a:lnTo>
                      <a:pt x="30430" y="49743"/>
                    </a:lnTo>
                    <a:lnTo>
                      <a:pt x="30338" y="49836"/>
                    </a:lnTo>
                    <a:lnTo>
                      <a:pt x="30307" y="49958"/>
                    </a:lnTo>
                    <a:lnTo>
                      <a:pt x="30123" y="49958"/>
                    </a:lnTo>
                    <a:lnTo>
                      <a:pt x="30031" y="50020"/>
                    </a:lnTo>
                    <a:lnTo>
                      <a:pt x="30031" y="50204"/>
                    </a:lnTo>
                    <a:lnTo>
                      <a:pt x="29969" y="50265"/>
                    </a:lnTo>
                    <a:lnTo>
                      <a:pt x="29877" y="50204"/>
                    </a:lnTo>
                    <a:lnTo>
                      <a:pt x="29754" y="50204"/>
                    </a:lnTo>
                    <a:lnTo>
                      <a:pt x="29601" y="50296"/>
                    </a:lnTo>
                    <a:lnTo>
                      <a:pt x="29417" y="50296"/>
                    </a:lnTo>
                    <a:lnTo>
                      <a:pt x="29202" y="50450"/>
                    </a:lnTo>
                    <a:lnTo>
                      <a:pt x="29171" y="50511"/>
                    </a:lnTo>
                    <a:lnTo>
                      <a:pt x="28925" y="50511"/>
                    </a:lnTo>
                    <a:lnTo>
                      <a:pt x="28741" y="50603"/>
                    </a:lnTo>
                    <a:lnTo>
                      <a:pt x="28526" y="50603"/>
                    </a:lnTo>
                    <a:lnTo>
                      <a:pt x="28250" y="50695"/>
                    </a:lnTo>
                    <a:lnTo>
                      <a:pt x="28250" y="50818"/>
                    </a:lnTo>
                    <a:lnTo>
                      <a:pt x="28158" y="50941"/>
                    </a:lnTo>
                    <a:lnTo>
                      <a:pt x="28066" y="50787"/>
                    </a:lnTo>
                    <a:lnTo>
                      <a:pt x="27912" y="50787"/>
                    </a:lnTo>
                    <a:lnTo>
                      <a:pt x="27759" y="50880"/>
                    </a:lnTo>
                    <a:lnTo>
                      <a:pt x="27759" y="50972"/>
                    </a:lnTo>
                    <a:lnTo>
                      <a:pt x="27697" y="51064"/>
                    </a:lnTo>
                    <a:lnTo>
                      <a:pt x="27544" y="50941"/>
                    </a:lnTo>
                    <a:lnTo>
                      <a:pt x="27359" y="50972"/>
                    </a:lnTo>
                    <a:lnTo>
                      <a:pt x="27329" y="50880"/>
                    </a:lnTo>
                    <a:lnTo>
                      <a:pt x="27206" y="50880"/>
                    </a:lnTo>
                    <a:lnTo>
                      <a:pt x="27114" y="51002"/>
                    </a:lnTo>
                    <a:lnTo>
                      <a:pt x="26930" y="51002"/>
                    </a:lnTo>
                    <a:lnTo>
                      <a:pt x="26868" y="51033"/>
                    </a:lnTo>
                    <a:lnTo>
                      <a:pt x="26960" y="51248"/>
                    </a:lnTo>
                    <a:lnTo>
                      <a:pt x="26899" y="51309"/>
                    </a:lnTo>
                    <a:lnTo>
                      <a:pt x="27022" y="51371"/>
                    </a:lnTo>
                    <a:lnTo>
                      <a:pt x="27237" y="51340"/>
                    </a:lnTo>
                    <a:lnTo>
                      <a:pt x="27298" y="51524"/>
                    </a:lnTo>
                    <a:lnTo>
                      <a:pt x="27083" y="51524"/>
                    </a:lnTo>
                    <a:lnTo>
                      <a:pt x="27022" y="51586"/>
                    </a:lnTo>
                    <a:lnTo>
                      <a:pt x="27022" y="51678"/>
                    </a:lnTo>
                    <a:lnTo>
                      <a:pt x="27237" y="51678"/>
                    </a:lnTo>
                    <a:lnTo>
                      <a:pt x="27421" y="51770"/>
                    </a:lnTo>
                    <a:lnTo>
                      <a:pt x="27513" y="51678"/>
                    </a:lnTo>
                    <a:lnTo>
                      <a:pt x="27636" y="51678"/>
                    </a:lnTo>
                    <a:lnTo>
                      <a:pt x="27759" y="51801"/>
                    </a:lnTo>
                    <a:lnTo>
                      <a:pt x="27943" y="51862"/>
                    </a:lnTo>
                    <a:lnTo>
                      <a:pt x="27943" y="52016"/>
                    </a:lnTo>
                    <a:lnTo>
                      <a:pt x="27851" y="52077"/>
                    </a:lnTo>
                    <a:lnTo>
                      <a:pt x="27697" y="52046"/>
                    </a:lnTo>
                    <a:lnTo>
                      <a:pt x="27359" y="52077"/>
                    </a:lnTo>
                    <a:lnTo>
                      <a:pt x="27175" y="52261"/>
                    </a:lnTo>
                    <a:lnTo>
                      <a:pt x="26991" y="52507"/>
                    </a:lnTo>
                    <a:lnTo>
                      <a:pt x="26991" y="52691"/>
                    </a:lnTo>
                    <a:lnTo>
                      <a:pt x="27114" y="52691"/>
                    </a:lnTo>
                    <a:lnTo>
                      <a:pt x="27144" y="52875"/>
                    </a:lnTo>
                    <a:lnTo>
                      <a:pt x="27022" y="53029"/>
                    </a:lnTo>
                    <a:lnTo>
                      <a:pt x="26991" y="53213"/>
                    </a:lnTo>
                    <a:lnTo>
                      <a:pt x="26837" y="53213"/>
                    </a:lnTo>
                    <a:lnTo>
                      <a:pt x="26807" y="53275"/>
                    </a:lnTo>
                    <a:lnTo>
                      <a:pt x="26868" y="53397"/>
                    </a:lnTo>
                    <a:lnTo>
                      <a:pt x="26868" y="53490"/>
                    </a:lnTo>
                    <a:lnTo>
                      <a:pt x="27083" y="53490"/>
                    </a:lnTo>
                    <a:lnTo>
                      <a:pt x="27175" y="53612"/>
                    </a:lnTo>
                    <a:lnTo>
                      <a:pt x="27359" y="53643"/>
                    </a:lnTo>
                    <a:lnTo>
                      <a:pt x="27390" y="53735"/>
                    </a:lnTo>
                    <a:lnTo>
                      <a:pt x="27544" y="53858"/>
                    </a:lnTo>
                    <a:lnTo>
                      <a:pt x="27789" y="53858"/>
                    </a:lnTo>
                    <a:lnTo>
                      <a:pt x="27881" y="53919"/>
                    </a:lnTo>
                    <a:lnTo>
                      <a:pt x="27912" y="54564"/>
                    </a:lnTo>
                    <a:lnTo>
                      <a:pt x="27851" y="54718"/>
                    </a:lnTo>
                    <a:lnTo>
                      <a:pt x="27574" y="54810"/>
                    </a:lnTo>
                    <a:lnTo>
                      <a:pt x="27329" y="54779"/>
                    </a:lnTo>
                    <a:lnTo>
                      <a:pt x="27083" y="54626"/>
                    </a:lnTo>
                    <a:lnTo>
                      <a:pt x="26991" y="54687"/>
                    </a:lnTo>
                    <a:lnTo>
                      <a:pt x="26991" y="54871"/>
                    </a:lnTo>
                    <a:lnTo>
                      <a:pt x="26899" y="55025"/>
                    </a:lnTo>
                    <a:lnTo>
                      <a:pt x="26745" y="55209"/>
                    </a:lnTo>
                    <a:lnTo>
                      <a:pt x="26438" y="55025"/>
                    </a:lnTo>
                    <a:lnTo>
                      <a:pt x="26193" y="55025"/>
                    </a:lnTo>
                    <a:lnTo>
                      <a:pt x="26070" y="54963"/>
                    </a:lnTo>
                    <a:lnTo>
                      <a:pt x="26008" y="55025"/>
                    </a:lnTo>
                    <a:lnTo>
                      <a:pt x="25855" y="54963"/>
                    </a:lnTo>
                    <a:lnTo>
                      <a:pt x="25701" y="54779"/>
                    </a:lnTo>
                    <a:lnTo>
                      <a:pt x="25824" y="54718"/>
                    </a:lnTo>
                    <a:lnTo>
                      <a:pt x="25885" y="54595"/>
                    </a:lnTo>
                    <a:lnTo>
                      <a:pt x="25763" y="54534"/>
                    </a:lnTo>
                    <a:lnTo>
                      <a:pt x="25548" y="54441"/>
                    </a:lnTo>
                    <a:lnTo>
                      <a:pt x="25486" y="54534"/>
                    </a:lnTo>
                    <a:lnTo>
                      <a:pt x="25302" y="54534"/>
                    </a:lnTo>
                    <a:lnTo>
                      <a:pt x="25149" y="54595"/>
                    </a:lnTo>
                    <a:lnTo>
                      <a:pt x="25179" y="54779"/>
                    </a:lnTo>
                    <a:lnTo>
                      <a:pt x="24964" y="54810"/>
                    </a:lnTo>
                    <a:lnTo>
                      <a:pt x="24903" y="54718"/>
                    </a:lnTo>
                    <a:lnTo>
                      <a:pt x="24657" y="54503"/>
                    </a:lnTo>
                    <a:lnTo>
                      <a:pt x="24473" y="54534"/>
                    </a:lnTo>
                    <a:lnTo>
                      <a:pt x="24412" y="54656"/>
                    </a:lnTo>
                    <a:lnTo>
                      <a:pt x="24319" y="54534"/>
                    </a:lnTo>
                    <a:lnTo>
                      <a:pt x="24166" y="54595"/>
                    </a:lnTo>
                    <a:lnTo>
                      <a:pt x="24166" y="54749"/>
                    </a:lnTo>
                    <a:lnTo>
                      <a:pt x="24012" y="54749"/>
                    </a:lnTo>
                    <a:lnTo>
                      <a:pt x="24012" y="55056"/>
                    </a:lnTo>
                    <a:lnTo>
                      <a:pt x="23797" y="55209"/>
                    </a:lnTo>
                    <a:lnTo>
                      <a:pt x="23675" y="55148"/>
                    </a:lnTo>
                    <a:lnTo>
                      <a:pt x="23583" y="54994"/>
                    </a:lnTo>
                    <a:lnTo>
                      <a:pt x="23275" y="54963"/>
                    </a:lnTo>
                    <a:lnTo>
                      <a:pt x="23153" y="54779"/>
                    </a:lnTo>
                    <a:lnTo>
                      <a:pt x="22999" y="54902"/>
                    </a:lnTo>
                    <a:lnTo>
                      <a:pt x="22999" y="55086"/>
                    </a:lnTo>
                    <a:lnTo>
                      <a:pt x="22907" y="55271"/>
                    </a:lnTo>
                    <a:lnTo>
                      <a:pt x="22815" y="55240"/>
                    </a:lnTo>
                    <a:lnTo>
                      <a:pt x="22815" y="55025"/>
                    </a:lnTo>
                    <a:lnTo>
                      <a:pt x="22723" y="54933"/>
                    </a:lnTo>
                    <a:lnTo>
                      <a:pt x="22600" y="54933"/>
                    </a:lnTo>
                    <a:lnTo>
                      <a:pt x="22385" y="54749"/>
                    </a:lnTo>
                    <a:lnTo>
                      <a:pt x="22231" y="54564"/>
                    </a:lnTo>
                    <a:lnTo>
                      <a:pt x="22078" y="54564"/>
                    </a:lnTo>
                    <a:lnTo>
                      <a:pt x="21894" y="54349"/>
                    </a:lnTo>
                    <a:lnTo>
                      <a:pt x="21740" y="54349"/>
                    </a:lnTo>
                    <a:lnTo>
                      <a:pt x="21648" y="54227"/>
                    </a:lnTo>
                    <a:lnTo>
                      <a:pt x="21525" y="54227"/>
                    </a:lnTo>
                    <a:lnTo>
                      <a:pt x="21218" y="54319"/>
                    </a:lnTo>
                    <a:lnTo>
                      <a:pt x="21034" y="54196"/>
                    </a:lnTo>
                    <a:lnTo>
                      <a:pt x="20942" y="53981"/>
                    </a:lnTo>
                    <a:lnTo>
                      <a:pt x="20788" y="53981"/>
                    </a:lnTo>
                    <a:lnTo>
                      <a:pt x="20635" y="54104"/>
                    </a:lnTo>
                    <a:lnTo>
                      <a:pt x="20481" y="54104"/>
                    </a:lnTo>
                    <a:lnTo>
                      <a:pt x="20451" y="54196"/>
                    </a:lnTo>
                    <a:lnTo>
                      <a:pt x="20328" y="54319"/>
                    </a:lnTo>
                    <a:lnTo>
                      <a:pt x="20328" y="54165"/>
                    </a:lnTo>
                    <a:lnTo>
                      <a:pt x="20236" y="54257"/>
                    </a:lnTo>
                    <a:lnTo>
                      <a:pt x="20174" y="54380"/>
                    </a:lnTo>
                    <a:lnTo>
                      <a:pt x="20021" y="54472"/>
                    </a:lnTo>
                    <a:lnTo>
                      <a:pt x="19929" y="54380"/>
                    </a:lnTo>
                    <a:lnTo>
                      <a:pt x="20051" y="54257"/>
                    </a:lnTo>
                    <a:lnTo>
                      <a:pt x="20082" y="54134"/>
                    </a:lnTo>
                    <a:lnTo>
                      <a:pt x="19867" y="54042"/>
                    </a:lnTo>
                    <a:lnTo>
                      <a:pt x="19621" y="53919"/>
                    </a:lnTo>
                    <a:lnTo>
                      <a:pt x="19591" y="54012"/>
                    </a:lnTo>
                    <a:lnTo>
                      <a:pt x="19621" y="54165"/>
                    </a:lnTo>
                    <a:lnTo>
                      <a:pt x="19621" y="54319"/>
                    </a:lnTo>
                    <a:lnTo>
                      <a:pt x="19437" y="54257"/>
                    </a:lnTo>
                    <a:lnTo>
                      <a:pt x="19314" y="54349"/>
                    </a:lnTo>
                    <a:lnTo>
                      <a:pt x="19253" y="54595"/>
                    </a:lnTo>
                    <a:lnTo>
                      <a:pt x="19130" y="54595"/>
                    </a:lnTo>
                    <a:lnTo>
                      <a:pt x="18885" y="54749"/>
                    </a:lnTo>
                    <a:lnTo>
                      <a:pt x="18823" y="54933"/>
                    </a:lnTo>
                    <a:lnTo>
                      <a:pt x="18946" y="55086"/>
                    </a:lnTo>
                    <a:lnTo>
                      <a:pt x="18946" y="55271"/>
                    </a:lnTo>
                    <a:lnTo>
                      <a:pt x="18670" y="55271"/>
                    </a:lnTo>
                    <a:lnTo>
                      <a:pt x="18424" y="55301"/>
                    </a:lnTo>
                    <a:lnTo>
                      <a:pt x="18608" y="55977"/>
                    </a:lnTo>
                    <a:lnTo>
                      <a:pt x="18516" y="56038"/>
                    </a:lnTo>
                    <a:lnTo>
                      <a:pt x="18547" y="56315"/>
                    </a:lnTo>
                    <a:lnTo>
                      <a:pt x="18301" y="56345"/>
                    </a:lnTo>
                    <a:lnTo>
                      <a:pt x="18055" y="56192"/>
                    </a:lnTo>
                    <a:lnTo>
                      <a:pt x="17994" y="56038"/>
                    </a:lnTo>
                    <a:lnTo>
                      <a:pt x="17533" y="55670"/>
                    </a:lnTo>
                    <a:lnTo>
                      <a:pt x="17441" y="55823"/>
                    </a:lnTo>
                    <a:lnTo>
                      <a:pt x="17441" y="56038"/>
                    </a:lnTo>
                    <a:lnTo>
                      <a:pt x="17196" y="56284"/>
                    </a:lnTo>
                    <a:lnTo>
                      <a:pt x="17042" y="56376"/>
                    </a:lnTo>
                    <a:lnTo>
                      <a:pt x="17104" y="56775"/>
                    </a:lnTo>
                    <a:lnTo>
                      <a:pt x="17226" y="56898"/>
                    </a:lnTo>
                    <a:lnTo>
                      <a:pt x="17134" y="57420"/>
                    </a:lnTo>
                    <a:lnTo>
                      <a:pt x="17011" y="57696"/>
                    </a:lnTo>
                    <a:lnTo>
                      <a:pt x="17349" y="57819"/>
                    </a:lnTo>
                    <a:lnTo>
                      <a:pt x="17503" y="58065"/>
                    </a:lnTo>
                    <a:lnTo>
                      <a:pt x="17441" y="58188"/>
                    </a:lnTo>
                    <a:lnTo>
                      <a:pt x="17718" y="58403"/>
                    </a:lnTo>
                    <a:lnTo>
                      <a:pt x="17779" y="58280"/>
                    </a:lnTo>
                    <a:lnTo>
                      <a:pt x="18301" y="58433"/>
                    </a:lnTo>
                    <a:lnTo>
                      <a:pt x="18700" y="58802"/>
                    </a:lnTo>
                    <a:lnTo>
                      <a:pt x="19038" y="59354"/>
                    </a:lnTo>
                    <a:lnTo>
                      <a:pt x="18700" y="59354"/>
                    </a:lnTo>
                    <a:lnTo>
                      <a:pt x="18700" y="59508"/>
                    </a:lnTo>
                    <a:lnTo>
                      <a:pt x="19007" y="59692"/>
                    </a:lnTo>
                    <a:lnTo>
                      <a:pt x="19222" y="59631"/>
                    </a:lnTo>
                    <a:lnTo>
                      <a:pt x="19437" y="59754"/>
                    </a:lnTo>
                    <a:lnTo>
                      <a:pt x="19437" y="59754"/>
                    </a:lnTo>
                    <a:lnTo>
                      <a:pt x="19437" y="59815"/>
                    </a:lnTo>
                    <a:lnTo>
                      <a:pt x="19437" y="59907"/>
                    </a:lnTo>
                    <a:lnTo>
                      <a:pt x="19314" y="59938"/>
                    </a:lnTo>
                    <a:lnTo>
                      <a:pt x="19376" y="59999"/>
                    </a:lnTo>
                    <a:lnTo>
                      <a:pt x="19376" y="60091"/>
                    </a:lnTo>
                    <a:lnTo>
                      <a:pt x="19284" y="60091"/>
                    </a:lnTo>
                    <a:lnTo>
                      <a:pt x="19376" y="60122"/>
                    </a:lnTo>
                    <a:lnTo>
                      <a:pt x="19376" y="60245"/>
                    </a:lnTo>
                    <a:lnTo>
                      <a:pt x="19253" y="60214"/>
                    </a:lnTo>
                    <a:lnTo>
                      <a:pt x="19192" y="60214"/>
                    </a:lnTo>
                    <a:lnTo>
                      <a:pt x="19038" y="60183"/>
                    </a:lnTo>
                    <a:lnTo>
                      <a:pt x="18915" y="60214"/>
                    </a:lnTo>
                    <a:lnTo>
                      <a:pt x="19161" y="60337"/>
                    </a:lnTo>
                    <a:lnTo>
                      <a:pt x="19192" y="60429"/>
                    </a:lnTo>
                    <a:lnTo>
                      <a:pt x="19130" y="60491"/>
                    </a:lnTo>
                    <a:lnTo>
                      <a:pt x="19038" y="60398"/>
                    </a:lnTo>
                    <a:cubicBezTo>
                      <a:pt x="19007" y="60429"/>
                      <a:pt x="18977" y="60429"/>
                      <a:pt x="18915" y="60429"/>
                    </a:cubicBezTo>
                    <a:cubicBezTo>
                      <a:pt x="18885" y="60429"/>
                      <a:pt x="18885" y="60429"/>
                      <a:pt x="18854" y="60398"/>
                    </a:cubicBezTo>
                    <a:lnTo>
                      <a:pt x="18762" y="60398"/>
                    </a:lnTo>
                    <a:lnTo>
                      <a:pt x="18885" y="60460"/>
                    </a:lnTo>
                    <a:lnTo>
                      <a:pt x="18915" y="60521"/>
                    </a:lnTo>
                    <a:lnTo>
                      <a:pt x="18792" y="60613"/>
                    </a:lnTo>
                    <a:lnTo>
                      <a:pt x="18700" y="60613"/>
                    </a:lnTo>
                    <a:lnTo>
                      <a:pt x="18608" y="60675"/>
                    </a:lnTo>
                    <a:lnTo>
                      <a:pt x="18547" y="60613"/>
                    </a:lnTo>
                    <a:lnTo>
                      <a:pt x="18516" y="60705"/>
                    </a:lnTo>
                    <a:lnTo>
                      <a:pt x="18455" y="60736"/>
                    </a:lnTo>
                    <a:lnTo>
                      <a:pt x="18363" y="60675"/>
                    </a:lnTo>
                    <a:lnTo>
                      <a:pt x="18270" y="60644"/>
                    </a:lnTo>
                    <a:lnTo>
                      <a:pt x="18270" y="60736"/>
                    </a:lnTo>
                    <a:lnTo>
                      <a:pt x="18209" y="60890"/>
                    </a:lnTo>
                    <a:lnTo>
                      <a:pt x="18178" y="61074"/>
                    </a:lnTo>
                    <a:lnTo>
                      <a:pt x="18086" y="61105"/>
                    </a:lnTo>
                    <a:lnTo>
                      <a:pt x="18025" y="61289"/>
                    </a:lnTo>
                    <a:lnTo>
                      <a:pt x="17963" y="61412"/>
                    </a:lnTo>
                    <a:lnTo>
                      <a:pt x="17963" y="61719"/>
                    </a:lnTo>
                    <a:lnTo>
                      <a:pt x="17871" y="61780"/>
                    </a:lnTo>
                    <a:lnTo>
                      <a:pt x="17810" y="61934"/>
                    </a:lnTo>
                    <a:lnTo>
                      <a:pt x="17902" y="62210"/>
                    </a:lnTo>
                    <a:lnTo>
                      <a:pt x="18025" y="62210"/>
                    </a:lnTo>
                    <a:lnTo>
                      <a:pt x="18117" y="62210"/>
                    </a:lnTo>
                    <a:lnTo>
                      <a:pt x="18240" y="62333"/>
                    </a:lnTo>
                    <a:lnTo>
                      <a:pt x="18393" y="62364"/>
                    </a:lnTo>
                    <a:lnTo>
                      <a:pt x="18393" y="62640"/>
                    </a:lnTo>
                    <a:lnTo>
                      <a:pt x="18577" y="62763"/>
                    </a:lnTo>
                    <a:lnTo>
                      <a:pt x="18670" y="62701"/>
                    </a:lnTo>
                    <a:lnTo>
                      <a:pt x="18762" y="62701"/>
                    </a:lnTo>
                    <a:lnTo>
                      <a:pt x="18700" y="62824"/>
                    </a:lnTo>
                    <a:lnTo>
                      <a:pt x="18639" y="62978"/>
                    </a:lnTo>
                    <a:lnTo>
                      <a:pt x="18577" y="62947"/>
                    </a:lnTo>
                    <a:lnTo>
                      <a:pt x="18547" y="63101"/>
                    </a:lnTo>
                    <a:lnTo>
                      <a:pt x="18670" y="63101"/>
                    </a:lnTo>
                    <a:lnTo>
                      <a:pt x="18700" y="63162"/>
                    </a:lnTo>
                    <a:lnTo>
                      <a:pt x="18731" y="63285"/>
                    </a:lnTo>
                    <a:lnTo>
                      <a:pt x="18762" y="63530"/>
                    </a:lnTo>
                    <a:lnTo>
                      <a:pt x="18885" y="63684"/>
                    </a:lnTo>
                    <a:lnTo>
                      <a:pt x="18946" y="63899"/>
                    </a:lnTo>
                    <a:lnTo>
                      <a:pt x="19253" y="64298"/>
                    </a:lnTo>
                    <a:lnTo>
                      <a:pt x="19683" y="64636"/>
                    </a:lnTo>
                    <a:lnTo>
                      <a:pt x="19744" y="64697"/>
                    </a:lnTo>
                    <a:lnTo>
                      <a:pt x="19744" y="64697"/>
                    </a:lnTo>
                    <a:lnTo>
                      <a:pt x="19468" y="65035"/>
                    </a:lnTo>
                    <a:lnTo>
                      <a:pt x="19253" y="65158"/>
                    </a:lnTo>
                    <a:lnTo>
                      <a:pt x="19161" y="65311"/>
                    </a:lnTo>
                    <a:lnTo>
                      <a:pt x="18792" y="65281"/>
                    </a:lnTo>
                    <a:lnTo>
                      <a:pt x="18670" y="65066"/>
                    </a:lnTo>
                    <a:lnTo>
                      <a:pt x="18301" y="64759"/>
                    </a:lnTo>
                    <a:lnTo>
                      <a:pt x="18055" y="64728"/>
                    </a:lnTo>
                    <a:lnTo>
                      <a:pt x="17963" y="65035"/>
                    </a:lnTo>
                    <a:lnTo>
                      <a:pt x="18178" y="65158"/>
                    </a:lnTo>
                    <a:lnTo>
                      <a:pt x="18301" y="65342"/>
                    </a:lnTo>
                    <a:lnTo>
                      <a:pt x="18270" y="65649"/>
                    </a:lnTo>
                    <a:lnTo>
                      <a:pt x="17963" y="65496"/>
                    </a:lnTo>
                    <a:lnTo>
                      <a:pt x="17656" y="65496"/>
                    </a:lnTo>
                    <a:lnTo>
                      <a:pt x="17196" y="65219"/>
                    </a:lnTo>
                    <a:lnTo>
                      <a:pt x="16889" y="65342"/>
                    </a:lnTo>
                    <a:lnTo>
                      <a:pt x="16889" y="65465"/>
                    </a:lnTo>
                    <a:lnTo>
                      <a:pt x="17042" y="65618"/>
                    </a:lnTo>
                    <a:lnTo>
                      <a:pt x="16827" y="65434"/>
                    </a:lnTo>
                    <a:lnTo>
                      <a:pt x="16367" y="65434"/>
                    </a:lnTo>
                    <a:lnTo>
                      <a:pt x="16275" y="65403"/>
                    </a:lnTo>
                    <a:lnTo>
                      <a:pt x="15875" y="65496"/>
                    </a:lnTo>
                    <a:lnTo>
                      <a:pt x="15630" y="65588"/>
                    </a:lnTo>
                    <a:lnTo>
                      <a:pt x="15630" y="65588"/>
                    </a:lnTo>
                    <a:lnTo>
                      <a:pt x="15476" y="65526"/>
                    </a:lnTo>
                    <a:lnTo>
                      <a:pt x="15138" y="65250"/>
                    </a:lnTo>
                    <a:lnTo>
                      <a:pt x="14985" y="65219"/>
                    </a:lnTo>
                    <a:lnTo>
                      <a:pt x="14862" y="65311"/>
                    </a:lnTo>
                    <a:lnTo>
                      <a:pt x="14770" y="65311"/>
                    </a:lnTo>
                    <a:lnTo>
                      <a:pt x="14555" y="65219"/>
                    </a:lnTo>
                    <a:lnTo>
                      <a:pt x="14463" y="65342"/>
                    </a:lnTo>
                    <a:lnTo>
                      <a:pt x="14371" y="65311"/>
                    </a:lnTo>
                    <a:lnTo>
                      <a:pt x="14340" y="65158"/>
                    </a:lnTo>
                    <a:lnTo>
                      <a:pt x="14248" y="65158"/>
                    </a:lnTo>
                    <a:lnTo>
                      <a:pt x="14248" y="65158"/>
                    </a:lnTo>
                    <a:lnTo>
                      <a:pt x="14279" y="65127"/>
                    </a:lnTo>
                    <a:lnTo>
                      <a:pt x="14217" y="64974"/>
                    </a:lnTo>
                    <a:lnTo>
                      <a:pt x="14279" y="64881"/>
                    </a:lnTo>
                    <a:lnTo>
                      <a:pt x="14156" y="64605"/>
                    </a:lnTo>
                    <a:lnTo>
                      <a:pt x="14094" y="64267"/>
                    </a:lnTo>
                    <a:lnTo>
                      <a:pt x="14002" y="64145"/>
                    </a:lnTo>
                    <a:lnTo>
                      <a:pt x="13818" y="63868"/>
                    </a:lnTo>
                    <a:lnTo>
                      <a:pt x="13634" y="63837"/>
                    </a:lnTo>
                    <a:lnTo>
                      <a:pt x="13634" y="63745"/>
                    </a:lnTo>
                    <a:lnTo>
                      <a:pt x="13419" y="63561"/>
                    </a:lnTo>
                    <a:lnTo>
                      <a:pt x="13327" y="63623"/>
                    </a:lnTo>
                    <a:lnTo>
                      <a:pt x="13235" y="63561"/>
                    </a:lnTo>
                    <a:lnTo>
                      <a:pt x="13081" y="63561"/>
                    </a:lnTo>
                    <a:lnTo>
                      <a:pt x="12958" y="63346"/>
                    </a:lnTo>
                    <a:lnTo>
                      <a:pt x="12866" y="63346"/>
                    </a:lnTo>
                    <a:lnTo>
                      <a:pt x="12713" y="63285"/>
                    </a:lnTo>
                    <a:lnTo>
                      <a:pt x="12651" y="63193"/>
                    </a:lnTo>
                    <a:lnTo>
                      <a:pt x="12528" y="63193"/>
                    </a:lnTo>
                    <a:lnTo>
                      <a:pt x="12406" y="63070"/>
                    </a:lnTo>
                    <a:lnTo>
                      <a:pt x="12344" y="62978"/>
                    </a:lnTo>
                    <a:lnTo>
                      <a:pt x="12191" y="62916"/>
                    </a:lnTo>
                    <a:lnTo>
                      <a:pt x="12099" y="62701"/>
                    </a:lnTo>
                    <a:lnTo>
                      <a:pt x="11546" y="62333"/>
                    </a:lnTo>
                    <a:lnTo>
                      <a:pt x="11331" y="62271"/>
                    </a:lnTo>
                    <a:lnTo>
                      <a:pt x="11024" y="62087"/>
                    </a:lnTo>
                    <a:lnTo>
                      <a:pt x="10717" y="62118"/>
                    </a:lnTo>
                    <a:lnTo>
                      <a:pt x="10533" y="61934"/>
                    </a:lnTo>
                    <a:lnTo>
                      <a:pt x="10533" y="61780"/>
                    </a:lnTo>
                    <a:lnTo>
                      <a:pt x="10318" y="61596"/>
                    </a:lnTo>
                    <a:lnTo>
                      <a:pt x="10225" y="61596"/>
                    </a:lnTo>
                    <a:lnTo>
                      <a:pt x="10010" y="61565"/>
                    </a:lnTo>
                    <a:lnTo>
                      <a:pt x="10133" y="61473"/>
                    </a:lnTo>
                    <a:lnTo>
                      <a:pt x="10256" y="61442"/>
                    </a:lnTo>
                    <a:lnTo>
                      <a:pt x="10195" y="61320"/>
                    </a:lnTo>
                    <a:lnTo>
                      <a:pt x="10195" y="61227"/>
                    </a:lnTo>
                    <a:lnTo>
                      <a:pt x="10379" y="61289"/>
                    </a:lnTo>
                    <a:lnTo>
                      <a:pt x="10502" y="61381"/>
                    </a:lnTo>
                    <a:lnTo>
                      <a:pt x="10533" y="61350"/>
                    </a:lnTo>
                    <a:lnTo>
                      <a:pt x="10717" y="61381"/>
                    </a:lnTo>
                    <a:lnTo>
                      <a:pt x="10747" y="61135"/>
                    </a:lnTo>
                    <a:lnTo>
                      <a:pt x="10655" y="61074"/>
                    </a:lnTo>
                    <a:lnTo>
                      <a:pt x="10655" y="60951"/>
                    </a:lnTo>
                    <a:lnTo>
                      <a:pt x="10840" y="60767"/>
                    </a:lnTo>
                    <a:lnTo>
                      <a:pt x="10840" y="60705"/>
                    </a:lnTo>
                    <a:lnTo>
                      <a:pt x="10901" y="60644"/>
                    </a:lnTo>
                    <a:lnTo>
                      <a:pt x="11024" y="60644"/>
                    </a:lnTo>
                    <a:lnTo>
                      <a:pt x="10993" y="60583"/>
                    </a:lnTo>
                    <a:lnTo>
                      <a:pt x="11116" y="60552"/>
                    </a:lnTo>
                    <a:lnTo>
                      <a:pt x="11116" y="60491"/>
                    </a:lnTo>
                    <a:lnTo>
                      <a:pt x="10932" y="60429"/>
                    </a:lnTo>
                    <a:lnTo>
                      <a:pt x="10901" y="60337"/>
                    </a:lnTo>
                    <a:lnTo>
                      <a:pt x="10809" y="60429"/>
                    </a:lnTo>
                    <a:lnTo>
                      <a:pt x="10686" y="60306"/>
                    </a:lnTo>
                    <a:lnTo>
                      <a:pt x="10563" y="60061"/>
                    </a:lnTo>
                    <a:lnTo>
                      <a:pt x="10840" y="60030"/>
                    </a:lnTo>
                    <a:lnTo>
                      <a:pt x="11055" y="60061"/>
                    </a:lnTo>
                    <a:lnTo>
                      <a:pt x="11147" y="59938"/>
                    </a:lnTo>
                    <a:lnTo>
                      <a:pt x="11055" y="59938"/>
                    </a:lnTo>
                    <a:lnTo>
                      <a:pt x="10962" y="59846"/>
                    </a:lnTo>
                    <a:lnTo>
                      <a:pt x="11147" y="59723"/>
                    </a:lnTo>
                    <a:lnTo>
                      <a:pt x="11577" y="59508"/>
                    </a:lnTo>
                    <a:lnTo>
                      <a:pt x="11638" y="59385"/>
                    </a:lnTo>
                    <a:lnTo>
                      <a:pt x="11577" y="59293"/>
                    </a:lnTo>
                    <a:lnTo>
                      <a:pt x="11362" y="59324"/>
                    </a:lnTo>
                    <a:lnTo>
                      <a:pt x="11177" y="59447"/>
                    </a:lnTo>
                    <a:lnTo>
                      <a:pt x="11024" y="59416"/>
                    </a:lnTo>
                    <a:lnTo>
                      <a:pt x="10993" y="59416"/>
                    </a:lnTo>
                    <a:lnTo>
                      <a:pt x="10993" y="59416"/>
                    </a:lnTo>
                    <a:lnTo>
                      <a:pt x="11024" y="59017"/>
                    </a:lnTo>
                    <a:lnTo>
                      <a:pt x="11147" y="58986"/>
                    </a:lnTo>
                    <a:lnTo>
                      <a:pt x="11300" y="58679"/>
                    </a:lnTo>
                    <a:lnTo>
                      <a:pt x="11699" y="58679"/>
                    </a:lnTo>
                    <a:lnTo>
                      <a:pt x="11853" y="58556"/>
                    </a:lnTo>
                    <a:lnTo>
                      <a:pt x="11822" y="58341"/>
                    </a:lnTo>
                    <a:lnTo>
                      <a:pt x="11914" y="58034"/>
                    </a:lnTo>
                    <a:lnTo>
                      <a:pt x="11884" y="57819"/>
                    </a:lnTo>
                    <a:lnTo>
                      <a:pt x="11638" y="57635"/>
                    </a:lnTo>
                    <a:lnTo>
                      <a:pt x="11699" y="57297"/>
                    </a:lnTo>
                    <a:lnTo>
                      <a:pt x="11884" y="57236"/>
                    </a:lnTo>
                    <a:lnTo>
                      <a:pt x="12006" y="57051"/>
                    </a:lnTo>
                    <a:lnTo>
                      <a:pt x="12006" y="56837"/>
                    </a:lnTo>
                    <a:lnTo>
                      <a:pt x="11884" y="56775"/>
                    </a:lnTo>
                    <a:lnTo>
                      <a:pt x="11822" y="56591"/>
                    </a:lnTo>
                    <a:lnTo>
                      <a:pt x="11699" y="56714"/>
                    </a:lnTo>
                    <a:lnTo>
                      <a:pt x="11454" y="56652"/>
                    </a:lnTo>
                    <a:lnTo>
                      <a:pt x="11239" y="56529"/>
                    </a:lnTo>
                    <a:lnTo>
                      <a:pt x="11055" y="56560"/>
                    </a:lnTo>
                    <a:lnTo>
                      <a:pt x="10901" y="56468"/>
                    </a:lnTo>
                    <a:lnTo>
                      <a:pt x="10686" y="56468"/>
                    </a:lnTo>
                    <a:lnTo>
                      <a:pt x="10379" y="56407"/>
                    </a:lnTo>
                    <a:lnTo>
                      <a:pt x="10256" y="56499"/>
                    </a:lnTo>
                    <a:lnTo>
                      <a:pt x="10195" y="56345"/>
                    </a:lnTo>
                    <a:lnTo>
                      <a:pt x="9949" y="56192"/>
                    </a:lnTo>
                    <a:lnTo>
                      <a:pt x="9765" y="55793"/>
                    </a:lnTo>
                    <a:lnTo>
                      <a:pt x="9611" y="55793"/>
                    </a:lnTo>
                    <a:lnTo>
                      <a:pt x="9335" y="56007"/>
                    </a:lnTo>
                    <a:lnTo>
                      <a:pt x="9151" y="55977"/>
                    </a:lnTo>
                    <a:lnTo>
                      <a:pt x="8966" y="56038"/>
                    </a:lnTo>
                    <a:lnTo>
                      <a:pt x="8752" y="55915"/>
                    </a:lnTo>
                    <a:lnTo>
                      <a:pt x="8598" y="56069"/>
                    </a:lnTo>
                    <a:lnTo>
                      <a:pt x="8199" y="55731"/>
                    </a:lnTo>
                    <a:lnTo>
                      <a:pt x="8107" y="55455"/>
                    </a:lnTo>
                    <a:lnTo>
                      <a:pt x="8107" y="55209"/>
                    </a:lnTo>
                    <a:lnTo>
                      <a:pt x="7953" y="55178"/>
                    </a:lnTo>
                    <a:lnTo>
                      <a:pt x="7922" y="54994"/>
                    </a:lnTo>
                    <a:lnTo>
                      <a:pt x="7769" y="54871"/>
                    </a:lnTo>
                    <a:lnTo>
                      <a:pt x="7308" y="54933"/>
                    </a:lnTo>
                    <a:lnTo>
                      <a:pt x="7093" y="54626"/>
                    </a:lnTo>
                    <a:lnTo>
                      <a:pt x="7186" y="54441"/>
                    </a:lnTo>
                    <a:lnTo>
                      <a:pt x="7001" y="54288"/>
                    </a:lnTo>
                    <a:lnTo>
                      <a:pt x="6878" y="53919"/>
                    </a:lnTo>
                    <a:lnTo>
                      <a:pt x="6694" y="53919"/>
                    </a:lnTo>
                    <a:lnTo>
                      <a:pt x="6479" y="54012"/>
                    </a:lnTo>
                    <a:lnTo>
                      <a:pt x="6049" y="54012"/>
                    </a:lnTo>
                    <a:lnTo>
                      <a:pt x="5650" y="53889"/>
                    </a:lnTo>
                    <a:lnTo>
                      <a:pt x="5527" y="54012"/>
                    </a:lnTo>
                    <a:lnTo>
                      <a:pt x="5527" y="54165"/>
                    </a:lnTo>
                    <a:lnTo>
                      <a:pt x="5343" y="54227"/>
                    </a:lnTo>
                    <a:lnTo>
                      <a:pt x="5190" y="54196"/>
                    </a:lnTo>
                    <a:lnTo>
                      <a:pt x="5190" y="53981"/>
                    </a:lnTo>
                    <a:lnTo>
                      <a:pt x="5005" y="53766"/>
                    </a:lnTo>
                    <a:lnTo>
                      <a:pt x="5036" y="53520"/>
                    </a:lnTo>
                    <a:lnTo>
                      <a:pt x="4883" y="53275"/>
                    </a:lnTo>
                    <a:lnTo>
                      <a:pt x="4883" y="53060"/>
                    </a:lnTo>
                    <a:lnTo>
                      <a:pt x="4944" y="52937"/>
                    </a:lnTo>
                    <a:lnTo>
                      <a:pt x="5128" y="53090"/>
                    </a:lnTo>
                    <a:lnTo>
                      <a:pt x="5558" y="53029"/>
                    </a:lnTo>
                    <a:lnTo>
                      <a:pt x="5712" y="52753"/>
                    </a:lnTo>
                    <a:lnTo>
                      <a:pt x="5804" y="52691"/>
                    </a:lnTo>
                    <a:lnTo>
                      <a:pt x="5589" y="52538"/>
                    </a:lnTo>
                    <a:lnTo>
                      <a:pt x="5558" y="52384"/>
                    </a:lnTo>
                    <a:lnTo>
                      <a:pt x="5251" y="52108"/>
                    </a:lnTo>
                    <a:lnTo>
                      <a:pt x="4975" y="52046"/>
                    </a:lnTo>
                    <a:lnTo>
                      <a:pt x="4913" y="51770"/>
                    </a:lnTo>
                    <a:lnTo>
                      <a:pt x="4760" y="51647"/>
                    </a:lnTo>
                    <a:lnTo>
                      <a:pt x="4545" y="51340"/>
                    </a:lnTo>
                    <a:lnTo>
                      <a:pt x="4453" y="51125"/>
                    </a:lnTo>
                    <a:lnTo>
                      <a:pt x="4238" y="50910"/>
                    </a:lnTo>
                    <a:lnTo>
                      <a:pt x="4238" y="50665"/>
                    </a:lnTo>
                    <a:lnTo>
                      <a:pt x="4115" y="50511"/>
                    </a:lnTo>
                    <a:lnTo>
                      <a:pt x="4176" y="50296"/>
                    </a:lnTo>
                    <a:lnTo>
                      <a:pt x="4115" y="50081"/>
                    </a:lnTo>
                    <a:lnTo>
                      <a:pt x="3746" y="49958"/>
                    </a:lnTo>
                    <a:lnTo>
                      <a:pt x="3654" y="49958"/>
                    </a:lnTo>
                    <a:lnTo>
                      <a:pt x="3532" y="49836"/>
                    </a:lnTo>
                    <a:lnTo>
                      <a:pt x="3317" y="49928"/>
                    </a:lnTo>
                    <a:lnTo>
                      <a:pt x="3102" y="50081"/>
                    </a:lnTo>
                    <a:lnTo>
                      <a:pt x="2948" y="49836"/>
                    </a:lnTo>
                    <a:lnTo>
                      <a:pt x="2764" y="49805"/>
                    </a:lnTo>
                    <a:lnTo>
                      <a:pt x="2549" y="49897"/>
                    </a:lnTo>
                    <a:lnTo>
                      <a:pt x="2395" y="49621"/>
                    </a:lnTo>
                    <a:lnTo>
                      <a:pt x="2211" y="49743"/>
                    </a:lnTo>
                    <a:lnTo>
                      <a:pt x="2058" y="49651"/>
                    </a:lnTo>
                    <a:lnTo>
                      <a:pt x="1996" y="49651"/>
                    </a:lnTo>
                    <a:lnTo>
                      <a:pt x="1966" y="49406"/>
                    </a:lnTo>
                    <a:lnTo>
                      <a:pt x="1873" y="49252"/>
                    </a:lnTo>
                    <a:lnTo>
                      <a:pt x="1781" y="49007"/>
                    </a:lnTo>
                    <a:lnTo>
                      <a:pt x="1720" y="48945"/>
                    </a:lnTo>
                    <a:lnTo>
                      <a:pt x="1597" y="48730"/>
                    </a:lnTo>
                    <a:lnTo>
                      <a:pt x="1628" y="48638"/>
                    </a:lnTo>
                    <a:lnTo>
                      <a:pt x="1597" y="48485"/>
                    </a:lnTo>
                    <a:lnTo>
                      <a:pt x="1505" y="48423"/>
                    </a:lnTo>
                    <a:lnTo>
                      <a:pt x="1566" y="48362"/>
                    </a:lnTo>
                    <a:lnTo>
                      <a:pt x="1536" y="48208"/>
                    </a:lnTo>
                    <a:lnTo>
                      <a:pt x="1351" y="48177"/>
                    </a:lnTo>
                    <a:lnTo>
                      <a:pt x="1474" y="47993"/>
                    </a:lnTo>
                    <a:lnTo>
                      <a:pt x="1474" y="47840"/>
                    </a:lnTo>
                    <a:lnTo>
                      <a:pt x="1597" y="47717"/>
                    </a:lnTo>
                    <a:lnTo>
                      <a:pt x="1597" y="47563"/>
                    </a:lnTo>
                    <a:lnTo>
                      <a:pt x="1198" y="46857"/>
                    </a:lnTo>
                    <a:lnTo>
                      <a:pt x="1259" y="46243"/>
                    </a:lnTo>
                    <a:lnTo>
                      <a:pt x="1382" y="46182"/>
                    </a:lnTo>
                    <a:lnTo>
                      <a:pt x="1413" y="45936"/>
                    </a:lnTo>
                    <a:lnTo>
                      <a:pt x="1566" y="45782"/>
                    </a:lnTo>
                    <a:lnTo>
                      <a:pt x="1566" y="45721"/>
                    </a:lnTo>
                    <a:lnTo>
                      <a:pt x="1566" y="45721"/>
                    </a:lnTo>
                    <a:lnTo>
                      <a:pt x="1505" y="45567"/>
                    </a:lnTo>
                    <a:lnTo>
                      <a:pt x="1505" y="45567"/>
                    </a:lnTo>
                    <a:lnTo>
                      <a:pt x="1566" y="45383"/>
                    </a:lnTo>
                    <a:lnTo>
                      <a:pt x="1474" y="45260"/>
                    </a:lnTo>
                    <a:lnTo>
                      <a:pt x="1474" y="45168"/>
                    </a:lnTo>
                    <a:lnTo>
                      <a:pt x="1566" y="45168"/>
                    </a:lnTo>
                    <a:lnTo>
                      <a:pt x="1628" y="45291"/>
                    </a:lnTo>
                    <a:lnTo>
                      <a:pt x="1781" y="45230"/>
                    </a:lnTo>
                    <a:lnTo>
                      <a:pt x="1781" y="45076"/>
                    </a:lnTo>
                    <a:lnTo>
                      <a:pt x="1873" y="45015"/>
                    </a:lnTo>
                    <a:lnTo>
                      <a:pt x="2027" y="45107"/>
                    </a:lnTo>
                    <a:lnTo>
                      <a:pt x="2242" y="44953"/>
                    </a:lnTo>
                    <a:lnTo>
                      <a:pt x="2273" y="44800"/>
                    </a:lnTo>
                    <a:lnTo>
                      <a:pt x="2365" y="44769"/>
                    </a:lnTo>
                    <a:lnTo>
                      <a:pt x="2610" y="44861"/>
                    </a:lnTo>
                    <a:lnTo>
                      <a:pt x="2702" y="44738"/>
                    </a:lnTo>
                    <a:lnTo>
                      <a:pt x="2580" y="44523"/>
                    </a:lnTo>
                    <a:lnTo>
                      <a:pt x="2457" y="44523"/>
                    </a:lnTo>
                    <a:lnTo>
                      <a:pt x="2365" y="44554"/>
                    </a:lnTo>
                    <a:lnTo>
                      <a:pt x="2180" y="44554"/>
                    </a:lnTo>
                    <a:lnTo>
                      <a:pt x="2058" y="44401"/>
                    </a:lnTo>
                    <a:lnTo>
                      <a:pt x="1873" y="44401"/>
                    </a:lnTo>
                    <a:lnTo>
                      <a:pt x="1689" y="44186"/>
                    </a:lnTo>
                    <a:lnTo>
                      <a:pt x="1720" y="44094"/>
                    </a:lnTo>
                    <a:lnTo>
                      <a:pt x="1904" y="44216"/>
                    </a:lnTo>
                    <a:lnTo>
                      <a:pt x="1904" y="44063"/>
                    </a:lnTo>
                    <a:lnTo>
                      <a:pt x="1843" y="43971"/>
                    </a:lnTo>
                    <a:lnTo>
                      <a:pt x="1966" y="43848"/>
                    </a:lnTo>
                    <a:lnTo>
                      <a:pt x="1781" y="43879"/>
                    </a:lnTo>
                    <a:cubicBezTo>
                      <a:pt x="1781" y="43879"/>
                      <a:pt x="1566" y="44001"/>
                      <a:pt x="1536" y="44001"/>
                    </a:cubicBezTo>
                    <a:cubicBezTo>
                      <a:pt x="1536" y="44032"/>
                      <a:pt x="1505" y="44032"/>
                      <a:pt x="1505" y="44063"/>
                    </a:cubicBezTo>
                    <a:lnTo>
                      <a:pt x="1505" y="44063"/>
                    </a:lnTo>
                    <a:lnTo>
                      <a:pt x="1474" y="43817"/>
                    </a:lnTo>
                    <a:lnTo>
                      <a:pt x="1843" y="43479"/>
                    </a:lnTo>
                    <a:lnTo>
                      <a:pt x="2058" y="43387"/>
                    </a:lnTo>
                    <a:lnTo>
                      <a:pt x="2273" y="42988"/>
                    </a:lnTo>
                    <a:lnTo>
                      <a:pt x="2518" y="42650"/>
                    </a:lnTo>
                    <a:lnTo>
                      <a:pt x="2672" y="42221"/>
                    </a:lnTo>
                    <a:lnTo>
                      <a:pt x="3010" y="41668"/>
                    </a:lnTo>
                    <a:lnTo>
                      <a:pt x="3255" y="41084"/>
                    </a:lnTo>
                    <a:lnTo>
                      <a:pt x="3194" y="40839"/>
                    </a:lnTo>
                    <a:lnTo>
                      <a:pt x="2825" y="40409"/>
                    </a:lnTo>
                    <a:lnTo>
                      <a:pt x="2610" y="40348"/>
                    </a:lnTo>
                    <a:lnTo>
                      <a:pt x="2242" y="39826"/>
                    </a:lnTo>
                    <a:lnTo>
                      <a:pt x="2303" y="39580"/>
                    </a:lnTo>
                    <a:lnTo>
                      <a:pt x="2457" y="39365"/>
                    </a:lnTo>
                    <a:lnTo>
                      <a:pt x="2457" y="39119"/>
                    </a:lnTo>
                    <a:lnTo>
                      <a:pt x="2180" y="38935"/>
                    </a:lnTo>
                    <a:lnTo>
                      <a:pt x="2119" y="38751"/>
                    </a:lnTo>
                    <a:lnTo>
                      <a:pt x="2119" y="38444"/>
                    </a:lnTo>
                    <a:lnTo>
                      <a:pt x="2180" y="38352"/>
                    </a:lnTo>
                    <a:lnTo>
                      <a:pt x="2088" y="38198"/>
                    </a:lnTo>
                    <a:lnTo>
                      <a:pt x="1904" y="38167"/>
                    </a:lnTo>
                    <a:lnTo>
                      <a:pt x="1781" y="38045"/>
                    </a:lnTo>
                    <a:lnTo>
                      <a:pt x="1781" y="37768"/>
                    </a:lnTo>
                    <a:lnTo>
                      <a:pt x="1904" y="37615"/>
                    </a:lnTo>
                    <a:lnTo>
                      <a:pt x="1751" y="37584"/>
                    </a:lnTo>
                    <a:lnTo>
                      <a:pt x="1751" y="37430"/>
                    </a:lnTo>
                    <a:lnTo>
                      <a:pt x="1781" y="36908"/>
                    </a:lnTo>
                    <a:lnTo>
                      <a:pt x="1935" y="36847"/>
                    </a:lnTo>
                    <a:lnTo>
                      <a:pt x="1536" y="35987"/>
                    </a:lnTo>
                    <a:lnTo>
                      <a:pt x="1198" y="35373"/>
                    </a:lnTo>
                    <a:lnTo>
                      <a:pt x="1136" y="35128"/>
                    </a:lnTo>
                    <a:lnTo>
                      <a:pt x="922" y="34943"/>
                    </a:lnTo>
                    <a:lnTo>
                      <a:pt x="1075" y="34544"/>
                    </a:lnTo>
                    <a:lnTo>
                      <a:pt x="1229" y="34268"/>
                    </a:lnTo>
                    <a:lnTo>
                      <a:pt x="1321" y="34022"/>
                    </a:lnTo>
                    <a:lnTo>
                      <a:pt x="1229" y="33930"/>
                    </a:lnTo>
                    <a:lnTo>
                      <a:pt x="829" y="33715"/>
                    </a:lnTo>
                    <a:lnTo>
                      <a:pt x="768" y="33531"/>
                    </a:lnTo>
                    <a:lnTo>
                      <a:pt x="645" y="33347"/>
                    </a:lnTo>
                    <a:lnTo>
                      <a:pt x="430" y="33224"/>
                    </a:lnTo>
                    <a:lnTo>
                      <a:pt x="307" y="33224"/>
                    </a:lnTo>
                    <a:lnTo>
                      <a:pt x="154" y="32855"/>
                    </a:lnTo>
                    <a:lnTo>
                      <a:pt x="62" y="32702"/>
                    </a:lnTo>
                    <a:lnTo>
                      <a:pt x="92" y="32425"/>
                    </a:lnTo>
                    <a:lnTo>
                      <a:pt x="154" y="32210"/>
                    </a:lnTo>
                    <a:lnTo>
                      <a:pt x="0" y="32149"/>
                    </a:lnTo>
                    <a:lnTo>
                      <a:pt x="154" y="32057"/>
                    </a:lnTo>
                    <a:lnTo>
                      <a:pt x="369" y="31996"/>
                    </a:lnTo>
                    <a:lnTo>
                      <a:pt x="369" y="31996"/>
                    </a:lnTo>
                    <a:lnTo>
                      <a:pt x="461" y="31996"/>
                    </a:lnTo>
                    <a:lnTo>
                      <a:pt x="461" y="31688"/>
                    </a:lnTo>
                    <a:lnTo>
                      <a:pt x="676" y="31474"/>
                    </a:lnTo>
                    <a:lnTo>
                      <a:pt x="891" y="31474"/>
                    </a:lnTo>
                    <a:lnTo>
                      <a:pt x="1014" y="31289"/>
                    </a:lnTo>
                    <a:lnTo>
                      <a:pt x="1014" y="31044"/>
                    </a:lnTo>
                    <a:lnTo>
                      <a:pt x="1136" y="31044"/>
                    </a:lnTo>
                    <a:lnTo>
                      <a:pt x="1321" y="31105"/>
                    </a:lnTo>
                    <a:lnTo>
                      <a:pt x="1413" y="30982"/>
                    </a:lnTo>
                    <a:lnTo>
                      <a:pt x="1413" y="30829"/>
                    </a:lnTo>
                    <a:lnTo>
                      <a:pt x="1413" y="30829"/>
                    </a:lnTo>
                    <a:lnTo>
                      <a:pt x="1597" y="30829"/>
                    </a:lnTo>
                    <a:lnTo>
                      <a:pt x="1658" y="30890"/>
                    </a:lnTo>
                    <a:lnTo>
                      <a:pt x="1658" y="31013"/>
                    </a:lnTo>
                    <a:lnTo>
                      <a:pt x="1751" y="31105"/>
                    </a:lnTo>
                    <a:lnTo>
                      <a:pt x="1751" y="30921"/>
                    </a:lnTo>
                    <a:lnTo>
                      <a:pt x="1812" y="30798"/>
                    </a:lnTo>
                    <a:lnTo>
                      <a:pt x="1935" y="30798"/>
                    </a:lnTo>
                    <a:lnTo>
                      <a:pt x="1996" y="30767"/>
                    </a:lnTo>
                    <a:lnTo>
                      <a:pt x="1873" y="30675"/>
                    </a:lnTo>
                    <a:lnTo>
                      <a:pt x="1873" y="30614"/>
                    </a:lnTo>
                    <a:lnTo>
                      <a:pt x="1966" y="30614"/>
                    </a:lnTo>
                    <a:lnTo>
                      <a:pt x="2058" y="30583"/>
                    </a:lnTo>
                    <a:lnTo>
                      <a:pt x="2058" y="30522"/>
                    </a:lnTo>
                    <a:lnTo>
                      <a:pt x="1996" y="30522"/>
                    </a:lnTo>
                    <a:lnTo>
                      <a:pt x="1966" y="30430"/>
                    </a:lnTo>
                    <a:lnTo>
                      <a:pt x="1996" y="30368"/>
                    </a:lnTo>
                    <a:lnTo>
                      <a:pt x="2150" y="30368"/>
                    </a:lnTo>
                    <a:lnTo>
                      <a:pt x="2303" y="30460"/>
                    </a:lnTo>
                    <a:lnTo>
                      <a:pt x="2395" y="30583"/>
                    </a:lnTo>
                    <a:lnTo>
                      <a:pt x="2488" y="30644"/>
                    </a:lnTo>
                    <a:lnTo>
                      <a:pt x="2549" y="30583"/>
                    </a:lnTo>
                    <a:lnTo>
                      <a:pt x="2672" y="30644"/>
                    </a:lnTo>
                    <a:lnTo>
                      <a:pt x="2702" y="30706"/>
                    </a:lnTo>
                    <a:lnTo>
                      <a:pt x="2825" y="30767"/>
                    </a:lnTo>
                    <a:lnTo>
                      <a:pt x="2825" y="30859"/>
                    </a:lnTo>
                    <a:lnTo>
                      <a:pt x="2672" y="30952"/>
                    </a:lnTo>
                    <a:lnTo>
                      <a:pt x="2549" y="30890"/>
                    </a:lnTo>
                    <a:lnTo>
                      <a:pt x="2365" y="30921"/>
                    </a:lnTo>
                    <a:lnTo>
                      <a:pt x="2211" y="30798"/>
                    </a:lnTo>
                    <a:lnTo>
                      <a:pt x="2211" y="30706"/>
                    </a:lnTo>
                    <a:lnTo>
                      <a:pt x="2150" y="30798"/>
                    </a:lnTo>
                    <a:lnTo>
                      <a:pt x="2150" y="31013"/>
                    </a:lnTo>
                    <a:lnTo>
                      <a:pt x="2180" y="31166"/>
                    </a:lnTo>
                    <a:lnTo>
                      <a:pt x="2303" y="31044"/>
                    </a:lnTo>
                    <a:lnTo>
                      <a:pt x="2365" y="31105"/>
                    </a:lnTo>
                    <a:lnTo>
                      <a:pt x="2395" y="31259"/>
                    </a:lnTo>
                    <a:lnTo>
                      <a:pt x="2549" y="31136"/>
                    </a:lnTo>
                    <a:lnTo>
                      <a:pt x="2672" y="31166"/>
                    </a:lnTo>
                    <a:lnTo>
                      <a:pt x="2672" y="31289"/>
                    </a:lnTo>
                    <a:lnTo>
                      <a:pt x="2702" y="31289"/>
                    </a:lnTo>
                    <a:lnTo>
                      <a:pt x="2795" y="31197"/>
                    </a:lnTo>
                    <a:lnTo>
                      <a:pt x="2825" y="31259"/>
                    </a:lnTo>
                    <a:lnTo>
                      <a:pt x="2825" y="31320"/>
                    </a:lnTo>
                    <a:lnTo>
                      <a:pt x="2825" y="31412"/>
                    </a:lnTo>
                    <a:lnTo>
                      <a:pt x="2948" y="31228"/>
                    </a:lnTo>
                    <a:lnTo>
                      <a:pt x="3040" y="31136"/>
                    </a:lnTo>
                    <a:lnTo>
                      <a:pt x="3102" y="31197"/>
                    </a:lnTo>
                    <a:lnTo>
                      <a:pt x="3040" y="31259"/>
                    </a:lnTo>
                    <a:lnTo>
                      <a:pt x="3010" y="31351"/>
                    </a:lnTo>
                    <a:lnTo>
                      <a:pt x="3132" y="31351"/>
                    </a:lnTo>
                    <a:lnTo>
                      <a:pt x="3194" y="31412"/>
                    </a:lnTo>
                    <a:lnTo>
                      <a:pt x="3102" y="31474"/>
                    </a:lnTo>
                    <a:lnTo>
                      <a:pt x="3010" y="31627"/>
                    </a:lnTo>
                    <a:lnTo>
                      <a:pt x="3163" y="31596"/>
                    </a:lnTo>
                    <a:lnTo>
                      <a:pt x="3286" y="31412"/>
                    </a:lnTo>
                    <a:lnTo>
                      <a:pt x="3255" y="31289"/>
                    </a:lnTo>
                    <a:lnTo>
                      <a:pt x="3317" y="31228"/>
                    </a:lnTo>
                    <a:lnTo>
                      <a:pt x="3470" y="31228"/>
                    </a:lnTo>
                    <a:lnTo>
                      <a:pt x="3593" y="31320"/>
                    </a:lnTo>
                    <a:lnTo>
                      <a:pt x="3624" y="31259"/>
                    </a:lnTo>
                    <a:lnTo>
                      <a:pt x="3532" y="31136"/>
                    </a:lnTo>
                    <a:lnTo>
                      <a:pt x="3532" y="31074"/>
                    </a:lnTo>
                    <a:lnTo>
                      <a:pt x="3685" y="31136"/>
                    </a:lnTo>
                    <a:lnTo>
                      <a:pt x="3808" y="31289"/>
                    </a:lnTo>
                    <a:lnTo>
                      <a:pt x="4023" y="31289"/>
                    </a:lnTo>
                    <a:lnTo>
                      <a:pt x="4207" y="31351"/>
                    </a:lnTo>
                    <a:lnTo>
                      <a:pt x="4330" y="31289"/>
                    </a:lnTo>
                    <a:lnTo>
                      <a:pt x="4330" y="31197"/>
                    </a:lnTo>
                    <a:lnTo>
                      <a:pt x="4514" y="31259"/>
                    </a:lnTo>
                    <a:lnTo>
                      <a:pt x="4698" y="31351"/>
                    </a:lnTo>
                    <a:lnTo>
                      <a:pt x="4729" y="31289"/>
                    </a:lnTo>
                    <a:lnTo>
                      <a:pt x="4913" y="31381"/>
                    </a:lnTo>
                    <a:lnTo>
                      <a:pt x="5742" y="31811"/>
                    </a:lnTo>
                    <a:lnTo>
                      <a:pt x="6326" y="32210"/>
                    </a:lnTo>
                    <a:lnTo>
                      <a:pt x="6449" y="32333"/>
                    </a:lnTo>
                    <a:lnTo>
                      <a:pt x="6602" y="32395"/>
                    </a:lnTo>
                    <a:lnTo>
                      <a:pt x="6786" y="32671"/>
                    </a:lnTo>
                    <a:lnTo>
                      <a:pt x="6909" y="32702"/>
                    </a:lnTo>
                    <a:lnTo>
                      <a:pt x="6878" y="32610"/>
                    </a:lnTo>
                    <a:lnTo>
                      <a:pt x="6878" y="32548"/>
                    </a:lnTo>
                    <a:lnTo>
                      <a:pt x="6971" y="32548"/>
                    </a:lnTo>
                    <a:lnTo>
                      <a:pt x="7216" y="32763"/>
                    </a:lnTo>
                    <a:lnTo>
                      <a:pt x="7339" y="32763"/>
                    </a:lnTo>
                    <a:lnTo>
                      <a:pt x="7554" y="32947"/>
                    </a:lnTo>
                    <a:lnTo>
                      <a:pt x="7677" y="32917"/>
                    </a:lnTo>
                    <a:lnTo>
                      <a:pt x="7523" y="32702"/>
                    </a:lnTo>
                    <a:lnTo>
                      <a:pt x="7493" y="32640"/>
                    </a:lnTo>
                    <a:lnTo>
                      <a:pt x="7554" y="32640"/>
                    </a:lnTo>
                    <a:lnTo>
                      <a:pt x="7708" y="32794"/>
                    </a:lnTo>
                    <a:lnTo>
                      <a:pt x="7708" y="32947"/>
                    </a:lnTo>
                    <a:lnTo>
                      <a:pt x="8045" y="33193"/>
                    </a:lnTo>
                    <a:lnTo>
                      <a:pt x="8045" y="33285"/>
                    </a:lnTo>
                    <a:lnTo>
                      <a:pt x="8230" y="33377"/>
                    </a:lnTo>
                    <a:lnTo>
                      <a:pt x="8260" y="33316"/>
                    </a:lnTo>
                    <a:lnTo>
                      <a:pt x="8414" y="33347"/>
                    </a:lnTo>
                    <a:lnTo>
                      <a:pt x="8598" y="33531"/>
                    </a:lnTo>
                    <a:lnTo>
                      <a:pt x="8659" y="33715"/>
                    </a:lnTo>
                    <a:lnTo>
                      <a:pt x="8752" y="33776"/>
                    </a:lnTo>
                    <a:lnTo>
                      <a:pt x="8874" y="33991"/>
                    </a:lnTo>
                    <a:lnTo>
                      <a:pt x="8936" y="33961"/>
                    </a:lnTo>
                    <a:lnTo>
                      <a:pt x="8997" y="34053"/>
                    </a:lnTo>
                    <a:lnTo>
                      <a:pt x="8997" y="34237"/>
                    </a:lnTo>
                    <a:lnTo>
                      <a:pt x="8997" y="34452"/>
                    </a:lnTo>
                    <a:lnTo>
                      <a:pt x="8966" y="34667"/>
                    </a:lnTo>
                    <a:lnTo>
                      <a:pt x="8905" y="34820"/>
                    </a:lnTo>
                    <a:lnTo>
                      <a:pt x="8905" y="34913"/>
                    </a:lnTo>
                    <a:lnTo>
                      <a:pt x="8721" y="35158"/>
                    </a:lnTo>
                    <a:lnTo>
                      <a:pt x="8690" y="35250"/>
                    </a:lnTo>
                    <a:lnTo>
                      <a:pt x="8383" y="35680"/>
                    </a:lnTo>
                    <a:lnTo>
                      <a:pt x="8168" y="35803"/>
                    </a:lnTo>
                    <a:lnTo>
                      <a:pt x="7892" y="35864"/>
                    </a:lnTo>
                    <a:lnTo>
                      <a:pt x="7769" y="35957"/>
                    </a:lnTo>
                    <a:lnTo>
                      <a:pt x="7554" y="35957"/>
                    </a:lnTo>
                    <a:lnTo>
                      <a:pt x="7493" y="36018"/>
                    </a:lnTo>
                    <a:lnTo>
                      <a:pt x="7124" y="36049"/>
                    </a:lnTo>
                    <a:lnTo>
                      <a:pt x="6633" y="36049"/>
                    </a:lnTo>
                    <a:lnTo>
                      <a:pt x="6356" y="35957"/>
                    </a:lnTo>
                    <a:lnTo>
                      <a:pt x="6172" y="35834"/>
                    </a:lnTo>
                    <a:lnTo>
                      <a:pt x="6049" y="35895"/>
                    </a:lnTo>
                    <a:lnTo>
                      <a:pt x="5896" y="35864"/>
                    </a:lnTo>
                    <a:lnTo>
                      <a:pt x="5681" y="35864"/>
                    </a:lnTo>
                    <a:lnTo>
                      <a:pt x="5650" y="35772"/>
                    </a:lnTo>
                    <a:lnTo>
                      <a:pt x="5497" y="35742"/>
                    </a:lnTo>
                    <a:lnTo>
                      <a:pt x="5374" y="35834"/>
                    </a:lnTo>
                    <a:lnTo>
                      <a:pt x="5190" y="35619"/>
                    </a:lnTo>
                    <a:lnTo>
                      <a:pt x="5190" y="35527"/>
                    </a:lnTo>
                    <a:lnTo>
                      <a:pt x="5005" y="35557"/>
                    </a:lnTo>
                    <a:lnTo>
                      <a:pt x="4883" y="35527"/>
                    </a:lnTo>
                    <a:lnTo>
                      <a:pt x="4944" y="35496"/>
                    </a:lnTo>
                    <a:lnTo>
                      <a:pt x="4668" y="35496"/>
                    </a:lnTo>
                    <a:lnTo>
                      <a:pt x="4606" y="35588"/>
                    </a:lnTo>
                    <a:lnTo>
                      <a:pt x="4453" y="35588"/>
                    </a:lnTo>
                    <a:lnTo>
                      <a:pt x="4453" y="35496"/>
                    </a:lnTo>
                    <a:lnTo>
                      <a:pt x="4391" y="35435"/>
                    </a:lnTo>
                    <a:lnTo>
                      <a:pt x="4483" y="35373"/>
                    </a:lnTo>
                    <a:lnTo>
                      <a:pt x="4361" y="35250"/>
                    </a:lnTo>
                    <a:lnTo>
                      <a:pt x="4330" y="35312"/>
                    </a:lnTo>
                    <a:lnTo>
                      <a:pt x="4084" y="35312"/>
                    </a:lnTo>
                    <a:lnTo>
                      <a:pt x="3931" y="35189"/>
                    </a:lnTo>
                    <a:lnTo>
                      <a:pt x="3900" y="35250"/>
                    </a:lnTo>
                    <a:lnTo>
                      <a:pt x="3777" y="35250"/>
                    </a:lnTo>
                    <a:lnTo>
                      <a:pt x="3409" y="34974"/>
                    </a:lnTo>
                    <a:lnTo>
                      <a:pt x="3378" y="34790"/>
                    </a:lnTo>
                    <a:lnTo>
                      <a:pt x="3163" y="34790"/>
                    </a:lnTo>
                    <a:lnTo>
                      <a:pt x="3132" y="34759"/>
                    </a:lnTo>
                    <a:lnTo>
                      <a:pt x="2979" y="34759"/>
                    </a:lnTo>
                    <a:lnTo>
                      <a:pt x="2948" y="34790"/>
                    </a:lnTo>
                    <a:lnTo>
                      <a:pt x="3132" y="34913"/>
                    </a:lnTo>
                    <a:lnTo>
                      <a:pt x="3163" y="35158"/>
                    </a:lnTo>
                    <a:lnTo>
                      <a:pt x="3347" y="35281"/>
                    </a:lnTo>
                    <a:lnTo>
                      <a:pt x="3378" y="35404"/>
                    </a:lnTo>
                    <a:lnTo>
                      <a:pt x="3624" y="35465"/>
                    </a:lnTo>
                    <a:lnTo>
                      <a:pt x="3685" y="35527"/>
                    </a:lnTo>
                    <a:lnTo>
                      <a:pt x="3532" y="35588"/>
                    </a:lnTo>
                    <a:lnTo>
                      <a:pt x="3439" y="35711"/>
                    </a:lnTo>
                    <a:lnTo>
                      <a:pt x="3501" y="35742"/>
                    </a:lnTo>
                    <a:lnTo>
                      <a:pt x="3746" y="35680"/>
                    </a:lnTo>
                    <a:lnTo>
                      <a:pt x="3869" y="35588"/>
                    </a:lnTo>
                    <a:lnTo>
                      <a:pt x="3992" y="35680"/>
                    </a:lnTo>
                    <a:lnTo>
                      <a:pt x="3869" y="35742"/>
                    </a:lnTo>
                    <a:lnTo>
                      <a:pt x="3869" y="35772"/>
                    </a:lnTo>
                    <a:lnTo>
                      <a:pt x="4054" y="35772"/>
                    </a:lnTo>
                    <a:lnTo>
                      <a:pt x="3992" y="35926"/>
                    </a:lnTo>
                    <a:lnTo>
                      <a:pt x="3839" y="35926"/>
                    </a:lnTo>
                    <a:lnTo>
                      <a:pt x="3777" y="36018"/>
                    </a:lnTo>
                    <a:lnTo>
                      <a:pt x="3961" y="36049"/>
                    </a:lnTo>
                    <a:lnTo>
                      <a:pt x="4023" y="36018"/>
                    </a:lnTo>
                    <a:lnTo>
                      <a:pt x="4176" y="36018"/>
                    </a:lnTo>
                    <a:lnTo>
                      <a:pt x="4238" y="36110"/>
                    </a:lnTo>
                    <a:lnTo>
                      <a:pt x="4361" y="36018"/>
                    </a:lnTo>
                    <a:lnTo>
                      <a:pt x="4729" y="36172"/>
                    </a:lnTo>
                    <a:lnTo>
                      <a:pt x="4913" y="36417"/>
                    </a:lnTo>
                    <a:lnTo>
                      <a:pt x="5005" y="36448"/>
                    </a:lnTo>
                    <a:lnTo>
                      <a:pt x="4944" y="36540"/>
                    </a:lnTo>
                    <a:lnTo>
                      <a:pt x="4944" y="36663"/>
                    </a:lnTo>
                    <a:lnTo>
                      <a:pt x="5005" y="36694"/>
                    </a:lnTo>
                    <a:lnTo>
                      <a:pt x="5005" y="36847"/>
                    </a:lnTo>
                    <a:lnTo>
                      <a:pt x="4975" y="37093"/>
                    </a:lnTo>
                    <a:lnTo>
                      <a:pt x="4852" y="37154"/>
                    </a:lnTo>
                    <a:lnTo>
                      <a:pt x="4821" y="37308"/>
                    </a:lnTo>
                    <a:lnTo>
                      <a:pt x="4944" y="37338"/>
                    </a:lnTo>
                    <a:lnTo>
                      <a:pt x="4944" y="37523"/>
                    </a:lnTo>
                    <a:lnTo>
                      <a:pt x="5190" y="37738"/>
                    </a:lnTo>
                    <a:lnTo>
                      <a:pt x="5190" y="37860"/>
                    </a:lnTo>
                    <a:lnTo>
                      <a:pt x="5343" y="37983"/>
                    </a:lnTo>
                    <a:lnTo>
                      <a:pt x="5343" y="38137"/>
                    </a:lnTo>
                    <a:lnTo>
                      <a:pt x="5374" y="38352"/>
                    </a:lnTo>
                    <a:lnTo>
                      <a:pt x="5312" y="38474"/>
                    </a:lnTo>
                    <a:lnTo>
                      <a:pt x="5374" y="38567"/>
                    </a:lnTo>
                    <a:lnTo>
                      <a:pt x="5466" y="38689"/>
                    </a:lnTo>
                    <a:lnTo>
                      <a:pt x="5773" y="38812"/>
                    </a:lnTo>
                    <a:lnTo>
                      <a:pt x="5927" y="38689"/>
                    </a:lnTo>
                    <a:lnTo>
                      <a:pt x="5988" y="38689"/>
                    </a:lnTo>
                    <a:lnTo>
                      <a:pt x="6111" y="38843"/>
                    </a:lnTo>
                    <a:lnTo>
                      <a:pt x="6264" y="38935"/>
                    </a:lnTo>
                    <a:lnTo>
                      <a:pt x="6264" y="39119"/>
                    </a:lnTo>
                    <a:lnTo>
                      <a:pt x="6356" y="39181"/>
                    </a:lnTo>
                    <a:lnTo>
                      <a:pt x="6602" y="39181"/>
                    </a:lnTo>
                    <a:lnTo>
                      <a:pt x="6725" y="39273"/>
                    </a:lnTo>
                    <a:lnTo>
                      <a:pt x="6940" y="39273"/>
                    </a:lnTo>
                    <a:lnTo>
                      <a:pt x="7093" y="39426"/>
                    </a:lnTo>
                    <a:lnTo>
                      <a:pt x="7186" y="39426"/>
                    </a:lnTo>
                    <a:lnTo>
                      <a:pt x="7370" y="39211"/>
                    </a:lnTo>
                    <a:lnTo>
                      <a:pt x="7493" y="39211"/>
                    </a:lnTo>
                    <a:lnTo>
                      <a:pt x="7615" y="39181"/>
                    </a:lnTo>
                    <a:lnTo>
                      <a:pt x="7615" y="38904"/>
                    </a:lnTo>
                    <a:lnTo>
                      <a:pt x="7493" y="38812"/>
                    </a:lnTo>
                    <a:lnTo>
                      <a:pt x="7523" y="38720"/>
                    </a:lnTo>
                    <a:lnTo>
                      <a:pt x="7523" y="38659"/>
                    </a:lnTo>
                    <a:lnTo>
                      <a:pt x="7339" y="38597"/>
                    </a:lnTo>
                    <a:lnTo>
                      <a:pt x="7339" y="38474"/>
                    </a:lnTo>
                    <a:lnTo>
                      <a:pt x="7216" y="38567"/>
                    </a:lnTo>
                    <a:lnTo>
                      <a:pt x="7124" y="38567"/>
                    </a:lnTo>
                    <a:lnTo>
                      <a:pt x="6940" y="38628"/>
                    </a:lnTo>
                    <a:lnTo>
                      <a:pt x="6756" y="38536"/>
                    </a:lnTo>
                    <a:lnTo>
                      <a:pt x="6602" y="38321"/>
                    </a:lnTo>
                    <a:lnTo>
                      <a:pt x="6387" y="38229"/>
                    </a:lnTo>
                    <a:lnTo>
                      <a:pt x="6326" y="38045"/>
                    </a:lnTo>
                    <a:lnTo>
                      <a:pt x="6234" y="37830"/>
                    </a:lnTo>
                    <a:lnTo>
                      <a:pt x="6387" y="37830"/>
                    </a:lnTo>
                    <a:lnTo>
                      <a:pt x="6479" y="37707"/>
                    </a:lnTo>
                    <a:lnTo>
                      <a:pt x="6449" y="37615"/>
                    </a:lnTo>
                    <a:lnTo>
                      <a:pt x="6479" y="37523"/>
                    </a:lnTo>
                    <a:lnTo>
                      <a:pt x="6418" y="37430"/>
                    </a:lnTo>
                    <a:lnTo>
                      <a:pt x="6449" y="37338"/>
                    </a:lnTo>
                    <a:lnTo>
                      <a:pt x="6633" y="37338"/>
                    </a:lnTo>
                    <a:lnTo>
                      <a:pt x="6848" y="37461"/>
                    </a:lnTo>
                    <a:lnTo>
                      <a:pt x="7063" y="37492"/>
                    </a:lnTo>
                    <a:lnTo>
                      <a:pt x="7186" y="37676"/>
                    </a:lnTo>
                    <a:lnTo>
                      <a:pt x="7339" y="37799"/>
                    </a:lnTo>
                    <a:lnTo>
                      <a:pt x="7615" y="37799"/>
                    </a:lnTo>
                    <a:lnTo>
                      <a:pt x="7677" y="37891"/>
                    </a:lnTo>
                    <a:lnTo>
                      <a:pt x="7861" y="37891"/>
                    </a:lnTo>
                    <a:lnTo>
                      <a:pt x="8383" y="38137"/>
                    </a:lnTo>
                    <a:lnTo>
                      <a:pt x="8598" y="38352"/>
                    </a:lnTo>
                    <a:lnTo>
                      <a:pt x="8690" y="38229"/>
                    </a:lnTo>
                    <a:lnTo>
                      <a:pt x="8813" y="38106"/>
                    </a:lnTo>
                    <a:lnTo>
                      <a:pt x="8813" y="37922"/>
                    </a:lnTo>
                    <a:lnTo>
                      <a:pt x="8936" y="37922"/>
                    </a:lnTo>
                    <a:lnTo>
                      <a:pt x="9089" y="37799"/>
                    </a:lnTo>
                    <a:lnTo>
                      <a:pt x="8844" y="37461"/>
                    </a:lnTo>
                    <a:lnTo>
                      <a:pt x="8506" y="37062"/>
                    </a:lnTo>
                    <a:lnTo>
                      <a:pt x="8414" y="36816"/>
                    </a:lnTo>
                    <a:lnTo>
                      <a:pt x="8414" y="36694"/>
                    </a:lnTo>
                    <a:lnTo>
                      <a:pt x="8659" y="36509"/>
                    </a:lnTo>
                    <a:lnTo>
                      <a:pt x="8844" y="36264"/>
                    </a:lnTo>
                    <a:lnTo>
                      <a:pt x="8874" y="36049"/>
                    </a:lnTo>
                    <a:lnTo>
                      <a:pt x="9028" y="35926"/>
                    </a:lnTo>
                    <a:lnTo>
                      <a:pt x="9212" y="35895"/>
                    </a:lnTo>
                    <a:lnTo>
                      <a:pt x="9488" y="35650"/>
                    </a:lnTo>
                    <a:lnTo>
                      <a:pt x="9673" y="35281"/>
                    </a:lnTo>
                    <a:lnTo>
                      <a:pt x="9796" y="35189"/>
                    </a:lnTo>
                    <a:lnTo>
                      <a:pt x="9980" y="35220"/>
                    </a:lnTo>
                    <a:lnTo>
                      <a:pt x="10164" y="35342"/>
                    </a:lnTo>
                    <a:lnTo>
                      <a:pt x="10379" y="35312"/>
                    </a:lnTo>
                    <a:lnTo>
                      <a:pt x="10655" y="35342"/>
                    </a:lnTo>
                    <a:lnTo>
                      <a:pt x="10747" y="35465"/>
                    </a:lnTo>
                    <a:lnTo>
                      <a:pt x="10717" y="35650"/>
                    </a:lnTo>
                    <a:lnTo>
                      <a:pt x="10901" y="35465"/>
                    </a:lnTo>
                    <a:lnTo>
                      <a:pt x="11116" y="35619"/>
                    </a:lnTo>
                    <a:lnTo>
                      <a:pt x="11177" y="35803"/>
                    </a:lnTo>
                    <a:lnTo>
                      <a:pt x="11269" y="35926"/>
                    </a:lnTo>
                    <a:lnTo>
                      <a:pt x="11269" y="35619"/>
                    </a:lnTo>
                    <a:lnTo>
                      <a:pt x="11147" y="35404"/>
                    </a:lnTo>
                    <a:lnTo>
                      <a:pt x="11208" y="35312"/>
                    </a:lnTo>
                    <a:lnTo>
                      <a:pt x="11208" y="34913"/>
                    </a:lnTo>
                    <a:lnTo>
                      <a:pt x="11269" y="34790"/>
                    </a:lnTo>
                    <a:lnTo>
                      <a:pt x="11208" y="34728"/>
                    </a:lnTo>
                    <a:lnTo>
                      <a:pt x="11208" y="34636"/>
                    </a:lnTo>
                    <a:lnTo>
                      <a:pt x="11239" y="34575"/>
                    </a:lnTo>
                    <a:lnTo>
                      <a:pt x="11208" y="34452"/>
                    </a:lnTo>
                    <a:lnTo>
                      <a:pt x="11239" y="34360"/>
                    </a:lnTo>
                    <a:lnTo>
                      <a:pt x="11116" y="34237"/>
                    </a:lnTo>
                    <a:lnTo>
                      <a:pt x="10932" y="34145"/>
                    </a:lnTo>
                    <a:lnTo>
                      <a:pt x="10686" y="34145"/>
                    </a:lnTo>
                    <a:lnTo>
                      <a:pt x="10625" y="33930"/>
                    </a:lnTo>
                    <a:lnTo>
                      <a:pt x="10686" y="33715"/>
                    </a:lnTo>
                    <a:lnTo>
                      <a:pt x="10686" y="33316"/>
                    </a:lnTo>
                    <a:lnTo>
                      <a:pt x="10747" y="33285"/>
                    </a:lnTo>
                    <a:lnTo>
                      <a:pt x="10686" y="33162"/>
                    </a:lnTo>
                    <a:lnTo>
                      <a:pt x="10686" y="33009"/>
                    </a:lnTo>
                    <a:lnTo>
                      <a:pt x="10778" y="32947"/>
                    </a:lnTo>
                    <a:lnTo>
                      <a:pt x="10686" y="32825"/>
                    </a:lnTo>
                    <a:lnTo>
                      <a:pt x="10686" y="32640"/>
                    </a:lnTo>
                    <a:lnTo>
                      <a:pt x="10563" y="32303"/>
                    </a:lnTo>
                    <a:lnTo>
                      <a:pt x="10318" y="32118"/>
                    </a:lnTo>
                    <a:lnTo>
                      <a:pt x="9918" y="31811"/>
                    </a:lnTo>
                    <a:lnTo>
                      <a:pt x="9918" y="31719"/>
                    </a:lnTo>
                    <a:lnTo>
                      <a:pt x="10133" y="31719"/>
                    </a:lnTo>
                    <a:lnTo>
                      <a:pt x="10471" y="31934"/>
                    </a:lnTo>
                    <a:lnTo>
                      <a:pt x="10655" y="31934"/>
                    </a:lnTo>
                    <a:lnTo>
                      <a:pt x="10778" y="31873"/>
                    </a:lnTo>
                    <a:lnTo>
                      <a:pt x="11085" y="31842"/>
                    </a:lnTo>
                    <a:lnTo>
                      <a:pt x="11546" y="31873"/>
                    </a:lnTo>
                    <a:lnTo>
                      <a:pt x="11730" y="32026"/>
                    </a:lnTo>
                    <a:lnTo>
                      <a:pt x="11730" y="32180"/>
                    </a:lnTo>
                    <a:lnTo>
                      <a:pt x="11914" y="32364"/>
                    </a:lnTo>
                    <a:lnTo>
                      <a:pt x="12099" y="32395"/>
                    </a:lnTo>
                    <a:lnTo>
                      <a:pt x="12129" y="32518"/>
                    </a:lnTo>
                    <a:lnTo>
                      <a:pt x="12375" y="32825"/>
                    </a:lnTo>
                    <a:lnTo>
                      <a:pt x="12344" y="32947"/>
                    </a:lnTo>
                    <a:lnTo>
                      <a:pt x="12037" y="32947"/>
                    </a:lnTo>
                    <a:lnTo>
                      <a:pt x="11976" y="33070"/>
                    </a:lnTo>
                    <a:lnTo>
                      <a:pt x="11699" y="33070"/>
                    </a:lnTo>
                    <a:lnTo>
                      <a:pt x="11638" y="33162"/>
                    </a:lnTo>
                    <a:lnTo>
                      <a:pt x="11669" y="33254"/>
                    </a:lnTo>
                    <a:lnTo>
                      <a:pt x="11577" y="33377"/>
                    </a:lnTo>
                    <a:lnTo>
                      <a:pt x="11484" y="33316"/>
                    </a:lnTo>
                    <a:lnTo>
                      <a:pt x="11454" y="33408"/>
                    </a:lnTo>
                    <a:lnTo>
                      <a:pt x="11454" y="33654"/>
                    </a:lnTo>
                    <a:lnTo>
                      <a:pt x="11577" y="33715"/>
                    </a:lnTo>
                    <a:lnTo>
                      <a:pt x="11914" y="33991"/>
                    </a:lnTo>
                    <a:lnTo>
                      <a:pt x="12252" y="34421"/>
                    </a:lnTo>
                    <a:lnTo>
                      <a:pt x="12406" y="34421"/>
                    </a:lnTo>
                    <a:lnTo>
                      <a:pt x="12621" y="34268"/>
                    </a:lnTo>
                    <a:lnTo>
                      <a:pt x="12713" y="34452"/>
                    </a:lnTo>
                    <a:lnTo>
                      <a:pt x="12805" y="34360"/>
                    </a:lnTo>
                    <a:lnTo>
                      <a:pt x="12928" y="34360"/>
                    </a:lnTo>
                    <a:lnTo>
                      <a:pt x="12958" y="34268"/>
                    </a:lnTo>
                    <a:lnTo>
                      <a:pt x="13265" y="34145"/>
                    </a:lnTo>
                    <a:lnTo>
                      <a:pt x="13296" y="33961"/>
                    </a:lnTo>
                    <a:lnTo>
                      <a:pt x="13235" y="33715"/>
                    </a:lnTo>
                    <a:lnTo>
                      <a:pt x="13327" y="33531"/>
                    </a:lnTo>
                    <a:lnTo>
                      <a:pt x="13327" y="33377"/>
                    </a:lnTo>
                    <a:lnTo>
                      <a:pt x="13204" y="33224"/>
                    </a:lnTo>
                    <a:lnTo>
                      <a:pt x="13296" y="33162"/>
                    </a:lnTo>
                    <a:lnTo>
                      <a:pt x="13757" y="33101"/>
                    </a:lnTo>
                    <a:lnTo>
                      <a:pt x="13818" y="33009"/>
                    </a:lnTo>
                    <a:lnTo>
                      <a:pt x="14094" y="33101"/>
                    </a:lnTo>
                    <a:lnTo>
                      <a:pt x="14033" y="32978"/>
                    </a:lnTo>
                    <a:lnTo>
                      <a:pt x="13818" y="32825"/>
                    </a:lnTo>
                    <a:lnTo>
                      <a:pt x="13757" y="32671"/>
                    </a:lnTo>
                    <a:lnTo>
                      <a:pt x="13849" y="32671"/>
                    </a:lnTo>
                    <a:lnTo>
                      <a:pt x="13972" y="32763"/>
                    </a:lnTo>
                    <a:lnTo>
                      <a:pt x="14094" y="32702"/>
                    </a:lnTo>
                    <a:lnTo>
                      <a:pt x="14401" y="32333"/>
                    </a:lnTo>
                    <a:lnTo>
                      <a:pt x="14494" y="32303"/>
                    </a:lnTo>
                    <a:lnTo>
                      <a:pt x="14831" y="31873"/>
                    </a:lnTo>
                    <a:lnTo>
                      <a:pt x="14831" y="31781"/>
                    </a:lnTo>
                    <a:lnTo>
                      <a:pt x="14923" y="31750"/>
                    </a:lnTo>
                    <a:lnTo>
                      <a:pt x="15108" y="31781"/>
                    </a:lnTo>
                    <a:lnTo>
                      <a:pt x="15353" y="31658"/>
                    </a:lnTo>
                    <a:lnTo>
                      <a:pt x="15384" y="31566"/>
                    </a:lnTo>
                    <a:lnTo>
                      <a:pt x="15691" y="31474"/>
                    </a:lnTo>
                    <a:lnTo>
                      <a:pt x="15722" y="31596"/>
                    </a:lnTo>
                    <a:lnTo>
                      <a:pt x="15783" y="31596"/>
                    </a:lnTo>
                    <a:lnTo>
                      <a:pt x="15814" y="31719"/>
                    </a:lnTo>
                    <a:lnTo>
                      <a:pt x="15753" y="31811"/>
                    </a:lnTo>
                    <a:lnTo>
                      <a:pt x="15845" y="31873"/>
                    </a:lnTo>
                    <a:lnTo>
                      <a:pt x="16029" y="31688"/>
                    </a:lnTo>
                    <a:lnTo>
                      <a:pt x="16060" y="31566"/>
                    </a:lnTo>
                    <a:lnTo>
                      <a:pt x="15967" y="31535"/>
                    </a:lnTo>
                    <a:lnTo>
                      <a:pt x="15845" y="31381"/>
                    </a:lnTo>
                    <a:lnTo>
                      <a:pt x="15845" y="31320"/>
                    </a:lnTo>
                    <a:lnTo>
                      <a:pt x="16152" y="31013"/>
                    </a:lnTo>
                    <a:lnTo>
                      <a:pt x="16182" y="31013"/>
                    </a:lnTo>
                    <a:lnTo>
                      <a:pt x="16213" y="31136"/>
                    </a:lnTo>
                    <a:lnTo>
                      <a:pt x="16152" y="31166"/>
                    </a:lnTo>
                    <a:lnTo>
                      <a:pt x="16090" y="31228"/>
                    </a:lnTo>
                    <a:lnTo>
                      <a:pt x="16244" y="31412"/>
                    </a:lnTo>
                    <a:lnTo>
                      <a:pt x="16367" y="31381"/>
                    </a:lnTo>
                    <a:lnTo>
                      <a:pt x="16459" y="31259"/>
                    </a:lnTo>
                    <a:lnTo>
                      <a:pt x="16397" y="31136"/>
                    </a:lnTo>
                    <a:lnTo>
                      <a:pt x="16336" y="30982"/>
                    </a:lnTo>
                    <a:lnTo>
                      <a:pt x="16275" y="30921"/>
                    </a:lnTo>
                    <a:lnTo>
                      <a:pt x="16397" y="30829"/>
                    </a:lnTo>
                    <a:lnTo>
                      <a:pt x="16858" y="30614"/>
                    </a:lnTo>
                    <a:lnTo>
                      <a:pt x="17134" y="30583"/>
                    </a:lnTo>
                    <a:lnTo>
                      <a:pt x="17165" y="30644"/>
                    </a:lnTo>
                    <a:lnTo>
                      <a:pt x="17011" y="30737"/>
                    </a:lnTo>
                    <a:lnTo>
                      <a:pt x="16889" y="30737"/>
                    </a:lnTo>
                    <a:lnTo>
                      <a:pt x="16582" y="30890"/>
                    </a:lnTo>
                    <a:lnTo>
                      <a:pt x="16643" y="30952"/>
                    </a:lnTo>
                    <a:lnTo>
                      <a:pt x="16735" y="30982"/>
                    </a:lnTo>
                    <a:lnTo>
                      <a:pt x="16827" y="30921"/>
                    </a:lnTo>
                    <a:lnTo>
                      <a:pt x="17042" y="31105"/>
                    </a:lnTo>
                    <a:lnTo>
                      <a:pt x="16919" y="31166"/>
                    </a:lnTo>
                    <a:lnTo>
                      <a:pt x="16889" y="31228"/>
                    </a:lnTo>
                    <a:lnTo>
                      <a:pt x="17011" y="31412"/>
                    </a:lnTo>
                    <a:lnTo>
                      <a:pt x="16919" y="31535"/>
                    </a:lnTo>
                    <a:lnTo>
                      <a:pt x="16766" y="31535"/>
                    </a:lnTo>
                    <a:lnTo>
                      <a:pt x="16612" y="31688"/>
                    </a:lnTo>
                    <a:lnTo>
                      <a:pt x="16643" y="31811"/>
                    </a:lnTo>
                    <a:lnTo>
                      <a:pt x="16766" y="31842"/>
                    </a:lnTo>
                    <a:lnTo>
                      <a:pt x="16889" y="31811"/>
                    </a:lnTo>
                    <a:lnTo>
                      <a:pt x="16981" y="31811"/>
                    </a:lnTo>
                    <a:lnTo>
                      <a:pt x="17104" y="31750"/>
                    </a:lnTo>
                    <a:lnTo>
                      <a:pt x="17257" y="31811"/>
                    </a:lnTo>
                    <a:lnTo>
                      <a:pt x="17257" y="31996"/>
                    </a:lnTo>
                    <a:lnTo>
                      <a:pt x="17349" y="31811"/>
                    </a:lnTo>
                    <a:lnTo>
                      <a:pt x="17533" y="31596"/>
                    </a:lnTo>
                    <a:lnTo>
                      <a:pt x="17595" y="31596"/>
                    </a:lnTo>
                    <a:lnTo>
                      <a:pt x="17687" y="31719"/>
                    </a:lnTo>
                    <a:lnTo>
                      <a:pt x="17810" y="31811"/>
                    </a:lnTo>
                    <a:lnTo>
                      <a:pt x="17871" y="31750"/>
                    </a:lnTo>
                    <a:lnTo>
                      <a:pt x="17841" y="31658"/>
                    </a:lnTo>
                    <a:lnTo>
                      <a:pt x="17871" y="31566"/>
                    </a:lnTo>
                    <a:lnTo>
                      <a:pt x="17748" y="31474"/>
                    </a:lnTo>
                    <a:lnTo>
                      <a:pt x="17748" y="31381"/>
                    </a:lnTo>
                    <a:lnTo>
                      <a:pt x="17902" y="31228"/>
                    </a:lnTo>
                    <a:lnTo>
                      <a:pt x="18055" y="31197"/>
                    </a:lnTo>
                    <a:lnTo>
                      <a:pt x="18117" y="31136"/>
                    </a:lnTo>
                    <a:lnTo>
                      <a:pt x="18332" y="30982"/>
                    </a:lnTo>
                    <a:lnTo>
                      <a:pt x="18424" y="31044"/>
                    </a:lnTo>
                    <a:lnTo>
                      <a:pt x="18516" y="31044"/>
                    </a:lnTo>
                    <a:lnTo>
                      <a:pt x="18608" y="31013"/>
                    </a:lnTo>
                    <a:lnTo>
                      <a:pt x="18731" y="31074"/>
                    </a:lnTo>
                    <a:lnTo>
                      <a:pt x="19069" y="31074"/>
                    </a:lnTo>
                    <a:lnTo>
                      <a:pt x="19192" y="30982"/>
                    </a:lnTo>
                    <a:lnTo>
                      <a:pt x="19192" y="30859"/>
                    </a:lnTo>
                    <a:lnTo>
                      <a:pt x="19284" y="30767"/>
                    </a:lnTo>
                    <a:lnTo>
                      <a:pt x="19468" y="30737"/>
                    </a:lnTo>
                    <a:lnTo>
                      <a:pt x="19468" y="30644"/>
                    </a:lnTo>
                    <a:lnTo>
                      <a:pt x="19621" y="30522"/>
                    </a:lnTo>
                    <a:lnTo>
                      <a:pt x="19775" y="30491"/>
                    </a:lnTo>
                    <a:lnTo>
                      <a:pt x="19990" y="30276"/>
                    </a:lnTo>
                    <a:lnTo>
                      <a:pt x="20051" y="30276"/>
                    </a:lnTo>
                    <a:lnTo>
                      <a:pt x="20205" y="30215"/>
                    </a:lnTo>
                    <a:lnTo>
                      <a:pt x="20236" y="30276"/>
                    </a:lnTo>
                    <a:lnTo>
                      <a:pt x="20082" y="30430"/>
                    </a:lnTo>
                    <a:lnTo>
                      <a:pt x="20236" y="30460"/>
                    </a:lnTo>
                    <a:lnTo>
                      <a:pt x="20389" y="30614"/>
                    </a:lnTo>
                    <a:lnTo>
                      <a:pt x="20389" y="30706"/>
                    </a:lnTo>
                    <a:lnTo>
                      <a:pt x="20266" y="30829"/>
                    </a:lnTo>
                    <a:lnTo>
                      <a:pt x="20328" y="31013"/>
                    </a:lnTo>
                    <a:lnTo>
                      <a:pt x="20297" y="31136"/>
                    </a:lnTo>
                    <a:lnTo>
                      <a:pt x="20389" y="31259"/>
                    </a:lnTo>
                    <a:lnTo>
                      <a:pt x="20819" y="31289"/>
                    </a:lnTo>
                    <a:lnTo>
                      <a:pt x="20911" y="31197"/>
                    </a:lnTo>
                    <a:lnTo>
                      <a:pt x="20911" y="31074"/>
                    </a:lnTo>
                    <a:lnTo>
                      <a:pt x="20819" y="31013"/>
                    </a:lnTo>
                    <a:lnTo>
                      <a:pt x="20665" y="30829"/>
                    </a:lnTo>
                    <a:lnTo>
                      <a:pt x="20665" y="30706"/>
                    </a:lnTo>
                    <a:lnTo>
                      <a:pt x="20788" y="30614"/>
                    </a:lnTo>
                    <a:lnTo>
                      <a:pt x="21003" y="30737"/>
                    </a:lnTo>
                    <a:lnTo>
                      <a:pt x="21157" y="30614"/>
                    </a:lnTo>
                    <a:lnTo>
                      <a:pt x="21218" y="30337"/>
                    </a:lnTo>
                    <a:lnTo>
                      <a:pt x="21341" y="30337"/>
                    </a:lnTo>
                    <a:lnTo>
                      <a:pt x="21433" y="30430"/>
                    </a:lnTo>
                    <a:lnTo>
                      <a:pt x="21648" y="30460"/>
                    </a:lnTo>
                    <a:lnTo>
                      <a:pt x="21433" y="30215"/>
                    </a:lnTo>
                    <a:lnTo>
                      <a:pt x="21249" y="30153"/>
                    </a:lnTo>
                    <a:lnTo>
                      <a:pt x="21218" y="30000"/>
                    </a:lnTo>
                    <a:lnTo>
                      <a:pt x="21065" y="29754"/>
                    </a:lnTo>
                    <a:lnTo>
                      <a:pt x="20973" y="29754"/>
                    </a:lnTo>
                    <a:lnTo>
                      <a:pt x="20942" y="29877"/>
                    </a:lnTo>
                    <a:lnTo>
                      <a:pt x="20850" y="29754"/>
                    </a:lnTo>
                    <a:lnTo>
                      <a:pt x="20788" y="29447"/>
                    </a:lnTo>
                    <a:lnTo>
                      <a:pt x="20665" y="29386"/>
                    </a:lnTo>
                    <a:lnTo>
                      <a:pt x="20543" y="29201"/>
                    </a:lnTo>
                    <a:lnTo>
                      <a:pt x="20543" y="29140"/>
                    </a:lnTo>
                    <a:lnTo>
                      <a:pt x="20727" y="29078"/>
                    </a:lnTo>
                    <a:lnTo>
                      <a:pt x="20727" y="28925"/>
                    </a:lnTo>
                    <a:lnTo>
                      <a:pt x="20635" y="28741"/>
                    </a:lnTo>
                    <a:lnTo>
                      <a:pt x="20727" y="28649"/>
                    </a:lnTo>
                    <a:lnTo>
                      <a:pt x="20880" y="28679"/>
                    </a:lnTo>
                    <a:lnTo>
                      <a:pt x="20942" y="28649"/>
                    </a:lnTo>
                    <a:lnTo>
                      <a:pt x="21095" y="28741"/>
                    </a:lnTo>
                    <a:lnTo>
                      <a:pt x="21249" y="28710"/>
                    </a:lnTo>
                    <a:lnTo>
                      <a:pt x="21402" y="28771"/>
                    </a:lnTo>
                    <a:lnTo>
                      <a:pt x="22017" y="28679"/>
                    </a:lnTo>
                    <a:lnTo>
                      <a:pt x="22815" y="28741"/>
                    </a:lnTo>
                    <a:lnTo>
                      <a:pt x="23061" y="28894"/>
                    </a:lnTo>
                    <a:lnTo>
                      <a:pt x="23583" y="29078"/>
                    </a:lnTo>
                    <a:lnTo>
                      <a:pt x="23613" y="29201"/>
                    </a:lnTo>
                    <a:lnTo>
                      <a:pt x="23583" y="29293"/>
                    </a:lnTo>
                    <a:lnTo>
                      <a:pt x="23644" y="29478"/>
                    </a:lnTo>
                    <a:lnTo>
                      <a:pt x="23797" y="29324"/>
                    </a:lnTo>
                    <a:lnTo>
                      <a:pt x="24043" y="29232"/>
                    </a:lnTo>
                    <a:lnTo>
                      <a:pt x="24197" y="29355"/>
                    </a:lnTo>
                    <a:lnTo>
                      <a:pt x="24319" y="29355"/>
                    </a:lnTo>
                    <a:lnTo>
                      <a:pt x="24350" y="29508"/>
                    </a:lnTo>
                    <a:lnTo>
                      <a:pt x="24627" y="29570"/>
                    </a:lnTo>
                    <a:lnTo>
                      <a:pt x="25087" y="29815"/>
                    </a:lnTo>
                    <a:lnTo>
                      <a:pt x="25517" y="29846"/>
                    </a:lnTo>
                    <a:lnTo>
                      <a:pt x="25671" y="30000"/>
                    </a:lnTo>
                    <a:lnTo>
                      <a:pt x="25793" y="30245"/>
                    </a:lnTo>
                    <a:lnTo>
                      <a:pt x="26039" y="30276"/>
                    </a:lnTo>
                    <a:lnTo>
                      <a:pt x="26285" y="30460"/>
                    </a:lnTo>
                    <a:lnTo>
                      <a:pt x="26469" y="30829"/>
                    </a:lnTo>
                    <a:lnTo>
                      <a:pt x="26653" y="30859"/>
                    </a:lnTo>
                    <a:lnTo>
                      <a:pt x="26653" y="30767"/>
                    </a:lnTo>
                    <a:lnTo>
                      <a:pt x="26592" y="30522"/>
                    </a:lnTo>
                    <a:lnTo>
                      <a:pt x="26684" y="30522"/>
                    </a:lnTo>
                    <a:lnTo>
                      <a:pt x="26745" y="30460"/>
                    </a:lnTo>
                    <a:lnTo>
                      <a:pt x="26622" y="30276"/>
                    </a:lnTo>
                    <a:lnTo>
                      <a:pt x="26684" y="30153"/>
                    </a:lnTo>
                    <a:lnTo>
                      <a:pt x="26684" y="29723"/>
                    </a:lnTo>
                    <a:lnTo>
                      <a:pt x="26807" y="29600"/>
                    </a:lnTo>
                    <a:lnTo>
                      <a:pt x="26684" y="29600"/>
                    </a:lnTo>
                    <a:lnTo>
                      <a:pt x="26653" y="29539"/>
                    </a:lnTo>
                    <a:lnTo>
                      <a:pt x="26500" y="29539"/>
                    </a:lnTo>
                    <a:lnTo>
                      <a:pt x="26377" y="29600"/>
                    </a:lnTo>
                    <a:lnTo>
                      <a:pt x="26193" y="29570"/>
                    </a:lnTo>
                    <a:lnTo>
                      <a:pt x="25855" y="29171"/>
                    </a:lnTo>
                    <a:lnTo>
                      <a:pt x="25763" y="29171"/>
                    </a:lnTo>
                    <a:lnTo>
                      <a:pt x="25640" y="29017"/>
                    </a:lnTo>
                    <a:lnTo>
                      <a:pt x="25640" y="28710"/>
                    </a:lnTo>
                    <a:lnTo>
                      <a:pt x="25548" y="28618"/>
                    </a:lnTo>
                    <a:lnTo>
                      <a:pt x="25394" y="28864"/>
                    </a:lnTo>
                    <a:lnTo>
                      <a:pt x="25210" y="28741"/>
                    </a:lnTo>
                    <a:lnTo>
                      <a:pt x="25026" y="28741"/>
                    </a:lnTo>
                    <a:lnTo>
                      <a:pt x="24872" y="28618"/>
                    </a:lnTo>
                    <a:lnTo>
                      <a:pt x="24780" y="28771"/>
                    </a:lnTo>
                    <a:lnTo>
                      <a:pt x="24749" y="28464"/>
                    </a:lnTo>
                    <a:lnTo>
                      <a:pt x="24627" y="28372"/>
                    </a:lnTo>
                    <a:lnTo>
                      <a:pt x="24473" y="28004"/>
                    </a:lnTo>
                    <a:lnTo>
                      <a:pt x="24473" y="27881"/>
                    </a:lnTo>
                    <a:lnTo>
                      <a:pt x="24596" y="27973"/>
                    </a:lnTo>
                    <a:lnTo>
                      <a:pt x="24719" y="27850"/>
                    </a:lnTo>
                    <a:lnTo>
                      <a:pt x="24719" y="27666"/>
                    </a:lnTo>
                    <a:lnTo>
                      <a:pt x="24473" y="27482"/>
                    </a:lnTo>
                    <a:lnTo>
                      <a:pt x="24442" y="27267"/>
                    </a:lnTo>
                    <a:lnTo>
                      <a:pt x="24565" y="27113"/>
                    </a:lnTo>
                    <a:lnTo>
                      <a:pt x="24688" y="27144"/>
                    </a:lnTo>
                    <a:lnTo>
                      <a:pt x="24534" y="27021"/>
                    </a:lnTo>
                    <a:lnTo>
                      <a:pt x="24350" y="27021"/>
                    </a:lnTo>
                    <a:lnTo>
                      <a:pt x="24227" y="26714"/>
                    </a:lnTo>
                    <a:lnTo>
                      <a:pt x="24135" y="26622"/>
                    </a:lnTo>
                    <a:lnTo>
                      <a:pt x="24012" y="26683"/>
                    </a:lnTo>
                    <a:lnTo>
                      <a:pt x="23828" y="26499"/>
                    </a:lnTo>
                    <a:lnTo>
                      <a:pt x="23828" y="26223"/>
                    </a:lnTo>
                    <a:lnTo>
                      <a:pt x="23920" y="26069"/>
                    </a:lnTo>
                    <a:lnTo>
                      <a:pt x="23828" y="25916"/>
                    </a:lnTo>
                    <a:lnTo>
                      <a:pt x="23797" y="25762"/>
                    </a:lnTo>
                    <a:lnTo>
                      <a:pt x="23920" y="25701"/>
                    </a:lnTo>
                    <a:lnTo>
                      <a:pt x="24197" y="25240"/>
                    </a:lnTo>
                    <a:lnTo>
                      <a:pt x="24381" y="25117"/>
                    </a:lnTo>
                    <a:lnTo>
                      <a:pt x="24442" y="25025"/>
                    </a:lnTo>
                    <a:lnTo>
                      <a:pt x="24350" y="24810"/>
                    </a:lnTo>
                    <a:lnTo>
                      <a:pt x="24350" y="24657"/>
                    </a:lnTo>
                    <a:lnTo>
                      <a:pt x="24442" y="24442"/>
                    </a:lnTo>
                    <a:lnTo>
                      <a:pt x="24319" y="24258"/>
                    </a:lnTo>
                    <a:lnTo>
                      <a:pt x="24319" y="24012"/>
                    </a:lnTo>
                    <a:lnTo>
                      <a:pt x="24381" y="23889"/>
                    </a:lnTo>
                    <a:lnTo>
                      <a:pt x="24319" y="23766"/>
                    </a:lnTo>
                    <a:lnTo>
                      <a:pt x="24319" y="23551"/>
                    </a:lnTo>
                    <a:lnTo>
                      <a:pt x="24197" y="23459"/>
                    </a:lnTo>
                    <a:lnTo>
                      <a:pt x="24289" y="23152"/>
                    </a:lnTo>
                    <a:lnTo>
                      <a:pt x="24350" y="23091"/>
                    </a:lnTo>
                    <a:lnTo>
                      <a:pt x="24197" y="22907"/>
                    </a:lnTo>
                    <a:lnTo>
                      <a:pt x="24258" y="22630"/>
                    </a:lnTo>
                    <a:lnTo>
                      <a:pt x="24227" y="22292"/>
                    </a:lnTo>
                    <a:lnTo>
                      <a:pt x="24350" y="22231"/>
                    </a:lnTo>
                    <a:lnTo>
                      <a:pt x="24504" y="22323"/>
                    </a:lnTo>
                    <a:lnTo>
                      <a:pt x="24442" y="22385"/>
                    </a:lnTo>
                    <a:lnTo>
                      <a:pt x="24504" y="22446"/>
                    </a:lnTo>
                    <a:lnTo>
                      <a:pt x="24688" y="22385"/>
                    </a:lnTo>
                    <a:lnTo>
                      <a:pt x="24903" y="22385"/>
                    </a:lnTo>
                    <a:lnTo>
                      <a:pt x="25118" y="22262"/>
                    </a:lnTo>
                    <a:lnTo>
                      <a:pt x="25271" y="22262"/>
                    </a:lnTo>
                    <a:lnTo>
                      <a:pt x="25425" y="22354"/>
                    </a:lnTo>
                    <a:lnTo>
                      <a:pt x="25517" y="22262"/>
                    </a:lnTo>
                    <a:lnTo>
                      <a:pt x="25701" y="22262"/>
                    </a:lnTo>
                    <a:lnTo>
                      <a:pt x="26193" y="22446"/>
                    </a:lnTo>
                    <a:lnTo>
                      <a:pt x="26438" y="22446"/>
                    </a:lnTo>
                    <a:lnTo>
                      <a:pt x="26592" y="22507"/>
                    </a:lnTo>
                    <a:lnTo>
                      <a:pt x="26653" y="22661"/>
                    </a:lnTo>
                    <a:lnTo>
                      <a:pt x="26530" y="22692"/>
                    </a:lnTo>
                    <a:lnTo>
                      <a:pt x="26622" y="22907"/>
                    </a:lnTo>
                    <a:lnTo>
                      <a:pt x="26622" y="23091"/>
                    </a:lnTo>
                    <a:lnTo>
                      <a:pt x="26715" y="23183"/>
                    </a:lnTo>
                    <a:lnTo>
                      <a:pt x="26715" y="23490"/>
                    </a:lnTo>
                    <a:lnTo>
                      <a:pt x="26807" y="23736"/>
                    </a:lnTo>
                    <a:lnTo>
                      <a:pt x="26745" y="24196"/>
                    </a:lnTo>
                    <a:lnTo>
                      <a:pt x="26837" y="24319"/>
                    </a:lnTo>
                    <a:lnTo>
                      <a:pt x="26807" y="24442"/>
                    </a:lnTo>
                    <a:lnTo>
                      <a:pt x="26868" y="24565"/>
                    </a:lnTo>
                    <a:lnTo>
                      <a:pt x="26837" y="24718"/>
                    </a:lnTo>
                    <a:lnTo>
                      <a:pt x="26715" y="24780"/>
                    </a:lnTo>
                    <a:lnTo>
                      <a:pt x="26776" y="24964"/>
                    </a:lnTo>
                    <a:lnTo>
                      <a:pt x="26960" y="25148"/>
                    </a:lnTo>
                    <a:lnTo>
                      <a:pt x="27083" y="25363"/>
                    </a:lnTo>
                    <a:lnTo>
                      <a:pt x="27267" y="25394"/>
                    </a:lnTo>
                    <a:lnTo>
                      <a:pt x="27267" y="25455"/>
                    </a:lnTo>
                    <a:lnTo>
                      <a:pt x="27390" y="25394"/>
                    </a:lnTo>
                    <a:lnTo>
                      <a:pt x="27482" y="25455"/>
                    </a:lnTo>
                    <a:lnTo>
                      <a:pt x="27544" y="25793"/>
                    </a:lnTo>
                    <a:lnTo>
                      <a:pt x="27759" y="25916"/>
                    </a:lnTo>
                    <a:lnTo>
                      <a:pt x="27851" y="26100"/>
                    </a:lnTo>
                    <a:lnTo>
                      <a:pt x="27912" y="26591"/>
                    </a:lnTo>
                    <a:lnTo>
                      <a:pt x="28066" y="26745"/>
                    </a:lnTo>
                    <a:lnTo>
                      <a:pt x="28066" y="26837"/>
                    </a:lnTo>
                    <a:lnTo>
                      <a:pt x="28004" y="26960"/>
                    </a:lnTo>
                    <a:lnTo>
                      <a:pt x="28188" y="27175"/>
                    </a:lnTo>
                    <a:lnTo>
                      <a:pt x="28188" y="27420"/>
                    </a:lnTo>
                    <a:lnTo>
                      <a:pt x="28434" y="27789"/>
                    </a:lnTo>
                    <a:lnTo>
                      <a:pt x="28373" y="28004"/>
                    </a:lnTo>
                    <a:lnTo>
                      <a:pt x="28465" y="28188"/>
                    </a:lnTo>
                    <a:lnTo>
                      <a:pt x="28649" y="28311"/>
                    </a:lnTo>
                    <a:lnTo>
                      <a:pt x="28557" y="28434"/>
                    </a:lnTo>
                    <a:lnTo>
                      <a:pt x="28649" y="28526"/>
                    </a:lnTo>
                    <a:lnTo>
                      <a:pt x="28741" y="28894"/>
                    </a:lnTo>
                    <a:lnTo>
                      <a:pt x="29048" y="29293"/>
                    </a:lnTo>
                    <a:lnTo>
                      <a:pt x="29325" y="29386"/>
                    </a:lnTo>
                    <a:lnTo>
                      <a:pt x="29447" y="29539"/>
                    </a:lnTo>
                    <a:lnTo>
                      <a:pt x="29540" y="29570"/>
                    </a:lnTo>
                    <a:lnTo>
                      <a:pt x="29816" y="29815"/>
                    </a:lnTo>
                    <a:lnTo>
                      <a:pt x="29816" y="29938"/>
                    </a:lnTo>
                    <a:lnTo>
                      <a:pt x="29724" y="29908"/>
                    </a:lnTo>
                    <a:lnTo>
                      <a:pt x="29724" y="30092"/>
                    </a:lnTo>
                    <a:lnTo>
                      <a:pt x="29662" y="30307"/>
                    </a:lnTo>
                    <a:lnTo>
                      <a:pt x="29785" y="30614"/>
                    </a:lnTo>
                    <a:lnTo>
                      <a:pt x="29969" y="30798"/>
                    </a:lnTo>
                    <a:lnTo>
                      <a:pt x="30000" y="31074"/>
                    </a:lnTo>
                    <a:lnTo>
                      <a:pt x="29847" y="31197"/>
                    </a:lnTo>
                    <a:lnTo>
                      <a:pt x="29847" y="31289"/>
                    </a:lnTo>
                    <a:lnTo>
                      <a:pt x="29724" y="31412"/>
                    </a:lnTo>
                    <a:lnTo>
                      <a:pt x="29785" y="31504"/>
                    </a:lnTo>
                    <a:lnTo>
                      <a:pt x="29785" y="31873"/>
                    </a:lnTo>
                    <a:lnTo>
                      <a:pt x="29601" y="31965"/>
                    </a:lnTo>
                    <a:lnTo>
                      <a:pt x="29662" y="32026"/>
                    </a:lnTo>
                    <a:lnTo>
                      <a:pt x="29785" y="31996"/>
                    </a:lnTo>
                    <a:lnTo>
                      <a:pt x="29816" y="32088"/>
                    </a:lnTo>
                    <a:lnTo>
                      <a:pt x="29601" y="32210"/>
                    </a:lnTo>
                    <a:lnTo>
                      <a:pt x="29601" y="32548"/>
                    </a:lnTo>
                    <a:lnTo>
                      <a:pt x="29540" y="32640"/>
                    </a:lnTo>
                    <a:lnTo>
                      <a:pt x="29325" y="32548"/>
                    </a:lnTo>
                    <a:lnTo>
                      <a:pt x="29325" y="32671"/>
                    </a:lnTo>
                    <a:lnTo>
                      <a:pt x="29509" y="32855"/>
                    </a:lnTo>
                    <a:lnTo>
                      <a:pt x="29509" y="32978"/>
                    </a:lnTo>
                    <a:lnTo>
                      <a:pt x="29355" y="33070"/>
                    </a:lnTo>
                    <a:lnTo>
                      <a:pt x="29232" y="33224"/>
                    </a:lnTo>
                    <a:lnTo>
                      <a:pt x="28925" y="33224"/>
                    </a:lnTo>
                    <a:lnTo>
                      <a:pt x="28741" y="33101"/>
                    </a:lnTo>
                    <a:lnTo>
                      <a:pt x="29018" y="32947"/>
                    </a:lnTo>
                    <a:lnTo>
                      <a:pt x="29018" y="32825"/>
                    </a:lnTo>
                    <a:lnTo>
                      <a:pt x="28833" y="32825"/>
                    </a:lnTo>
                    <a:lnTo>
                      <a:pt x="28803" y="32947"/>
                    </a:lnTo>
                    <a:lnTo>
                      <a:pt x="28680" y="32947"/>
                    </a:lnTo>
                    <a:lnTo>
                      <a:pt x="28281" y="32732"/>
                    </a:lnTo>
                    <a:lnTo>
                      <a:pt x="28219" y="32825"/>
                    </a:lnTo>
                    <a:lnTo>
                      <a:pt x="27728" y="32886"/>
                    </a:lnTo>
                    <a:lnTo>
                      <a:pt x="27482" y="32886"/>
                    </a:lnTo>
                    <a:lnTo>
                      <a:pt x="27390" y="33101"/>
                    </a:lnTo>
                    <a:lnTo>
                      <a:pt x="27482" y="33101"/>
                    </a:lnTo>
                    <a:lnTo>
                      <a:pt x="27544" y="33162"/>
                    </a:lnTo>
                    <a:lnTo>
                      <a:pt x="27636" y="33009"/>
                    </a:lnTo>
                    <a:lnTo>
                      <a:pt x="27881" y="32978"/>
                    </a:lnTo>
                    <a:lnTo>
                      <a:pt x="27974" y="33132"/>
                    </a:lnTo>
                    <a:lnTo>
                      <a:pt x="28188" y="33347"/>
                    </a:lnTo>
                    <a:lnTo>
                      <a:pt x="28803" y="33439"/>
                    </a:lnTo>
                    <a:lnTo>
                      <a:pt x="29048" y="33500"/>
                    </a:lnTo>
                    <a:lnTo>
                      <a:pt x="29355" y="33469"/>
                    </a:lnTo>
                    <a:lnTo>
                      <a:pt x="29662" y="33469"/>
                    </a:lnTo>
                    <a:lnTo>
                      <a:pt x="29724" y="33531"/>
                    </a:lnTo>
                    <a:lnTo>
                      <a:pt x="30031" y="33623"/>
                    </a:lnTo>
                    <a:lnTo>
                      <a:pt x="30276" y="33469"/>
                    </a:lnTo>
                    <a:lnTo>
                      <a:pt x="30276" y="33316"/>
                    </a:lnTo>
                    <a:lnTo>
                      <a:pt x="30184" y="33193"/>
                    </a:lnTo>
                    <a:lnTo>
                      <a:pt x="30184" y="32978"/>
                    </a:lnTo>
                    <a:lnTo>
                      <a:pt x="30276" y="32825"/>
                    </a:lnTo>
                    <a:lnTo>
                      <a:pt x="30461" y="32763"/>
                    </a:lnTo>
                    <a:lnTo>
                      <a:pt x="30461" y="32640"/>
                    </a:lnTo>
                    <a:lnTo>
                      <a:pt x="30676" y="32425"/>
                    </a:lnTo>
                    <a:lnTo>
                      <a:pt x="30706" y="32272"/>
                    </a:lnTo>
                    <a:lnTo>
                      <a:pt x="30829" y="31873"/>
                    </a:lnTo>
                    <a:lnTo>
                      <a:pt x="30706" y="31627"/>
                    </a:lnTo>
                    <a:lnTo>
                      <a:pt x="30737" y="31351"/>
                    </a:lnTo>
                    <a:lnTo>
                      <a:pt x="30983" y="30921"/>
                    </a:lnTo>
                    <a:lnTo>
                      <a:pt x="31013" y="30767"/>
                    </a:lnTo>
                    <a:lnTo>
                      <a:pt x="30768" y="30153"/>
                    </a:lnTo>
                    <a:lnTo>
                      <a:pt x="30430" y="29938"/>
                    </a:lnTo>
                    <a:lnTo>
                      <a:pt x="30338" y="29815"/>
                    </a:lnTo>
                    <a:lnTo>
                      <a:pt x="30307" y="29324"/>
                    </a:lnTo>
                    <a:lnTo>
                      <a:pt x="30553" y="29140"/>
                    </a:lnTo>
                    <a:lnTo>
                      <a:pt x="30676" y="28925"/>
                    </a:lnTo>
                    <a:lnTo>
                      <a:pt x="30921" y="28894"/>
                    </a:lnTo>
                    <a:lnTo>
                      <a:pt x="31259" y="28587"/>
                    </a:lnTo>
                    <a:lnTo>
                      <a:pt x="31474" y="28587"/>
                    </a:lnTo>
                    <a:lnTo>
                      <a:pt x="31720" y="28833"/>
                    </a:lnTo>
                    <a:lnTo>
                      <a:pt x="31720" y="29109"/>
                    </a:lnTo>
                    <a:lnTo>
                      <a:pt x="31996" y="29232"/>
                    </a:lnTo>
                    <a:lnTo>
                      <a:pt x="32057" y="29355"/>
                    </a:lnTo>
                    <a:lnTo>
                      <a:pt x="32150" y="29355"/>
                    </a:lnTo>
                    <a:lnTo>
                      <a:pt x="32364" y="29600"/>
                    </a:lnTo>
                    <a:lnTo>
                      <a:pt x="32334" y="29815"/>
                    </a:lnTo>
                    <a:lnTo>
                      <a:pt x="32457" y="29908"/>
                    </a:lnTo>
                    <a:lnTo>
                      <a:pt x="32518" y="30092"/>
                    </a:lnTo>
                    <a:lnTo>
                      <a:pt x="32672" y="30276"/>
                    </a:lnTo>
                    <a:lnTo>
                      <a:pt x="32702" y="30491"/>
                    </a:lnTo>
                    <a:lnTo>
                      <a:pt x="32610" y="30552"/>
                    </a:lnTo>
                    <a:lnTo>
                      <a:pt x="32733" y="30737"/>
                    </a:lnTo>
                    <a:lnTo>
                      <a:pt x="32948" y="30737"/>
                    </a:lnTo>
                    <a:lnTo>
                      <a:pt x="33163" y="30890"/>
                    </a:lnTo>
                    <a:lnTo>
                      <a:pt x="33378" y="30859"/>
                    </a:lnTo>
                    <a:lnTo>
                      <a:pt x="33531" y="30798"/>
                    </a:lnTo>
                    <a:lnTo>
                      <a:pt x="33777" y="30798"/>
                    </a:lnTo>
                    <a:lnTo>
                      <a:pt x="33838" y="30706"/>
                    </a:lnTo>
                    <a:lnTo>
                      <a:pt x="33930" y="30644"/>
                    </a:lnTo>
                    <a:lnTo>
                      <a:pt x="33808" y="30583"/>
                    </a:lnTo>
                    <a:lnTo>
                      <a:pt x="33654" y="30644"/>
                    </a:lnTo>
                    <a:lnTo>
                      <a:pt x="33593" y="30522"/>
                    </a:lnTo>
                    <a:lnTo>
                      <a:pt x="33470" y="30737"/>
                    </a:lnTo>
                    <a:lnTo>
                      <a:pt x="33255" y="30737"/>
                    </a:lnTo>
                    <a:lnTo>
                      <a:pt x="33163" y="30583"/>
                    </a:lnTo>
                    <a:lnTo>
                      <a:pt x="32979" y="30583"/>
                    </a:lnTo>
                    <a:lnTo>
                      <a:pt x="32856" y="30430"/>
                    </a:lnTo>
                    <a:lnTo>
                      <a:pt x="32917" y="30276"/>
                    </a:lnTo>
                    <a:lnTo>
                      <a:pt x="32825" y="30215"/>
                    </a:lnTo>
                    <a:lnTo>
                      <a:pt x="32702" y="30000"/>
                    </a:lnTo>
                    <a:lnTo>
                      <a:pt x="32702" y="29723"/>
                    </a:lnTo>
                    <a:lnTo>
                      <a:pt x="32856" y="29662"/>
                    </a:lnTo>
                    <a:lnTo>
                      <a:pt x="33009" y="29570"/>
                    </a:lnTo>
                    <a:lnTo>
                      <a:pt x="32886" y="29478"/>
                    </a:lnTo>
                    <a:lnTo>
                      <a:pt x="32825" y="29324"/>
                    </a:lnTo>
                    <a:lnTo>
                      <a:pt x="32794" y="29293"/>
                    </a:lnTo>
                    <a:lnTo>
                      <a:pt x="32733" y="29171"/>
                    </a:lnTo>
                    <a:lnTo>
                      <a:pt x="32487" y="29017"/>
                    </a:lnTo>
                    <a:lnTo>
                      <a:pt x="32487" y="28894"/>
                    </a:lnTo>
                    <a:lnTo>
                      <a:pt x="32303" y="28649"/>
                    </a:lnTo>
                    <a:lnTo>
                      <a:pt x="32027" y="28649"/>
                    </a:lnTo>
                    <a:lnTo>
                      <a:pt x="31628" y="28464"/>
                    </a:lnTo>
                    <a:lnTo>
                      <a:pt x="31535" y="28280"/>
                    </a:lnTo>
                    <a:lnTo>
                      <a:pt x="31351" y="28342"/>
                    </a:lnTo>
                    <a:lnTo>
                      <a:pt x="31044" y="28188"/>
                    </a:lnTo>
                    <a:lnTo>
                      <a:pt x="30921" y="28219"/>
                    </a:lnTo>
                    <a:lnTo>
                      <a:pt x="30706" y="28157"/>
                    </a:lnTo>
                    <a:lnTo>
                      <a:pt x="30491" y="28372"/>
                    </a:lnTo>
                    <a:lnTo>
                      <a:pt x="30461" y="28587"/>
                    </a:lnTo>
                    <a:lnTo>
                      <a:pt x="30338" y="28679"/>
                    </a:lnTo>
                    <a:lnTo>
                      <a:pt x="30031" y="28587"/>
                    </a:lnTo>
                    <a:lnTo>
                      <a:pt x="29785" y="28741"/>
                    </a:lnTo>
                    <a:lnTo>
                      <a:pt x="29570" y="28679"/>
                    </a:lnTo>
                    <a:lnTo>
                      <a:pt x="29478" y="28556"/>
                    </a:lnTo>
                    <a:lnTo>
                      <a:pt x="29509" y="28342"/>
                    </a:lnTo>
                    <a:lnTo>
                      <a:pt x="29478" y="28188"/>
                    </a:lnTo>
                    <a:lnTo>
                      <a:pt x="29171" y="27850"/>
                    </a:lnTo>
                    <a:lnTo>
                      <a:pt x="29079" y="27666"/>
                    </a:lnTo>
                    <a:lnTo>
                      <a:pt x="29110" y="27267"/>
                    </a:lnTo>
                    <a:lnTo>
                      <a:pt x="28925" y="26990"/>
                    </a:lnTo>
                    <a:lnTo>
                      <a:pt x="28956" y="26776"/>
                    </a:lnTo>
                    <a:lnTo>
                      <a:pt x="29018" y="26254"/>
                    </a:lnTo>
                    <a:lnTo>
                      <a:pt x="28864" y="25916"/>
                    </a:lnTo>
                    <a:lnTo>
                      <a:pt x="28680" y="25701"/>
                    </a:lnTo>
                    <a:lnTo>
                      <a:pt x="28465" y="25701"/>
                    </a:lnTo>
                    <a:lnTo>
                      <a:pt x="28373" y="25486"/>
                    </a:lnTo>
                    <a:lnTo>
                      <a:pt x="28004" y="25148"/>
                    </a:lnTo>
                    <a:lnTo>
                      <a:pt x="27697" y="24964"/>
                    </a:lnTo>
                    <a:lnTo>
                      <a:pt x="27697" y="24780"/>
                    </a:lnTo>
                    <a:lnTo>
                      <a:pt x="27789" y="24442"/>
                    </a:lnTo>
                    <a:lnTo>
                      <a:pt x="27759" y="24196"/>
                    </a:lnTo>
                    <a:lnTo>
                      <a:pt x="27636" y="24073"/>
                    </a:lnTo>
                    <a:lnTo>
                      <a:pt x="27636" y="23981"/>
                    </a:lnTo>
                    <a:lnTo>
                      <a:pt x="27789" y="23797"/>
                    </a:lnTo>
                    <a:lnTo>
                      <a:pt x="28066" y="23490"/>
                    </a:lnTo>
                    <a:lnTo>
                      <a:pt x="28158" y="23122"/>
                    </a:lnTo>
                    <a:lnTo>
                      <a:pt x="28066" y="22692"/>
                    </a:lnTo>
                    <a:lnTo>
                      <a:pt x="27697" y="22016"/>
                    </a:lnTo>
                    <a:lnTo>
                      <a:pt x="27820" y="21955"/>
                    </a:lnTo>
                    <a:lnTo>
                      <a:pt x="28066" y="22108"/>
                    </a:lnTo>
                    <a:lnTo>
                      <a:pt x="28096" y="22323"/>
                    </a:lnTo>
                    <a:lnTo>
                      <a:pt x="28188" y="22385"/>
                    </a:lnTo>
                    <a:lnTo>
                      <a:pt x="28281" y="22446"/>
                    </a:lnTo>
                    <a:lnTo>
                      <a:pt x="28311" y="22722"/>
                    </a:lnTo>
                    <a:lnTo>
                      <a:pt x="28465" y="22907"/>
                    </a:lnTo>
                    <a:lnTo>
                      <a:pt x="28465" y="23275"/>
                    </a:lnTo>
                    <a:lnTo>
                      <a:pt x="28618" y="23490"/>
                    </a:lnTo>
                    <a:lnTo>
                      <a:pt x="28526" y="23705"/>
                    </a:lnTo>
                    <a:lnTo>
                      <a:pt x="28649" y="23889"/>
                    </a:lnTo>
                    <a:lnTo>
                      <a:pt x="28895" y="24104"/>
                    </a:lnTo>
                    <a:lnTo>
                      <a:pt x="28895" y="24258"/>
                    </a:lnTo>
                    <a:lnTo>
                      <a:pt x="29018" y="24350"/>
                    </a:lnTo>
                    <a:lnTo>
                      <a:pt x="29018" y="24473"/>
                    </a:lnTo>
                    <a:lnTo>
                      <a:pt x="28895" y="24595"/>
                    </a:lnTo>
                    <a:lnTo>
                      <a:pt x="28956" y="24718"/>
                    </a:lnTo>
                    <a:lnTo>
                      <a:pt x="29171" y="24688"/>
                    </a:lnTo>
                    <a:lnTo>
                      <a:pt x="29386" y="24810"/>
                    </a:lnTo>
                    <a:lnTo>
                      <a:pt x="29693" y="24810"/>
                    </a:lnTo>
                    <a:lnTo>
                      <a:pt x="29847" y="24749"/>
                    </a:lnTo>
                    <a:lnTo>
                      <a:pt x="30000" y="24872"/>
                    </a:lnTo>
                    <a:lnTo>
                      <a:pt x="30062" y="24995"/>
                    </a:lnTo>
                    <a:lnTo>
                      <a:pt x="30184" y="24810"/>
                    </a:lnTo>
                    <a:lnTo>
                      <a:pt x="30399" y="24810"/>
                    </a:lnTo>
                    <a:lnTo>
                      <a:pt x="30553" y="24718"/>
                    </a:lnTo>
                    <a:lnTo>
                      <a:pt x="30676" y="24780"/>
                    </a:lnTo>
                    <a:lnTo>
                      <a:pt x="30921" y="25025"/>
                    </a:lnTo>
                    <a:lnTo>
                      <a:pt x="31075" y="25025"/>
                    </a:lnTo>
                    <a:lnTo>
                      <a:pt x="31290" y="25148"/>
                    </a:lnTo>
                    <a:lnTo>
                      <a:pt x="31628" y="25087"/>
                    </a:lnTo>
                    <a:lnTo>
                      <a:pt x="31750" y="24933"/>
                    </a:lnTo>
                    <a:lnTo>
                      <a:pt x="31597" y="25025"/>
                    </a:lnTo>
                    <a:lnTo>
                      <a:pt x="31259" y="24995"/>
                    </a:lnTo>
                    <a:lnTo>
                      <a:pt x="31228" y="24841"/>
                    </a:lnTo>
                    <a:lnTo>
                      <a:pt x="31106" y="24810"/>
                    </a:lnTo>
                    <a:lnTo>
                      <a:pt x="31013" y="24565"/>
                    </a:lnTo>
                    <a:lnTo>
                      <a:pt x="30737" y="24565"/>
                    </a:lnTo>
                    <a:lnTo>
                      <a:pt x="30706" y="24411"/>
                    </a:lnTo>
                    <a:lnTo>
                      <a:pt x="30645" y="24411"/>
                    </a:lnTo>
                    <a:lnTo>
                      <a:pt x="30522" y="24534"/>
                    </a:lnTo>
                    <a:lnTo>
                      <a:pt x="30123" y="24503"/>
                    </a:lnTo>
                    <a:lnTo>
                      <a:pt x="29969" y="24380"/>
                    </a:lnTo>
                    <a:lnTo>
                      <a:pt x="29693" y="24380"/>
                    </a:lnTo>
                    <a:lnTo>
                      <a:pt x="29417" y="24135"/>
                    </a:lnTo>
                    <a:lnTo>
                      <a:pt x="29355" y="23920"/>
                    </a:lnTo>
                    <a:lnTo>
                      <a:pt x="29232" y="23920"/>
                    </a:lnTo>
                    <a:lnTo>
                      <a:pt x="28987" y="23521"/>
                    </a:lnTo>
                    <a:lnTo>
                      <a:pt x="29110" y="23490"/>
                    </a:lnTo>
                    <a:lnTo>
                      <a:pt x="29202" y="23398"/>
                    </a:lnTo>
                    <a:lnTo>
                      <a:pt x="29417" y="23244"/>
                    </a:lnTo>
                    <a:lnTo>
                      <a:pt x="29540" y="23244"/>
                    </a:lnTo>
                    <a:lnTo>
                      <a:pt x="29785" y="23490"/>
                    </a:lnTo>
                    <a:lnTo>
                      <a:pt x="30154" y="23644"/>
                    </a:lnTo>
                    <a:lnTo>
                      <a:pt x="30399" y="23613"/>
                    </a:lnTo>
                    <a:lnTo>
                      <a:pt x="30553" y="23275"/>
                    </a:lnTo>
                    <a:lnTo>
                      <a:pt x="30430" y="22968"/>
                    </a:lnTo>
                    <a:lnTo>
                      <a:pt x="30123" y="22907"/>
                    </a:lnTo>
                    <a:lnTo>
                      <a:pt x="29847" y="23060"/>
                    </a:lnTo>
                    <a:lnTo>
                      <a:pt x="29724" y="22937"/>
                    </a:lnTo>
                    <a:lnTo>
                      <a:pt x="29785" y="22845"/>
                    </a:lnTo>
                    <a:lnTo>
                      <a:pt x="29847" y="22907"/>
                    </a:lnTo>
                    <a:lnTo>
                      <a:pt x="29939" y="22845"/>
                    </a:lnTo>
                    <a:lnTo>
                      <a:pt x="29939" y="22661"/>
                    </a:lnTo>
                    <a:lnTo>
                      <a:pt x="30154" y="22354"/>
                    </a:lnTo>
                    <a:lnTo>
                      <a:pt x="30338" y="22231"/>
                    </a:lnTo>
                    <a:lnTo>
                      <a:pt x="30491" y="22292"/>
                    </a:lnTo>
                    <a:lnTo>
                      <a:pt x="31075" y="22292"/>
                    </a:lnTo>
                    <a:lnTo>
                      <a:pt x="31259" y="22507"/>
                    </a:lnTo>
                    <a:lnTo>
                      <a:pt x="31474" y="22661"/>
                    </a:lnTo>
                    <a:lnTo>
                      <a:pt x="31965" y="22722"/>
                    </a:lnTo>
                    <a:lnTo>
                      <a:pt x="31996" y="22876"/>
                    </a:lnTo>
                    <a:lnTo>
                      <a:pt x="32180" y="22968"/>
                    </a:lnTo>
                    <a:lnTo>
                      <a:pt x="32518" y="23336"/>
                    </a:lnTo>
                    <a:lnTo>
                      <a:pt x="32764" y="23336"/>
                    </a:lnTo>
                    <a:lnTo>
                      <a:pt x="33194" y="23275"/>
                    </a:lnTo>
                    <a:lnTo>
                      <a:pt x="33562" y="23060"/>
                    </a:lnTo>
                    <a:lnTo>
                      <a:pt x="33685" y="23183"/>
                    </a:lnTo>
                    <a:lnTo>
                      <a:pt x="33746" y="23183"/>
                    </a:lnTo>
                    <a:lnTo>
                      <a:pt x="33930" y="23183"/>
                    </a:lnTo>
                    <a:lnTo>
                      <a:pt x="33900" y="23459"/>
                    </a:lnTo>
                    <a:lnTo>
                      <a:pt x="33930" y="23644"/>
                    </a:lnTo>
                    <a:lnTo>
                      <a:pt x="33930" y="23766"/>
                    </a:lnTo>
                    <a:lnTo>
                      <a:pt x="33685" y="23889"/>
                    </a:lnTo>
                    <a:lnTo>
                      <a:pt x="33685" y="24104"/>
                    </a:lnTo>
                    <a:lnTo>
                      <a:pt x="33777" y="24288"/>
                    </a:lnTo>
                    <a:lnTo>
                      <a:pt x="33777" y="24565"/>
                    </a:lnTo>
                    <a:lnTo>
                      <a:pt x="34053" y="24780"/>
                    </a:lnTo>
                    <a:lnTo>
                      <a:pt x="34084" y="24964"/>
                    </a:lnTo>
                    <a:lnTo>
                      <a:pt x="33961" y="25117"/>
                    </a:lnTo>
                    <a:lnTo>
                      <a:pt x="34023" y="25639"/>
                    </a:lnTo>
                    <a:lnTo>
                      <a:pt x="34145" y="25639"/>
                    </a:lnTo>
                    <a:lnTo>
                      <a:pt x="34176" y="25486"/>
                    </a:lnTo>
                    <a:lnTo>
                      <a:pt x="34145" y="25363"/>
                    </a:lnTo>
                    <a:lnTo>
                      <a:pt x="34238" y="25240"/>
                    </a:lnTo>
                    <a:lnTo>
                      <a:pt x="34207" y="25025"/>
                    </a:lnTo>
                    <a:lnTo>
                      <a:pt x="34330" y="24964"/>
                    </a:lnTo>
                    <a:lnTo>
                      <a:pt x="34422" y="24718"/>
                    </a:lnTo>
                    <a:lnTo>
                      <a:pt x="34575" y="24810"/>
                    </a:lnTo>
                    <a:lnTo>
                      <a:pt x="34667" y="25087"/>
                    </a:lnTo>
                    <a:lnTo>
                      <a:pt x="34667" y="25486"/>
                    </a:lnTo>
                    <a:lnTo>
                      <a:pt x="34729" y="25609"/>
                    </a:lnTo>
                    <a:lnTo>
                      <a:pt x="34606" y="25670"/>
                    </a:lnTo>
                    <a:lnTo>
                      <a:pt x="34606" y="25885"/>
                    </a:lnTo>
                    <a:lnTo>
                      <a:pt x="34545" y="25946"/>
                    </a:lnTo>
                    <a:lnTo>
                      <a:pt x="34852" y="26131"/>
                    </a:lnTo>
                    <a:lnTo>
                      <a:pt x="35097" y="26131"/>
                    </a:lnTo>
                    <a:lnTo>
                      <a:pt x="35343" y="26192"/>
                    </a:lnTo>
                    <a:lnTo>
                      <a:pt x="35527" y="26407"/>
                    </a:lnTo>
                    <a:lnTo>
                      <a:pt x="35527" y="26591"/>
                    </a:lnTo>
                    <a:lnTo>
                      <a:pt x="35711" y="26714"/>
                    </a:lnTo>
                    <a:lnTo>
                      <a:pt x="36049" y="26714"/>
                    </a:lnTo>
                    <a:lnTo>
                      <a:pt x="36356" y="27052"/>
                    </a:lnTo>
                    <a:lnTo>
                      <a:pt x="36326" y="26960"/>
                    </a:lnTo>
                    <a:lnTo>
                      <a:pt x="36326" y="26714"/>
                    </a:lnTo>
                    <a:lnTo>
                      <a:pt x="36571" y="26468"/>
                    </a:lnTo>
                    <a:lnTo>
                      <a:pt x="36755" y="26468"/>
                    </a:lnTo>
                    <a:lnTo>
                      <a:pt x="37124" y="26745"/>
                    </a:lnTo>
                    <a:lnTo>
                      <a:pt x="37370" y="26745"/>
                    </a:lnTo>
                    <a:lnTo>
                      <a:pt x="37492" y="26898"/>
                    </a:lnTo>
                    <a:lnTo>
                      <a:pt x="37584" y="27205"/>
                    </a:lnTo>
                    <a:lnTo>
                      <a:pt x="37554" y="26868"/>
                    </a:lnTo>
                    <a:lnTo>
                      <a:pt x="37462" y="26653"/>
                    </a:lnTo>
                    <a:lnTo>
                      <a:pt x="37308" y="26653"/>
                    </a:lnTo>
                    <a:lnTo>
                      <a:pt x="37062" y="26591"/>
                    </a:lnTo>
                    <a:lnTo>
                      <a:pt x="36755" y="26376"/>
                    </a:lnTo>
                    <a:lnTo>
                      <a:pt x="36479" y="26438"/>
                    </a:lnTo>
                    <a:lnTo>
                      <a:pt x="36233" y="26653"/>
                    </a:lnTo>
                    <a:lnTo>
                      <a:pt x="36111" y="26591"/>
                    </a:lnTo>
                    <a:lnTo>
                      <a:pt x="36080" y="26622"/>
                    </a:lnTo>
                    <a:lnTo>
                      <a:pt x="35773" y="26499"/>
                    </a:lnTo>
                    <a:lnTo>
                      <a:pt x="35466" y="26161"/>
                    </a:lnTo>
                    <a:lnTo>
                      <a:pt x="35312" y="26069"/>
                    </a:lnTo>
                    <a:lnTo>
                      <a:pt x="35036" y="26039"/>
                    </a:lnTo>
                    <a:lnTo>
                      <a:pt x="34882" y="25793"/>
                    </a:lnTo>
                    <a:lnTo>
                      <a:pt x="35005" y="25824"/>
                    </a:lnTo>
                    <a:lnTo>
                      <a:pt x="35097" y="25824"/>
                    </a:lnTo>
                    <a:lnTo>
                      <a:pt x="35282" y="25455"/>
                    </a:lnTo>
                    <a:lnTo>
                      <a:pt x="35220" y="25302"/>
                    </a:lnTo>
                    <a:lnTo>
                      <a:pt x="35005" y="25087"/>
                    </a:lnTo>
                    <a:lnTo>
                      <a:pt x="34913" y="24718"/>
                    </a:lnTo>
                    <a:lnTo>
                      <a:pt x="34637" y="24319"/>
                    </a:lnTo>
                    <a:lnTo>
                      <a:pt x="34483" y="24196"/>
                    </a:lnTo>
                    <a:lnTo>
                      <a:pt x="34299" y="23981"/>
                    </a:lnTo>
                    <a:lnTo>
                      <a:pt x="34330" y="23797"/>
                    </a:lnTo>
                    <a:lnTo>
                      <a:pt x="34299" y="23613"/>
                    </a:lnTo>
                    <a:lnTo>
                      <a:pt x="34238" y="23183"/>
                    </a:lnTo>
                    <a:lnTo>
                      <a:pt x="34084" y="22999"/>
                    </a:lnTo>
                    <a:lnTo>
                      <a:pt x="33961" y="22999"/>
                    </a:lnTo>
                    <a:lnTo>
                      <a:pt x="33685" y="22814"/>
                    </a:lnTo>
                    <a:lnTo>
                      <a:pt x="33255" y="22814"/>
                    </a:lnTo>
                    <a:lnTo>
                      <a:pt x="33101" y="22569"/>
                    </a:lnTo>
                    <a:lnTo>
                      <a:pt x="32856" y="22446"/>
                    </a:lnTo>
                    <a:lnTo>
                      <a:pt x="32856" y="22231"/>
                    </a:lnTo>
                    <a:lnTo>
                      <a:pt x="32794" y="22108"/>
                    </a:lnTo>
                    <a:lnTo>
                      <a:pt x="32794" y="21985"/>
                    </a:lnTo>
                    <a:lnTo>
                      <a:pt x="32579" y="22108"/>
                    </a:lnTo>
                    <a:lnTo>
                      <a:pt x="32027" y="22078"/>
                    </a:lnTo>
                    <a:lnTo>
                      <a:pt x="31812" y="22078"/>
                    </a:lnTo>
                    <a:lnTo>
                      <a:pt x="31597" y="21924"/>
                    </a:lnTo>
                    <a:lnTo>
                      <a:pt x="31566" y="21678"/>
                    </a:lnTo>
                    <a:lnTo>
                      <a:pt x="31474" y="21678"/>
                    </a:lnTo>
                    <a:lnTo>
                      <a:pt x="31413" y="21556"/>
                    </a:lnTo>
                    <a:lnTo>
                      <a:pt x="31443" y="21248"/>
                    </a:lnTo>
                    <a:lnTo>
                      <a:pt x="31228" y="20880"/>
                    </a:lnTo>
                    <a:lnTo>
                      <a:pt x="30921" y="20696"/>
                    </a:lnTo>
                    <a:lnTo>
                      <a:pt x="30983" y="20573"/>
                    </a:lnTo>
                    <a:lnTo>
                      <a:pt x="30952" y="20481"/>
                    </a:lnTo>
                    <a:lnTo>
                      <a:pt x="30829" y="20481"/>
                    </a:lnTo>
                    <a:lnTo>
                      <a:pt x="30706" y="20358"/>
                    </a:lnTo>
                    <a:lnTo>
                      <a:pt x="30768" y="20204"/>
                    </a:lnTo>
                    <a:lnTo>
                      <a:pt x="30768" y="20020"/>
                    </a:lnTo>
                    <a:lnTo>
                      <a:pt x="30584" y="19867"/>
                    </a:lnTo>
                    <a:lnTo>
                      <a:pt x="30706" y="19775"/>
                    </a:lnTo>
                    <a:lnTo>
                      <a:pt x="30921" y="19775"/>
                    </a:lnTo>
                    <a:lnTo>
                      <a:pt x="31136" y="19560"/>
                    </a:lnTo>
                    <a:lnTo>
                      <a:pt x="31351" y="19560"/>
                    </a:lnTo>
                    <a:lnTo>
                      <a:pt x="31781" y="19468"/>
                    </a:lnTo>
                    <a:lnTo>
                      <a:pt x="32426" y="19222"/>
                    </a:lnTo>
                    <a:lnTo>
                      <a:pt x="32672" y="19007"/>
                    </a:lnTo>
                    <a:lnTo>
                      <a:pt x="32856" y="18976"/>
                    </a:lnTo>
                    <a:lnTo>
                      <a:pt x="33009" y="19038"/>
                    </a:lnTo>
                    <a:lnTo>
                      <a:pt x="33224" y="18946"/>
                    </a:lnTo>
                    <a:lnTo>
                      <a:pt x="33316" y="18761"/>
                    </a:lnTo>
                    <a:lnTo>
                      <a:pt x="33593" y="18638"/>
                    </a:lnTo>
                    <a:lnTo>
                      <a:pt x="34176" y="18393"/>
                    </a:lnTo>
                    <a:lnTo>
                      <a:pt x="34238" y="18485"/>
                    </a:lnTo>
                    <a:lnTo>
                      <a:pt x="34145" y="18638"/>
                    </a:lnTo>
                    <a:lnTo>
                      <a:pt x="34176" y="18761"/>
                    </a:lnTo>
                    <a:lnTo>
                      <a:pt x="34023" y="18853"/>
                    </a:lnTo>
                    <a:lnTo>
                      <a:pt x="33869" y="19191"/>
                    </a:lnTo>
                    <a:lnTo>
                      <a:pt x="33869" y="19375"/>
                    </a:lnTo>
                    <a:lnTo>
                      <a:pt x="34238" y="19652"/>
                    </a:lnTo>
                    <a:lnTo>
                      <a:pt x="34545" y="19652"/>
                    </a:lnTo>
                    <a:lnTo>
                      <a:pt x="34360" y="19560"/>
                    </a:lnTo>
                    <a:lnTo>
                      <a:pt x="34053" y="19283"/>
                    </a:lnTo>
                    <a:lnTo>
                      <a:pt x="34053" y="19160"/>
                    </a:lnTo>
                    <a:lnTo>
                      <a:pt x="34207" y="19007"/>
                    </a:lnTo>
                    <a:lnTo>
                      <a:pt x="34514" y="18792"/>
                    </a:lnTo>
                    <a:lnTo>
                      <a:pt x="34637" y="18485"/>
                    </a:lnTo>
                    <a:lnTo>
                      <a:pt x="34514" y="18239"/>
                    </a:lnTo>
                    <a:lnTo>
                      <a:pt x="34330" y="18239"/>
                    </a:lnTo>
                    <a:lnTo>
                      <a:pt x="34084" y="18086"/>
                    </a:lnTo>
                    <a:lnTo>
                      <a:pt x="34145" y="17932"/>
                    </a:lnTo>
                    <a:lnTo>
                      <a:pt x="33869" y="17932"/>
                    </a:lnTo>
                    <a:lnTo>
                      <a:pt x="33808" y="18055"/>
                    </a:lnTo>
                    <a:lnTo>
                      <a:pt x="33685" y="17963"/>
                    </a:lnTo>
                    <a:lnTo>
                      <a:pt x="33623" y="17748"/>
                    </a:lnTo>
                    <a:lnTo>
                      <a:pt x="33347" y="17748"/>
                    </a:lnTo>
                    <a:lnTo>
                      <a:pt x="33224" y="17809"/>
                    </a:lnTo>
                    <a:lnTo>
                      <a:pt x="33009" y="17564"/>
                    </a:lnTo>
                    <a:lnTo>
                      <a:pt x="33101" y="17502"/>
                    </a:lnTo>
                    <a:lnTo>
                      <a:pt x="33132" y="17380"/>
                    </a:lnTo>
                    <a:lnTo>
                      <a:pt x="33224" y="17318"/>
                    </a:lnTo>
                    <a:lnTo>
                      <a:pt x="33378" y="17472"/>
                    </a:lnTo>
                    <a:lnTo>
                      <a:pt x="33562" y="17472"/>
                    </a:lnTo>
                    <a:lnTo>
                      <a:pt x="33746" y="17380"/>
                    </a:lnTo>
                    <a:lnTo>
                      <a:pt x="33685" y="17287"/>
                    </a:lnTo>
                    <a:lnTo>
                      <a:pt x="33593" y="17349"/>
                    </a:lnTo>
                    <a:lnTo>
                      <a:pt x="33439" y="17380"/>
                    </a:lnTo>
                    <a:lnTo>
                      <a:pt x="33286" y="17257"/>
                    </a:lnTo>
                    <a:lnTo>
                      <a:pt x="33255" y="17103"/>
                    </a:lnTo>
                    <a:lnTo>
                      <a:pt x="33071" y="17072"/>
                    </a:lnTo>
                    <a:lnTo>
                      <a:pt x="32794" y="16980"/>
                    </a:lnTo>
                    <a:lnTo>
                      <a:pt x="32641" y="17072"/>
                    </a:lnTo>
                    <a:lnTo>
                      <a:pt x="32518" y="16888"/>
                    </a:lnTo>
                    <a:lnTo>
                      <a:pt x="32610" y="16796"/>
                    </a:lnTo>
                    <a:lnTo>
                      <a:pt x="32610" y="16643"/>
                    </a:lnTo>
                    <a:lnTo>
                      <a:pt x="32487" y="16520"/>
                    </a:lnTo>
                    <a:lnTo>
                      <a:pt x="32518" y="16458"/>
                    </a:lnTo>
                    <a:lnTo>
                      <a:pt x="32641" y="16458"/>
                    </a:lnTo>
                    <a:lnTo>
                      <a:pt x="32825" y="16704"/>
                    </a:lnTo>
                    <a:lnTo>
                      <a:pt x="32979" y="16673"/>
                    </a:lnTo>
                    <a:lnTo>
                      <a:pt x="33163" y="16919"/>
                    </a:lnTo>
                    <a:lnTo>
                      <a:pt x="33194" y="16765"/>
                    </a:lnTo>
                    <a:lnTo>
                      <a:pt x="33163" y="16643"/>
                    </a:lnTo>
                    <a:lnTo>
                      <a:pt x="33286" y="16550"/>
                    </a:lnTo>
                    <a:lnTo>
                      <a:pt x="33316" y="16213"/>
                    </a:lnTo>
                    <a:lnTo>
                      <a:pt x="33194" y="16121"/>
                    </a:lnTo>
                    <a:lnTo>
                      <a:pt x="33255" y="16059"/>
                    </a:lnTo>
                    <a:lnTo>
                      <a:pt x="33439" y="16090"/>
                    </a:lnTo>
                    <a:lnTo>
                      <a:pt x="33531" y="15967"/>
                    </a:lnTo>
                    <a:lnTo>
                      <a:pt x="33132" y="15844"/>
                    </a:lnTo>
                    <a:lnTo>
                      <a:pt x="33040" y="15967"/>
                    </a:lnTo>
                    <a:lnTo>
                      <a:pt x="32917" y="15967"/>
                    </a:lnTo>
                    <a:lnTo>
                      <a:pt x="32917" y="15814"/>
                    </a:lnTo>
                    <a:lnTo>
                      <a:pt x="33071" y="15691"/>
                    </a:lnTo>
                    <a:lnTo>
                      <a:pt x="33378" y="15691"/>
                    </a:lnTo>
                    <a:lnTo>
                      <a:pt x="33562" y="15599"/>
                    </a:lnTo>
                    <a:lnTo>
                      <a:pt x="33531" y="15445"/>
                    </a:lnTo>
                    <a:lnTo>
                      <a:pt x="33716" y="15292"/>
                    </a:lnTo>
                    <a:lnTo>
                      <a:pt x="33716" y="15107"/>
                    </a:lnTo>
                    <a:lnTo>
                      <a:pt x="33746" y="15046"/>
                    </a:lnTo>
                    <a:lnTo>
                      <a:pt x="33746" y="14984"/>
                    </a:lnTo>
                    <a:lnTo>
                      <a:pt x="33900" y="14739"/>
                    </a:lnTo>
                    <a:lnTo>
                      <a:pt x="33961" y="14739"/>
                    </a:lnTo>
                    <a:lnTo>
                      <a:pt x="34023" y="14862"/>
                    </a:lnTo>
                    <a:lnTo>
                      <a:pt x="34115" y="14831"/>
                    </a:lnTo>
                    <a:lnTo>
                      <a:pt x="34176" y="14677"/>
                    </a:lnTo>
                    <a:lnTo>
                      <a:pt x="34238" y="14677"/>
                    </a:lnTo>
                    <a:lnTo>
                      <a:pt x="34145" y="14524"/>
                    </a:lnTo>
                    <a:lnTo>
                      <a:pt x="34207" y="14432"/>
                    </a:lnTo>
                    <a:lnTo>
                      <a:pt x="34422" y="14370"/>
                    </a:lnTo>
                    <a:lnTo>
                      <a:pt x="34514" y="14309"/>
                    </a:lnTo>
                    <a:lnTo>
                      <a:pt x="34545" y="14186"/>
                    </a:lnTo>
                    <a:lnTo>
                      <a:pt x="34637" y="14186"/>
                    </a:lnTo>
                    <a:lnTo>
                      <a:pt x="34790" y="14248"/>
                    </a:lnTo>
                    <a:lnTo>
                      <a:pt x="35067" y="14186"/>
                    </a:lnTo>
                    <a:lnTo>
                      <a:pt x="35005" y="14063"/>
                    </a:lnTo>
                    <a:lnTo>
                      <a:pt x="35036" y="13940"/>
                    </a:lnTo>
                    <a:lnTo>
                      <a:pt x="35404" y="13879"/>
                    </a:lnTo>
                    <a:lnTo>
                      <a:pt x="35589" y="13756"/>
                    </a:lnTo>
                    <a:lnTo>
                      <a:pt x="35681" y="13603"/>
                    </a:lnTo>
                    <a:lnTo>
                      <a:pt x="36141" y="13388"/>
                    </a:lnTo>
                    <a:lnTo>
                      <a:pt x="36172" y="13234"/>
                    </a:lnTo>
                    <a:lnTo>
                      <a:pt x="36080" y="13204"/>
                    </a:lnTo>
                    <a:lnTo>
                      <a:pt x="35804" y="13388"/>
                    </a:lnTo>
                    <a:lnTo>
                      <a:pt x="35711" y="13296"/>
                    </a:lnTo>
                    <a:lnTo>
                      <a:pt x="35527" y="13480"/>
                    </a:lnTo>
                    <a:lnTo>
                      <a:pt x="35404" y="13388"/>
                    </a:lnTo>
                    <a:lnTo>
                      <a:pt x="35404" y="13019"/>
                    </a:lnTo>
                    <a:lnTo>
                      <a:pt x="35496" y="12958"/>
                    </a:lnTo>
                    <a:lnTo>
                      <a:pt x="35589" y="12804"/>
                    </a:lnTo>
                    <a:lnTo>
                      <a:pt x="35619" y="12835"/>
                    </a:lnTo>
                    <a:lnTo>
                      <a:pt x="35650" y="12896"/>
                    </a:lnTo>
                    <a:lnTo>
                      <a:pt x="35711" y="12927"/>
                    </a:lnTo>
                    <a:lnTo>
                      <a:pt x="35834" y="12804"/>
                    </a:lnTo>
                    <a:lnTo>
                      <a:pt x="35650" y="12651"/>
                    </a:lnTo>
                    <a:lnTo>
                      <a:pt x="35865" y="12620"/>
                    </a:lnTo>
                    <a:lnTo>
                      <a:pt x="36018" y="12712"/>
                    </a:lnTo>
                    <a:lnTo>
                      <a:pt x="36141" y="12743"/>
                    </a:lnTo>
                    <a:lnTo>
                      <a:pt x="36387" y="12559"/>
                    </a:lnTo>
                    <a:lnTo>
                      <a:pt x="36540" y="12620"/>
                    </a:lnTo>
                    <a:lnTo>
                      <a:pt x="37001" y="12467"/>
                    </a:lnTo>
                    <a:lnTo>
                      <a:pt x="37185" y="12497"/>
                    </a:lnTo>
                    <a:lnTo>
                      <a:pt x="37247" y="12620"/>
                    </a:lnTo>
                    <a:lnTo>
                      <a:pt x="37062" y="12989"/>
                    </a:lnTo>
                    <a:lnTo>
                      <a:pt x="37062" y="13111"/>
                    </a:lnTo>
                    <a:lnTo>
                      <a:pt x="37247" y="13234"/>
                    </a:lnTo>
                    <a:lnTo>
                      <a:pt x="37308" y="12989"/>
                    </a:lnTo>
                    <a:lnTo>
                      <a:pt x="37462" y="12743"/>
                    </a:lnTo>
                    <a:lnTo>
                      <a:pt x="37431" y="12589"/>
                    </a:lnTo>
                    <a:lnTo>
                      <a:pt x="37462" y="12528"/>
                    </a:lnTo>
                    <a:lnTo>
                      <a:pt x="37584" y="12682"/>
                    </a:lnTo>
                    <a:lnTo>
                      <a:pt x="37615" y="12927"/>
                    </a:lnTo>
                    <a:lnTo>
                      <a:pt x="37769" y="12927"/>
                    </a:lnTo>
                    <a:lnTo>
                      <a:pt x="37830" y="12743"/>
                    </a:lnTo>
                    <a:lnTo>
                      <a:pt x="37769" y="12559"/>
                    </a:lnTo>
                    <a:lnTo>
                      <a:pt x="37892" y="12467"/>
                    </a:lnTo>
                    <a:lnTo>
                      <a:pt x="37953" y="12467"/>
                    </a:lnTo>
                    <a:lnTo>
                      <a:pt x="37984" y="12651"/>
                    </a:lnTo>
                    <a:lnTo>
                      <a:pt x="38229" y="12467"/>
                    </a:lnTo>
                    <a:lnTo>
                      <a:pt x="38260" y="12374"/>
                    </a:lnTo>
                    <a:lnTo>
                      <a:pt x="38137" y="12221"/>
                    </a:lnTo>
                    <a:lnTo>
                      <a:pt x="38321" y="12221"/>
                    </a:lnTo>
                    <a:lnTo>
                      <a:pt x="38414" y="12129"/>
                    </a:lnTo>
                    <a:lnTo>
                      <a:pt x="38229" y="12067"/>
                    </a:lnTo>
                    <a:lnTo>
                      <a:pt x="38414" y="11883"/>
                    </a:lnTo>
                    <a:lnTo>
                      <a:pt x="38628" y="11883"/>
                    </a:lnTo>
                    <a:lnTo>
                      <a:pt x="38782" y="11791"/>
                    </a:lnTo>
                    <a:lnTo>
                      <a:pt x="38905" y="11822"/>
                    </a:lnTo>
                    <a:lnTo>
                      <a:pt x="38905" y="11945"/>
                    </a:lnTo>
                    <a:lnTo>
                      <a:pt x="38966" y="11975"/>
                    </a:lnTo>
                    <a:lnTo>
                      <a:pt x="39212" y="11975"/>
                    </a:lnTo>
                    <a:lnTo>
                      <a:pt x="39212" y="12221"/>
                    </a:lnTo>
                    <a:lnTo>
                      <a:pt x="39304" y="12313"/>
                    </a:lnTo>
                    <a:lnTo>
                      <a:pt x="39181" y="12682"/>
                    </a:lnTo>
                    <a:lnTo>
                      <a:pt x="39396" y="12589"/>
                    </a:lnTo>
                    <a:lnTo>
                      <a:pt x="39580" y="12252"/>
                    </a:lnTo>
                    <a:lnTo>
                      <a:pt x="39365" y="11914"/>
                    </a:lnTo>
                    <a:lnTo>
                      <a:pt x="39150" y="11760"/>
                    </a:lnTo>
                    <a:lnTo>
                      <a:pt x="38997" y="11545"/>
                    </a:lnTo>
                    <a:lnTo>
                      <a:pt x="38843" y="11668"/>
                    </a:lnTo>
                    <a:lnTo>
                      <a:pt x="38721" y="11607"/>
                    </a:lnTo>
                    <a:lnTo>
                      <a:pt x="38536" y="11638"/>
                    </a:lnTo>
                    <a:lnTo>
                      <a:pt x="38506" y="11484"/>
                    </a:lnTo>
                    <a:lnTo>
                      <a:pt x="38321" y="11453"/>
                    </a:lnTo>
                    <a:lnTo>
                      <a:pt x="38291" y="11392"/>
                    </a:lnTo>
                    <a:lnTo>
                      <a:pt x="38414" y="11238"/>
                    </a:lnTo>
                    <a:lnTo>
                      <a:pt x="38751" y="11238"/>
                    </a:lnTo>
                    <a:lnTo>
                      <a:pt x="38874" y="11116"/>
                    </a:lnTo>
                    <a:lnTo>
                      <a:pt x="39028" y="11116"/>
                    </a:lnTo>
                    <a:lnTo>
                      <a:pt x="39181" y="11177"/>
                    </a:lnTo>
                    <a:lnTo>
                      <a:pt x="39335" y="11085"/>
                    </a:lnTo>
                    <a:lnTo>
                      <a:pt x="39458" y="11177"/>
                    </a:lnTo>
                    <a:lnTo>
                      <a:pt x="39826" y="10993"/>
                    </a:lnTo>
                    <a:lnTo>
                      <a:pt x="40041" y="11116"/>
                    </a:lnTo>
                    <a:lnTo>
                      <a:pt x="40164" y="11085"/>
                    </a:lnTo>
                    <a:lnTo>
                      <a:pt x="40317" y="11116"/>
                    </a:lnTo>
                    <a:lnTo>
                      <a:pt x="40440" y="11023"/>
                    </a:lnTo>
                    <a:lnTo>
                      <a:pt x="40379" y="10931"/>
                    </a:lnTo>
                    <a:lnTo>
                      <a:pt x="40133" y="10931"/>
                    </a:lnTo>
                    <a:lnTo>
                      <a:pt x="39857" y="10809"/>
                    </a:lnTo>
                    <a:lnTo>
                      <a:pt x="39642" y="10901"/>
                    </a:lnTo>
                    <a:lnTo>
                      <a:pt x="39365" y="10870"/>
                    </a:lnTo>
                    <a:lnTo>
                      <a:pt x="39365" y="10747"/>
                    </a:lnTo>
                    <a:lnTo>
                      <a:pt x="39273" y="10532"/>
                    </a:lnTo>
                    <a:lnTo>
                      <a:pt x="39519" y="10379"/>
                    </a:lnTo>
                    <a:lnTo>
                      <a:pt x="39304" y="10348"/>
                    </a:lnTo>
                    <a:lnTo>
                      <a:pt x="39120" y="10102"/>
                    </a:lnTo>
                    <a:lnTo>
                      <a:pt x="38936" y="10102"/>
                    </a:lnTo>
                    <a:lnTo>
                      <a:pt x="38782" y="9918"/>
                    </a:lnTo>
                    <a:lnTo>
                      <a:pt x="38751" y="9703"/>
                    </a:lnTo>
                    <a:lnTo>
                      <a:pt x="38905" y="9703"/>
                    </a:lnTo>
                    <a:lnTo>
                      <a:pt x="38905" y="9519"/>
                    </a:lnTo>
                    <a:lnTo>
                      <a:pt x="38721" y="9335"/>
                    </a:lnTo>
                    <a:lnTo>
                      <a:pt x="38721" y="8567"/>
                    </a:lnTo>
                    <a:lnTo>
                      <a:pt x="38905" y="8352"/>
                    </a:lnTo>
                    <a:lnTo>
                      <a:pt x="38843" y="8168"/>
                    </a:lnTo>
                    <a:lnTo>
                      <a:pt x="38874" y="7891"/>
                    </a:lnTo>
                    <a:lnTo>
                      <a:pt x="39028" y="7738"/>
                    </a:lnTo>
                    <a:lnTo>
                      <a:pt x="38936" y="7554"/>
                    </a:lnTo>
                    <a:lnTo>
                      <a:pt x="39089" y="7523"/>
                    </a:lnTo>
                    <a:lnTo>
                      <a:pt x="39120" y="7369"/>
                    </a:lnTo>
                    <a:lnTo>
                      <a:pt x="39365" y="7185"/>
                    </a:lnTo>
                    <a:lnTo>
                      <a:pt x="39458" y="7185"/>
                    </a:lnTo>
                    <a:lnTo>
                      <a:pt x="39672" y="7400"/>
                    </a:lnTo>
                    <a:lnTo>
                      <a:pt x="39826" y="7247"/>
                    </a:lnTo>
                    <a:lnTo>
                      <a:pt x="39980" y="7247"/>
                    </a:lnTo>
                    <a:lnTo>
                      <a:pt x="40041" y="7492"/>
                    </a:lnTo>
                    <a:lnTo>
                      <a:pt x="40287" y="7523"/>
                    </a:lnTo>
                    <a:lnTo>
                      <a:pt x="40502" y="7339"/>
                    </a:lnTo>
                    <a:lnTo>
                      <a:pt x="40563" y="7369"/>
                    </a:lnTo>
                    <a:lnTo>
                      <a:pt x="40594" y="7615"/>
                    </a:lnTo>
                    <a:lnTo>
                      <a:pt x="40655" y="7677"/>
                    </a:lnTo>
                    <a:lnTo>
                      <a:pt x="40901" y="7738"/>
                    </a:lnTo>
                    <a:lnTo>
                      <a:pt x="40931" y="7799"/>
                    </a:lnTo>
                    <a:lnTo>
                      <a:pt x="40778" y="7891"/>
                    </a:lnTo>
                    <a:lnTo>
                      <a:pt x="40778" y="7984"/>
                    </a:lnTo>
                    <a:lnTo>
                      <a:pt x="40686" y="8137"/>
                    </a:lnTo>
                    <a:lnTo>
                      <a:pt x="40716" y="8291"/>
                    </a:lnTo>
                    <a:lnTo>
                      <a:pt x="40563" y="8567"/>
                    </a:lnTo>
                    <a:lnTo>
                      <a:pt x="40379" y="8598"/>
                    </a:lnTo>
                    <a:lnTo>
                      <a:pt x="40256" y="8813"/>
                    </a:lnTo>
                    <a:lnTo>
                      <a:pt x="40379" y="8874"/>
                    </a:lnTo>
                    <a:lnTo>
                      <a:pt x="40747" y="8721"/>
                    </a:lnTo>
                    <a:lnTo>
                      <a:pt x="41024" y="8321"/>
                    </a:lnTo>
                    <a:lnTo>
                      <a:pt x="41146" y="8352"/>
                    </a:lnTo>
                    <a:lnTo>
                      <a:pt x="41146" y="8475"/>
                    </a:lnTo>
                    <a:lnTo>
                      <a:pt x="41024" y="8628"/>
                    </a:lnTo>
                    <a:lnTo>
                      <a:pt x="41024" y="8751"/>
                    </a:lnTo>
                    <a:lnTo>
                      <a:pt x="41177" y="8751"/>
                    </a:lnTo>
                    <a:lnTo>
                      <a:pt x="41331" y="8536"/>
                    </a:lnTo>
                    <a:lnTo>
                      <a:pt x="41484" y="8444"/>
                    </a:lnTo>
                    <a:lnTo>
                      <a:pt x="41576" y="8536"/>
                    </a:lnTo>
                    <a:lnTo>
                      <a:pt x="41791" y="8536"/>
                    </a:lnTo>
                    <a:lnTo>
                      <a:pt x="41822" y="8352"/>
                    </a:lnTo>
                    <a:lnTo>
                      <a:pt x="41914" y="8352"/>
                    </a:lnTo>
                    <a:lnTo>
                      <a:pt x="42006" y="8413"/>
                    </a:lnTo>
                    <a:lnTo>
                      <a:pt x="42160" y="8352"/>
                    </a:lnTo>
                    <a:lnTo>
                      <a:pt x="42375" y="8567"/>
                    </a:lnTo>
                    <a:lnTo>
                      <a:pt x="42375" y="8721"/>
                    </a:lnTo>
                    <a:lnTo>
                      <a:pt x="42467" y="8966"/>
                    </a:lnTo>
                    <a:lnTo>
                      <a:pt x="42405" y="9058"/>
                    </a:lnTo>
                    <a:lnTo>
                      <a:pt x="42405" y="9243"/>
                    </a:lnTo>
                    <a:lnTo>
                      <a:pt x="42283" y="9457"/>
                    </a:lnTo>
                    <a:lnTo>
                      <a:pt x="42497" y="9795"/>
                    </a:lnTo>
                    <a:lnTo>
                      <a:pt x="42497" y="9979"/>
                    </a:lnTo>
                    <a:lnTo>
                      <a:pt x="42344" y="10041"/>
                    </a:lnTo>
                    <a:lnTo>
                      <a:pt x="42221" y="10133"/>
                    </a:lnTo>
                    <a:lnTo>
                      <a:pt x="42344" y="10164"/>
                    </a:lnTo>
                    <a:lnTo>
                      <a:pt x="42651" y="10102"/>
                    </a:lnTo>
                    <a:lnTo>
                      <a:pt x="42835" y="9918"/>
                    </a:lnTo>
                    <a:lnTo>
                      <a:pt x="43081" y="9918"/>
                    </a:lnTo>
                    <a:lnTo>
                      <a:pt x="43204" y="9672"/>
                    </a:lnTo>
                    <a:lnTo>
                      <a:pt x="43173" y="9365"/>
                    </a:lnTo>
                    <a:lnTo>
                      <a:pt x="43112" y="9150"/>
                    </a:lnTo>
                    <a:lnTo>
                      <a:pt x="43019" y="9150"/>
                    </a:lnTo>
                    <a:lnTo>
                      <a:pt x="42897" y="9120"/>
                    </a:lnTo>
                    <a:lnTo>
                      <a:pt x="42897" y="8935"/>
                    </a:lnTo>
                    <a:lnTo>
                      <a:pt x="42958" y="8874"/>
                    </a:lnTo>
                    <a:lnTo>
                      <a:pt x="43081" y="8874"/>
                    </a:lnTo>
                    <a:lnTo>
                      <a:pt x="43173" y="8935"/>
                    </a:lnTo>
                    <a:lnTo>
                      <a:pt x="43265" y="8905"/>
                    </a:lnTo>
                    <a:lnTo>
                      <a:pt x="43541" y="8813"/>
                    </a:lnTo>
                    <a:lnTo>
                      <a:pt x="43756" y="8598"/>
                    </a:lnTo>
                    <a:lnTo>
                      <a:pt x="43879" y="8628"/>
                    </a:lnTo>
                    <a:lnTo>
                      <a:pt x="44094" y="8628"/>
                    </a:lnTo>
                    <a:lnTo>
                      <a:pt x="44156" y="8475"/>
                    </a:lnTo>
                    <a:lnTo>
                      <a:pt x="44309" y="8321"/>
                    </a:lnTo>
                    <a:lnTo>
                      <a:pt x="44371" y="8383"/>
                    </a:lnTo>
                    <a:lnTo>
                      <a:pt x="44493" y="8229"/>
                    </a:lnTo>
                    <a:lnTo>
                      <a:pt x="44678" y="8199"/>
                    </a:lnTo>
                    <a:lnTo>
                      <a:pt x="44739" y="8260"/>
                    </a:lnTo>
                    <a:lnTo>
                      <a:pt x="44893" y="8229"/>
                    </a:lnTo>
                    <a:lnTo>
                      <a:pt x="44923" y="8321"/>
                    </a:lnTo>
                    <a:lnTo>
                      <a:pt x="44893" y="8413"/>
                    </a:lnTo>
                    <a:lnTo>
                      <a:pt x="44923" y="8567"/>
                    </a:lnTo>
                    <a:lnTo>
                      <a:pt x="45292" y="8536"/>
                    </a:lnTo>
                    <a:lnTo>
                      <a:pt x="45322" y="8567"/>
                    </a:lnTo>
                    <a:lnTo>
                      <a:pt x="45507" y="8628"/>
                    </a:lnTo>
                    <a:lnTo>
                      <a:pt x="46121" y="8997"/>
                    </a:lnTo>
                    <a:lnTo>
                      <a:pt x="46274" y="9028"/>
                    </a:lnTo>
                    <a:lnTo>
                      <a:pt x="46305" y="9150"/>
                    </a:lnTo>
                    <a:lnTo>
                      <a:pt x="46305" y="9243"/>
                    </a:lnTo>
                    <a:lnTo>
                      <a:pt x="46612" y="9580"/>
                    </a:lnTo>
                    <a:lnTo>
                      <a:pt x="46673" y="9550"/>
                    </a:lnTo>
                    <a:lnTo>
                      <a:pt x="46673" y="9427"/>
                    </a:lnTo>
                    <a:lnTo>
                      <a:pt x="46766" y="9365"/>
                    </a:lnTo>
                    <a:lnTo>
                      <a:pt x="46796" y="9273"/>
                    </a:lnTo>
                    <a:lnTo>
                      <a:pt x="46673" y="9212"/>
                    </a:lnTo>
                    <a:lnTo>
                      <a:pt x="46520" y="9212"/>
                    </a:lnTo>
                    <a:lnTo>
                      <a:pt x="46520" y="9058"/>
                    </a:lnTo>
                    <a:lnTo>
                      <a:pt x="46673" y="8966"/>
                    </a:lnTo>
                    <a:lnTo>
                      <a:pt x="46766" y="8966"/>
                    </a:lnTo>
                    <a:lnTo>
                      <a:pt x="46858" y="9089"/>
                    </a:lnTo>
                    <a:lnTo>
                      <a:pt x="46981" y="9212"/>
                    </a:lnTo>
                    <a:lnTo>
                      <a:pt x="46981" y="9335"/>
                    </a:lnTo>
                    <a:lnTo>
                      <a:pt x="47226" y="9550"/>
                    </a:lnTo>
                    <a:lnTo>
                      <a:pt x="47257" y="9734"/>
                    </a:lnTo>
                    <a:lnTo>
                      <a:pt x="47380" y="9795"/>
                    </a:lnTo>
                    <a:lnTo>
                      <a:pt x="47472" y="9734"/>
                    </a:lnTo>
                    <a:lnTo>
                      <a:pt x="47533" y="9734"/>
                    </a:lnTo>
                    <a:lnTo>
                      <a:pt x="47625" y="9795"/>
                    </a:lnTo>
                    <a:lnTo>
                      <a:pt x="47748" y="9949"/>
                    </a:lnTo>
                    <a:lnTo>
                      <a:pt x="47748" y="10102"/>
                    </a:lnTo>
                    <a:lnTo>
                      <a:pt x="47871" y="10287"/>
                    </a:lnTo>
                    <a:lnTo>
                      <a:pt x="47871" y="10409"/>
                    </a:lnTo>
                    <a:lnTo>
                      <a:pt x="47810" y="10409"/>
                    </a:lnTo>
                    <a:lnTo>
                      <a:pt x="47810" y="10317"/>
                    </a:lnTo>
                    <a:lnTo>
                      <a:pt x="47748" y="10225"/>
                    </a:lnTo>
                    <a:lnTo>
                      <a:pt x="47687" y="10225"/>
                    </a:lnTo>
                    <a:lnTo>
                      <a:pt x="47595" y="10317"/>
                    </a:lnTo>
                    <a:lnTo>
                      <a:pt x="47472" y="10194"/>
                    </a:lnTo>
                    <a:lnTo>
                      <a:pt x="47195" y="10072"/>
                    </a:lnTo>
                    <a:lnTo>
                      <a:pt x="46950" y="10072"/>
                    </a:lnTo>
                    <a:lnTo>
                      <a:pt x="46919" y="10133"/>
                    </a:lnTo>
                    <a:lnTo>
                      <a:pt x="47042" y="10256"/>
                    </a:lnTo>
                    <a:lnTo>
                      <a:pt x="47257" y="10287"/>
                    </a:lnTo>
                    <a:lnTo>
                      <a:pt x="47349" y="10348"/>
                    </a:lnTo>
                    <a:lnTo>
                      <a:pt x="47288" y="10409"/>
                    </a:lnTo>
                    <a:lnTo>
                      <a:pt x="47410" y="10594"/>
                    </a:lnTo>
                    <a:lnTo>
                      <a:pt x="47472" y="10686"/>
                    </a:lnTo>
                    <a:lnTo>
                      <a:pt x="47533" y="10624"/>
                    </a:lnTo>
                    <a:lnTo>
                      <a:pt x="47625" y="10440"/>
                    </a:lnTo>
                    <a:lnTo>
                      <a:pt x="47656" y="10440"/>
                    </a:lnTo>
                    <a:lnTo>
                      <a:pt x="47748" y="10563"/>
                    </a:lnTo>
                    <a:lnTo>
                      <a:pt x="47871" y="10624"/>
                    </a:lnTo>
                    <a:lnTo>
                      <a:pt x="47932" y="10563"/>
                    </a:lnTo>
                    <a:lnTo>
                      <a:pt x="48055" y="10594"/>
                    </a:lnTo>
                    <a:lnTo>
                      <a:pt x="48086" y="10716"/>
                    </a:lnTo>
                    <a:lnTo>
                      <a:pt x="48025" y="10809"/>
                    </a:lnTo>
                    <a:lnTo>
                      <a:pt x="48178" y="11054"/>
                    </a:lnTo>
                    <a:lnTo>
                      <a:pt x="48239" y="11361"/>
                    </a:lnTo>
                    <a:lnTo>
                      <a:pt x="48239" y="11668"/>
                    </a:lnTo>
                    <a:lnTo>
                      <a:pt x="48117" y="11945"/>
                    </a:lnTo>
                    <a:lnTo>
                      <a:pt x="48055" y="11945"/>
                    </a:lnTo>
                    <a:lnTo>
                      <a:pt x="47994" y="12098"/>
                    </a:lnTo>
                    <a:lnTo>
                      <a:pt x="48025" y="12252"/>
                    </a:lnTo>
                    <a:lnTo>
                      <a:pt x="47902" y="12467"/>
                    </a:lnTo>
                    <a:lnTo>
                      <a:pt x="47902" y="12528"/>
                    </a:lnTo>
                    <a:lnTo>
                      <a:pt x="47994" y="12651"/>
                    </a:lnTo>
                    <a:lnTo>
                      <a:pt x="47994" y="12774"/>
                    </a:lnTo>
                    <a:lnTo>
                      <a:pt x="47779" y="12866"/>
                    </a:lnTo>
                    <a:lnTo>
                      <a:pt x="47717" y="13050"/>
                    </a:lnTo>
                    <a:lnTo>
                      <a:pt x="47779" y="13111"/>
                    </a:lnTo>
                    <a:lnTo>
                      <a:pt x="47656" y="13388"/>
                    </a:lnTo>
                    <a:lnTo>
                      <a:pt x="47564" y="13511"/>
                    </a:lnTo>
                    <a:lnTo>
                      <a:pt x="47564" y="13603"/>
                    </a:lnTo>
                    <a:lnTo>
                      <a:pt x="47503" y="13756"/>
                    </a:lnTo>
                    <a:lnTo>
                      <a:pt x="47349" y="13818"/>
                    </a:lnTo>
                    <a:lnTo>
                      <a:pt x="47165" y="14002"/>
                    </a:lnTo>
                    <a:lnTo>
                      <a:pt x="46981" y="14002"/>
                    </a:lnTo>
                    <a:lnTo>
                      <a:pt x="47165" y="14033"/>
                    </a:lnTo>
                    <a:lnTo>
                      <a:pt x="47318" y="14033"/>
                    </a:lnTo>
                    <a:lnTo>
                      <a:pt x="47410" y="13940"/>
                    </a:lnTo>
                    <a:lnTo>
                      <a:pt x="47472" y="13940"/>
                    </a:lnTo>
                    <a:lnTo>
                      <a:pt x="47533" y="14155"/>
                    </a:lnTo>
                    <a:lnTo>
                      <a:pt x="47410" y="14462"/>
                    </a:lnTo>
                    <a:lnTo>
                      <a:pt x="47288" y="14616"/>
                    </a:lnTo>
                    <a:lnTo>
                      <a:pt x="47195" y="15015"/>
                    </a:lnTo>
                    <a:lnTo>
                      <a:pt x="47288" y="15199"/>
                    </a:lnTo>
                    <a:lnTo>
                      <a:pt x="47318" y="15322"/>
                    </a:lnTo>
                    <a:lnTo>
                      <a:pt x="47165" y="15721"/>
                    </a:lnTo>
                    <a:lnTo>
                      <a:pt x="46950" y="15783"/>
                    </a:lnTo>
                    <a:lnTo>
                      <a:pt x="46858" y="15752"/>
                    </a:lnTo>
                    <a:lnTo>
                      <a:pt x="46766" y="15752"/>
                    </a:lnTo>
                    <a:lnTo>
                      <a:pt x="46704" y="15875"/>
                    </a:lnTo>
                    <a:lnTo>
                      <a:pt x="46766" y="15967"/>
                    </a:lnTo>
                    <a:lnTo>
                      <a:pt x="46858" y="16274"/>
                    </a:lnTo>
                    <a:lnTo>
                      <a:pt x="46796" y="16428"/>
                    </a:lnTo>
                    <a:lnTo>
                      <a:pt x="46612" y="16520"/>
                    </a:lnTo>
                    <a:lnTo>
                      <a:pt x="46551" y="16765"/>
                    </a:lnTo>
                    <a:lnTo>
                      <a:pt x="46612" y="16980"/>
                    </a:lnTo>
                    <a:lnTo>
                      <a:pt x="46612" y="17195"/>
                    </a:lnTo>
                    <a:lnTo>
                      <a:pt x="46551" y="17257"/>
                    </a:lnTo>
                    <a:lnTo>
                      <a:pt x="46551" y="17410"/>
                    </a:lnTo>
                    <a:lnTo>
                      <a:pt x="46673" y="17472"/>
                    </a:lnTo>
                    <a:lnTo>
                      <a:pt x="46551" y="17932"/>
                    </a:lnTo>
                    <a:lnTo>
                      <a:pt x="46428" y="18024"/>
                    </a:lnTo>
                    <a:lnTo>
                      <a:pt x="46366" y="18178"/>
                    </a:lnTo>
                    <a:lnTo>
                      <a:pt x="46428" y="18086"/>
                    </a:lnTo>
                    <a:lnTo>
                      <a:pt x="46581" y="18086"/>
                    </a:lnTo>
                    <a:lnTo>
                      <a:pt x="46735" y="17902"/>
                    </a:lnTo>
                    <a:lnTo>
                      <a:pt x="46827" y="17748"/>
                    </a:lnTo>
                    <a:lnTo>
                      <a:pt x="46796" y="17687"/>
                    </a:lnTo>
                    <a:lnTo>
                      <a:pt x="46827" y="17594"/>
                    </a:lnTo>
                    <a:lnTo>
                      <a:pt x="47073" y="17594"/>
                    </a:lnTo>
                    <a:lnTo>
                      <a:pt x="47165" y="17533"/>
                    </a:lnTo>
                    <a:lnTo>
                      <a:pt x="47042" y="17502"/>
                    </a:lnTo>
                    <a:lnTo>
                      <a:pt x="46766" y="17226"/>
                    </a:lnTo>
                    <a:lnTo>
                      <a:pt x="46704" y="17011"/>
                    </a:lnTo>
                    <a:lnTo>
                      <a:pt x="46796" y="16827"/>
                    </a:lnTo>
                    <a:lnTo>
                      <a:pt x="47073" y="16796"/>
                    </a:lnTo>
                    <a:lnTo>
                      <a:pt x="47349" y="16765"/>
                    </a:lnTo>
                    <a:lnTo>
                      <a:pt x="47595" y="16550"/>
                    </a:lnTo>
                    <a:lnTo>
                      <a:pt x="47717" y="16550"/>
                    </a:lnTo>
                    <a:lnTo>
                      <a:pt x="47810" y="16458"/>
                    </a:lnTo>
                    <a:lnTo>
                      <a:pt x="47717" y="16336"/>
                    </a:lnTo>
                    <a:lnTo>
                      <a:pt x="47963" y="16151"/>
                    </a:lnTo>
                    <a:lnTo>
                      <a:pt x="48086" y="15936"/>
                    </a:lnTo>
                    <a:lnTo>
                      <a:pt x="47994" y="15783"/>
                    </a:lnTo>
                    <a:lnTo>
                      <a:pt x="47994" y="15660"/>
                    </a:lnTo>
                    <a:lnTo>
                      <a:pt x="48178" y="15752"/>
                    </a:lnTo>
                    <a:lnTo>
                      <a:pt x="48362" y="15691"/>
                    </a:lnTo>
                    <a:lnTo>
                      <a:pt x="48485" y="15506"/>
                    </a:lnTo>
                    <a:lnTo>
                      <a:pt x="48393" y="15384"/>
                    </a:lnTo>
                    <a:lnTo>
                      <a:pt x="48700" y="15169"/>
                    </a:lnTo>
                    <a:lnTo>
                      <a:pt x="48731" y="14984"/>
                    </a:lnTo>
                    <a:lnTo>
                      <a:pt x="48669" y="14862"/>
                    </a:lnTo>
                    <a:lnTo>
                      <a:pt x="48362" y="15046"/>
                    </a:lnTo>
                    <a:lnTo>
                      <a:pt x="48332" y="15138"/>
                    </a:lnTo>
                    <a:lnTo>
                      <a:pt x="48086" y="15322"/>
                    </a:lnTo>
                    <a:lnTo>
                      <a:pt x="47902" y="15230"/>
                    </a:lnTo>
                    <a:lnTo>
                      <a:pt x="47779" y="15015"/>
                    </a:lnTo>
                    <a:lnTo>
                      <a:pt x="47902" y="14831"/>
                    </a:lnTo>
                    <a:lnTo>
                      <a:pt x="47871" y="14555"/>
                    </a:lnTo>
                    <a:lnTo>
                      <a:pt x="48025" y="14432"/>
                    </a:lnTo>
                    <a:lnTo>
                      <a:pt x="48270" y="14432"/>
                    </a:lnTo>
                    <a:lnTo>
                      <a:pt x="48547" y="14616"/>
                    </a:lnTo>
                    <a:lnTo>
                      <a:pt x="48669" y="14493"/>
                    </a:lnTo>
                    <a:lnTo>
                      <a:pt x="48669" y="14278"/>
                    </a:lnTo>
                    <a:lnTo>
                      <a:pt x="48884" y="14186"/>
                    </a:lnTo>
                    <a:lnTo>
                      <a:pt x="48915" y="14340"/>
                    </a:lnTo>
                    <a:lnTo>
                      <a:pt x="48823" y="14432"/>
                    </a:lnTo>
                    <a:lnTo>
                      <a:pt x="48823" y="14585"/>
                    </a:lnTo>
                    <a:lnTo>
                      <a:pt x="49283" y="14984"/>
                    </a:lnTo>
                    <a:lnTo>
                      <a:pt x="49498" y="14984"/>
                    </a:lnTo>
                    <a:lnTo>
                      <a:pt x="49591" y="14923"/>
                    </a:lnTo>
                    <a:lnTo>
                      <a:pt x="49928" y="14862"/>
                    </a:lnTo>
                    <a:lnTo>
                      <a:pt x="50051" y="14708"/>
                    </a:lnTo>
                    <a:lnTo>
                      <a:pt x="50020" y="14524"/>
                    </a:lnTo>
                    <a:lnTo>
                      <a:pt x="49775" y="14248"/>
                    </a:lnTo>
                    <a:lnTo>
                      <a:pt x="49775" y="14125"/>
                    </a:lnTo>
                    <a:lnTo>
                      <a:pt x="49867" y="14125"/>
                    </a:lnTo>
                    <a:lnTo>
                      <a:pt x="50174" y="14432"/>
                    </a:lnTo>
                    <a:lnTo>
                      <a:pt x="50297" y="14432"/>
                    </a:lnTo>
                    <a:lnTo>
                      <a:pt x="50481" y="14585"/>
                    </a:lnTo>
                    <a:lnTo>
                      <a:pt x="50420" y="14708"/>
                    </a:lnTo>
                    <a:lnTo>
                      <a:pt x="50481" y="14831"/>
                    </a:lnTo>
                    <a:lnTo>
                      <a:pt x="50696" y="15015"/>
                    </a:lnTo>
                    <a:lnTo>
                      <a:pt x="50727" y="15322"/>
                    </a:lnTo>
                    <a:lnTo>
                      <a:pt x="50788" y="15384"/>
                    </a:lnTo>
                    <a:lnTo>
                      <a:pt x="50788" y="15292"/>
                    </a:lnTo>
                    <a:lnTo>
                      <a:pt x="50942" y="15138"/>
                    </a:lnTo>
                    <a:lnTo>
                      <a:pt x="51034" y="15138"/>
                    </a:lnTo>
                    <a:lnTo>
                      <a:pt x="51095" y="15015"/>
                    </a:lnTo>
                    <a:lnTo>
                      <a:pt x="51034" y="14954"/>
                    </a:lnTo>
                    <a:lnTo>
                      <a:pt x="50911" y="15015"/>
                    </a:lnTo>
                    <a:lnTo>
                      <a:pt x="50788" y="14984"/>
                    </a:lnTo>
                    <a:lnTo>
                      <a:pt x="50665" y="14770"/>
                    </a:lnTo>
                    <a:lnTo>
                      <a:pt x="50880" y="14585"/>
                    </a:lnTo>
                    <a:lnTo>
                      <a:pt x="51064" y="14462"/>
                    </a:lnTo>
                    <a:lnTo>
                      <a:pt x="51157" y="14370"/>
                    </a:lnTo>
                    <a:lnTo>
                      <a:pt x="51310" y="14370"/>
                    </a:lnTo>
                    <a:lnTo>
                      <a:pt x="51371" y="14248"/>
                    </a:lnTo>
                    <a:lnTo>
                      <a:pt x="51709" y="14186"/>
                    </a:lnTo>
                    <a:lnTo>
                      <a:pt x="52262" y="14033"/>
                    </a:lnTo>
                    <a:lnTo>
                      <a:pt x="52907" y="14002"/>
                    </a:lnTo>
                    <a:lnTo>
                      <a:pt x="53429" y="13787"/>
                    </a:lnTo>
                    <a:lnTo>
                      <a:pt x="53674" y="13787"/>
                    </a:lnTo>
                    <a:lnTo>
                      <a:pt x="53889" y="13879"/>
                    </a:lnTo>
                    <a:lnTo>
                      <a:pt x="53889" y="14002"/>
                    </a:lnTo>
                    <a:lnTo>
                      <a:pt x="53828" y="14033"/>
                    </a:lnTo>
                    <a:lnTo>
                      <a:pt x="53736" y="14248"/>
                    </a:lnTo>
                    <a:lnTo>
                      <a:pt x="53828" y="14555"/>
                    </a:lnTo>
                    <a:lnTo>
                      <a:pt x="54043" y="14708"/>
                    </a:lnTo>
                    <a:lnTo>
                      <a:pt x="54780" y="14739"/>
                    </a:lnTo>
                    <a:lnTo>
                      <a:pt x="54903" y="14800"/>
                    </a:lnTo>
                    <a:lnTo>
                      <a:pt x="54964" y="14770"/>
                    </a:lnTo>
                    <a:lnTo>
                      <a:pt x="55240" y="14770"/>
                    </a:lnTo>
                    <a:lnTo>
                      <a:pt x="55425" y="14831"/>
                    </a:lnTo>
                    <a:lnTo>
                      <a:pt x="55947" y="14739"/>
                    </a:lnTo>
                    <a:lnTo>
                      <a:pt x="56315" y="14555"/>
                    </a:lnTo>
                    <a:lnTo>
                      <a:pt x="56438" y="14585"/>
                    </a:lnTo>
                    <a:lnTo>
                      <a:pt x="56622" y="14585"/>
                    </a:lnTo>
                    <a:lnTo>
                      <a:pt x="56714" y="14432"/>
                    </a:lnTo>
                    <a:lnTo>
                      <a:pt x="56653" y="14309"/>
                    </a:lnTo>
                    <a:lnTo>
                      <a:pt x="56806" y="14278"/>
                    </a:lnTo>
                    <a:lnTo>
                      <a:pt x="56929" y="14340"/>
                    </a:lnTo>
                    <a:lnTo>
                      <a:pt x="57175" y="14248"/>
                    </a:lnTo>
                    <a:lnTo>
                      <a:pt x="57206" y="14401"/>
                    </a:lnTo>
                    <a:lnTo>
                      <a:pt x="57298" y="14401"/>
                    </a:lnTo>
                    <a:lnTo>
                      <a:pt x="57421" y="14248"/>
                    </a:lnTo>
                    <a:lnTo>
                      <a:pt x="57359" y="14125"/>
                    </a:lnTo>
                    <a:lnTo>
                      <a:pt x="57206" y="14002"/>
                    </a:lnTo>
                    <a:lnTo>
                      <a:pt x="57206" y="13818"/>
                    </a:lnTo>
                    <a:lnTo>
                      <a:pt x="57144" y="13695"/>
                    </a:lnTo>
                    <a:lnTo>
                      <a:pt x="56960" y="13664"/>
                    </a:lnTo>
                    <a:lnTo>
                      <a:pt x="56929" y="13449"/>
                    </a:lnTo>
                    <a:lnTo>
                      <a:pt x="56837" y="13418"/>
                    </a:lnTo>
                    <a:lnTo>
                      <a:pt x="56806" y="13265"/>
                    </a:lnTo>
                    <a:lnTo>
                      <a:pt x="56684" y="13111"/>
                    </a:lnTo>
                    <a:lnTo>
                      <a:pt x="56653" y="12927"/>
                    </a:lnTo>
                    <a:lnTo>
                      <a:pt x="56745" y="12743"/>
                    </a:lnTo>
                    <a:lnTo>
                      <a:pt x="56776" y="12866"/>
                    </a:lnTo>
                    <a:lnTo>
                      <a:pt x="56868" y="12896"/>
                    </a:lnTo>
                    <a:lnTo>
                      <a:pt x="57052" y="12743"/>
                    </a:lnTo>
                    <a:lnTo>
                      <a:pt x="56991" y="12682"/>
                    </a:lnTo>
                    <a:lnTo>
                      <a:pt x="56960" y="12559"/>
                    </a:lnTo>
                    <a:lnTo>
                      <a:pt x="57083" y="12559"/>
                    </a:lnTo>
                    <a:lnTo>
                      <a:pt x="57298" y="12712"/>
                    </a:lnTo>
                    <a:lnTo>
                      <a:pt x="57390" y="12620"/>
                    </a:lnTo>
                    <a:lnTo>
                      <a:pt x="57421" y="12497"/>
                    </a:lnTo>
                    <a:lnTo>
                      <a:pt x="57482" y="12589"/>
                    </a:lnTo>
                    <a:lnTo>
                      <a:pt x="57697" y="12589"/>
                    </a:lnTo>
                    <a:lnTo>
                      <a:pt x="57820" y="12559"/>
                    </a:lnTo>
                    <a:lnTo>
                      <a:pt x="57881" y="12467"/>
                    </a:lnTo>
                    <a:lnTo>
                      <a:pt x="58035" y="12620"/>
                    </a:lnTo>
                    <a:lnTo>
                      <a:pt x="58158" y="12651"/>
                    </a:lnTo>
                    <a:lnTo>
                      <a:pt x="58280" y="12804"/>
                    </a:lnTo>
                    <a:lnTo>
                      <a:pt x="58372" y="12712"/>
                    </a:lnTo>
                    <a:lnTo>
                      <a:pt x="58372" y="12559"/>
                    </a:lnTo>
                    <a:lnTo>
                      <a:pt x="58526" y="12589"/>
                    </a:lnTo>
                    <a:lnTo>
                      <a:pt x="58618" y="12743"/>
                    </a:lnTo>
                    <a:lnTo>
                      <a:pt x="58495" y="12835"/>
                    </a:lnTo>
                    <a:lnTo>
                      <a:pt x="58434" y="12989"/>
                    </a:lnTo>
                    <a:lnTo>
                      <a:pt x="58495" y="13019"/>
                    </a:lnTo>
                    <a:lnTo>
                      <a:pt x="58680" y="12989"/>
                    </a:lnTo>
                    <a:lnTo>
                      <a:pt x="58710" y="13019"/>
                    </a:lnTo>
                    <a:lnTo>
                      <a:pt x="58710" y="12896"/>
                    </a:lnTo>
                    <a:lnTo>
                      <a:pt x="58802" y="12866"/>
                    </a:lnTo>
                    <a:lnTo>
                      <a:pt x="58894" y="12896"/>
                    </a:lnTo>
                    <a:lnTo>
                      <a:pt x="58833" y="12712"/>
                    </a:lnTo>
                    <a:lnTo>
                      <a:pt x="58772" y="12651"/>
                    </a:lnTo>
                    <a:lnTo>
                      <a:pt x="58802" y="12559"/>
                    </a:lnTo>
                    <a:lnTo>
                      <a:pt x="58956" y="12559"/>
                    </a:lnTo>
                    <a:lnTo>
                      <a:pt x="59202" y="12497"/>
                    </a:lnTo>
                    <a:lnTo>
                      <a:pt x="59263" y="12559"/>
                    </a:lnTo>
                    <a:lnTo>
                      <a:pt x="59355" y="12528"/>
                    </a:lnTo>
                    <a:lnTo>
                      <a:pt x="59601" y="12528"/>
                    </a:lnTo>
                    <a:lnTo>
                      <a:pt x="59601" y="12620"/>
                    </a:lnTo>
                    <a:lnTo>
                      <a:pt x="59631" y="12835"/>
                    </a:lnTo>
                    <a:lnTo>
                      <a:pt x="59693" y="12743"/>
                    </a:lnTo>
                    <a:lnTo>
                      <a:pt x="59754" y="12743"/>
                    </a:lnTo>
                    <a:lnTo>
                      <a:pt x="59908" y="12620"/>
                    </a:lnTo>
                    <a:lnTo>
                      <a:pt x="59969" y="12835"/>
                    </a:lnTo>
                    <a:lnTo>
                      <a:pt x="60061" y="12835"/>
                    </a:lnTo>
                    <a:lnTo>
                      <a:pt x="60215" y="12712"/>
                    </a:lnTo>
                    <a:lnTo>
                      <a:pt x="60368" y="12866"/>
                    </a:lnTo>
                    <a:lnTo>
                      <a:pt x="60430" y="13173"/>
                    </a:lnTo>
                    <a:lnTo>
                      <a:pt x="60522" y="12958"/>
                    </a:lnTo>
                    <a:lnTo>
                      <a:pt x="60645" y="12896"/>
                    </a:lnTo>
                    <a:lnTo>
                      <a:pt x="60706" y="12958"/>
                    </a:lnTo>
                    <a:lnTo>
                      <a:pt x="60614" y="13173"/>
                    </a:lnTo>
                    <a:lnTo>
                      <a:pt x="60737" y="13265"/>
                    </a:lnTo>
                    <a:lnTo>
                      <a:pt x="60798" y="13357"/>
                    </a:lnTo>
                    <a:lnTo>
                      <a:pt x="60952" y="13357"/>
                    </a:lnTo>
                    <a:lnTo>
                      <a:pt x="60982" y="13511"/>
                    </a:lnTo>
                    <a:lnTo>
                      <a:pt x="61075" y="13449"/>
                    </a:lnTo>
                    <a:lnTo>
                      <a:pt x="61136" y="13449"/>
                    </a:lnTo>
                    <a:lnTo>
                      <a:pt x="61197" y="13633"/>
                    </a:lnTo>
                    <a:lnTo>
                      <a:pt x="61075" y="13756"/>
                    </a:lnTo>
                    <a:lnTo>
                      <a:pt x="61075" y="13940"/>
                    </a:lnTo>
                    <a:lnTo>
                      <a:pt x="61290" y="13726"/>
                    </a:lnTo>
                    <a:lnTo>
                      <a:pt x="61412" y="13726"/>
                    </a:lnTo>
                    <a:lnTo>
                      <a:pt x="61443" y="13848"/>
                    </a:lnTo>
                    <a:lnTo>
                      <a:pt x="61136" y="14125"/>
                    </a:lnTo>
                    <a:lnTo>
                      <a:pt x="61167" y="14340"/>
                    </a:lnTo>
                    <a:lnTo>
                      <a:pt x="61412" y="14401"/>
                    </a:lnTo>
                    <a:lnTo>
                      <a:pt x="61504" y="14309"/>
                    </a:lnTo>
                    <a:lnTo>
                      <a:pt x="61597" y="14217"/>
                    </a:lnTo>
                    <a:lnTo>
                      <a:pt x="61689" y="14278"/>
                    </a:lnTo>
                    <a:lnTo>
                      <a:pt x="61750" y="14432"/>
                    </a:lnTo>
                    <a:lnTo>
                      <a:pt x="61842" y="14340"/>
                    </a:lnTo>
                    <a:lnTo>
                      <a:pt x="62026" y="14555"/>
                    </a:lnTo>
                    <a:lnTo>
                      <a:pt x="61996" y="14800"/>
                    </a:lnTo>
                    <a:lnTo>
                      <a:pt x="62149" y="14770"/>
                    </a:lnTo>
                    <a:lnTo>
                      <a:pt x="62180" y="14892"/>
                    </a:lnTo>
                    <a:lnTo>
                      <a:pt x="62303" y="14831"/>
                    </a:lnTo>
                    <a:lnTo>
                      <a:pt x="62303" y="14954"/>
                    </a:lnTo>
                    <a:lnTo>
                      <a:pt x="62149" y="15230"/>
                    </a:lnTo>
                    <a:lnTo>
                      <a:pt x="61965" y="15292"/>
                    </a:lnTo>
                    <a:lnTo>
                      <a:pt x="61842" y="15169"/>
                    </a:lnTo>
                    <a:lnTo>
                      <a:pt x="61504" y="15107"/>
                    </a:lnTo>
                    <a:lnTo>
                      <a:pt x="61136" y="15107"/>
                    </a:lnTo>
                    <a:lnTo>
                      <a:pt x="61290" y="15199"/>
                    </a:lnTo>
                    <a:lnTo>
                      <a:pt x="61351" y="15384"/>
                    </a:lnTo>
                    <a:lnTo>
                      <a:pt x="61689" y="15414"/>
                    </a:lnTo>
                    <a:lnTo>
                      <a:pt x="61750" y="15537"/>
                    </a:lnTo>
                    <a:lnTo>
                      <a:pt x="62057" y="15752"/>
                    </a:lnTo>
                    <a:lnTo>
                      <a:pt x="62364" y="15844"/>
                    </a:lnTo>
                    <a:lnTo>
                      <a:pt x="62548" y="15721"/>
                    </a:lnTo>
                    <a:lnTo>
                      <a:pt x="62548" y="15537"/>
                    </a:lnTo>
                    <a:lnTo>
                      <a:pt x="62395" y="15384"/>
                    </a:lnTo>
                    <a:lnTo>
                      <a:pt x="62395" y="15292"/>
                    </a:lnTo>
                    <a:lnTo>
                      <a:pt x="62426" y="15292"/>
                    </a:lnTo>
                    <a:lnTo>
                      <a:pt x="62610" y="15476"/>
                    </a:lnTo>
                    <a:lnTo>
                      <a:pt x="62825" y="15568"/>
                    </a:lnTo>
                    <a:lnTo>
                      <a:pt x="62917" y="15629"/>
                    </a:lnTo>
                    <a:lnTo>
                      <a:pt x="62794" y="15629"/>
                    </a:lnTo>
                    <a:lnTo>
                      <a:pt x="62456" y="15936"/>
                    </a:lnTo>
                    <a:lnTo>
                      <a:pt x="62518" y="16028"/>
                    </a:lnTo>
                    <a:lnTo>
                      <a:pt x="62671" y="16028"/>
                    </a:lnTo>
                    <a:lnTo>
                      <a:pt x="62794" y="15967"/>
                    </a:lnTo>
                    <a:lnTo>
                      <a:pt x="62886" y="15967"/>
                    </a:lnTo>
                    <a:lnTo>
                      <a:pt x="63408" y="16458"/>
                    </a:lnTo>
                    <a:lnTo>
                      <a:pt x="63562" y="16520"/>
                    </a:lnTo>
                    <a:lnTo>
                      <a:pt x="63715" y="16735"/>
                    </a:lnTo>
                    <a:lnTo>
                      <a:pt x="64114" y="16765"/>
                    </a:lnTo>
                    <a:lnTo>
                      <a:pt x="64360" y="17042"/>
                    </a:lnTo>
                    <a:lnTo>
                      <a:pt x="64606" y="17103"/>
                    </a:lnTo>
                    <a:lnTo>
                      <a:pt x="64636" y="16980"/>
                    </a:lnTo>
                    <a:lnTo>
                      <a:pt x="64575" y="16888"/>
                    </a:lnTo>
                    <a:lnTo>
                      <a:pt x="64667" y="16827"/>
                    </a:lnTo>
                    <a:lnTo>
                      <a:pt x="64821" y="16980"/>
                    </a:lnTo>
                    <a:lnTo>
                      <a:pt x="64851" y="17103"/>
                    </a:lnTo>
                    <a:lnTo>
                      <a:pt x="64944" y="17257"/>
                    </a:lnTo>
                    <a:lnTo>
                      <a:pt x="65066" y="17257"/>
                    </a:lnTo>
                    <a:lnTo>
                      <a:pt x="65097" y="17072"/>
                    </a:lnTo>
                    <a:lnTo>
                      <a:pt x="64944" y="16182"/>
                    </a:lnTo>
                    <a:lnTo>
                      <a:pt x="64759" y="15814"/>
                    </a:lnTo>
                    <a:lnTo>
                      <a:pt x="64544" y="15292"/>
                    </a:lnTo>
                    <a:lnTo>
                      <a:pt x="64483" y="14831"/>
                    </a:lnTo>
                    <a:lnTo>
                      <a:pt x="64360" y="14555"/>
                    </a:lnTo>
                    <a:lnTo>
                      <a:pt x="64360" y="14432"/>
                    </a:lnTo>
                    <a:lnTo>
                      <a:pt x="64514" y="14524"/>
                    </a:lnTo>
                    <a:lnTo>
                      <a:pt x="64606" y="14708"/>
                    </a:lnTo>
                    <a:lnTo>
                      <a:pt x="64790" y="14923"/>
                    </a:lnTo>
                    <a:lnTo>
                      <a:pt x="65005" y="14954"/>
                    </a:lnTo>
                    <a:lnTo>
                      <a:pt x="65189" y="15169"/>
                    </a:lnTo>
                    <a:lnTo>
                      <a:pt x="65496" y="15199"/>
                    </a:lnTo>
                    <a:lnTo>
                      <a:pt x="66141" y="15107"/>
                    </a:lnTo>
                    <a:lnTo>
                      <a:pt x="66295" y="15169"/>
                    </a:lnTo>
                    <a:lnTo>
                      <a:pt x="66417" y="15107"/>
                    </a:lnTo>
                    <a:lnTo>
                      <a:pt x="66571" y="15261"/>
                    </a:lnTo>
                    <a:lnTo>
                      <a:pt x="66602" y="15199"/>
                    </a:lnTo>
                    <a:lnTo>
                      <a:pt x="66479" y="15015"/>
                    </a:lnTo>
                    <a:lnTo>
                      <a:pt x="66510" y="14923"/>
                    </a:lnTo>
                    <a:lnTo>
                      <a:pt x="66387" y="14800"/>
                    </a:lnTo>
                    <a:lnTo>
                      <a:pt x="66448" y="14708"/>
                    </a:lnTo>
                    <a:lnTo>
                      <a:pt x="66479" y="14555"/>
                    </a:lnTo>
                    <a:lnTo>
                      <a:pt x="67032" y="14309"/>
                    </a:lnTo>
                    <a:lnTo>
                      <a:pt x="67124" y="14370"/>
                    </a:lnTo>
                    <a:lnTo>
                      <a:pt x="67246" y="14340"/>
                    </a:lnTo>
                    <a:lnTo>
                      <a:pt x="67431" y="14432"/>
                    </a:lnTo>
                    <a:lnTo>
                      <a:pt x="67707" y="14432"/>
                    </a:lnTo>
                    <a:lnTo>
                      <a:pt x="67891" y="14647"/>
                    </a:lnTo>
                    <a:lnTo>
                      <a:pt x="68076" y="14708"/>
                    </a:lnTo>
                    <a:lnTo>
                      <a:pt x="68198" y="14862"/>
                    </a:lnTo>
                    <a:lnTo>
                      <a:pt x="68475" y="14862"/>
                    </a:lnTo>
                    <a:lnTo>
                      <a:pt x="68536" y="15046"/>
                    </a:lnTo>
                    <a:lnTo>
                      <a:pt x="68935" y="15046"/>
                    </a:lnTo>
                    <a:lnTo>
                      <a:pt x="68690" y="14892"/>
                    </a:lnTo>
                    <a:lnTo>
                      <a:pt x="68690" y="14831"/>
                    </a:lnTo>
                    <a:lnTo>
                      <a:pt x="68935" y="14892"/>
                    </a:lnTo>
                    <a:lnTo>
                      <a:pt x="69089" y="14770"/>
                    </a:lnTo>
                    <a:lnTo>
                      <a:pt x="68905" y="14677"/>
                    </a:lnTo>
                    <a:lnTo>
                      <a:pt x="69027" y="14555"/>
                    </a:lnTo>
                    <a:lnTo>
                      <a:pt x="68874" y="14401"/>
                    </a:lnTo>
                    <a:lnTo>
                      <a:pt x="68659" y="14524"/>
                    </a:lnTo>
                    <a:lnTo>
                      <a:pt x="68475" y="14462"/>
                    </a:lnTo>
                    <a:lnTo>
                      <a:pt x="68475" y="14217"/>
                    </a:lnTo>
                    <a:lnTo>
                      <a:pt x="68383" y="14033"/>
                    </a:lnTo>
                    <a:lnTo>
                      <a:pt x="68475" y="13940"/>
                    </a:lnTo>
                    <a:lnTo>
                      <a:pt x="68598" y="14033"/>
                    </a:lnTo>
                    <a:lnTo>
                      <a:pt x="68720" y="13940"/>
                    </a:lnTo>
                    <a:lnTo>
                      <a:pt x="68628" y="13787"/>
                    </a:lnTo>
                    <a:lnTo>
                      <a:pt x="68782" y="13756"/>
                    </a:lnTo>
                    <a:lnTo>
                      <a:pt x="69027" y="13940"/>
                    </a:lnTo>
                    <a:lnTo>
                      <a:pt x="69089" y="14125"/>
                    </a:lnTo>
                    <a:lnTo>
                      <a:pt x="69212" y="14094"/>
                    </a:lnTo>
                    <a:lnTo>
                      <a:pt x="69304" y="14186"/>
                    </a:lnTo>
                    <a:lnTo>
                      <a:pt x="69334" y="14125"/>
                    </a:lnTo>
                    <a:lnTo>
                      <a:pt x="69273" y="13940"/>
                    </a:lnTo>
                    <a:lnTo>
                      <a:pt x="69457" y="13848"/>
                    </a:lnTo>
                    <a:lnTo>
                      <a:pt x="69580" y="13940"/>
                    </a:lnTo>
                    <a:lnTo>
                      <a:pt x="69642" y="13787"/>
                    </a:lnTo>
                    <a:lnTo>
                      <a:pt x="69365" y="13511"/>
                    </a:lnTo>
                    <a:lnTo>
                      <a:pt x="69181" y="13511"/>
                    </a:lnTo>
                    <a:lnTo>
                      <a:pt x="68966" y="13296"/>
                    </a:lnTo>
                    <a:lnTo>
                      <a:pt x="68997" y="13111"/>
                    </a:lnTo>
                    <a:lnTo>
                      <a:pt x="68935" y="12989"/>
                    </a:lnTo>
                    <a:lnTo>
                      <a:pt x="68751" y="13050"/>
                    </a:lnTo>
                    <a:lnTo>
                      <a:pt x="68567" y="13019"/>
                    </a:lnTo>
                    <a:lnTo>
                      <a:pt x="68782" y="12896"/>
                    </a:lnTo>
                    <a:lnTo>
                      <a:pt x="68720" y="12743"/>
                    </a:lnTo>
                    <a:lnTo>
                      <a:pt x="68751" y="12712"/>
                    </a:lnTo>
                    <a:lnTo>
                      <a:pt x="68628" y="12497"/>
                    </a:lnTo>
                    <a:lnTo>
                      <a:pt x="68905" y="12497"/>
                    </a:lnTo>
                    <a:lnTo>
                      <a:pt x="68966" y="12221"/>
                    </a:lnTo>
                    <a:lnTo>
                      <a:pt x="68659" y="12313"/>
                    </a:lnTo>
                    <a:lnTo>
                      <a:pt x="68475" y="12467"/>
                    </a:lnTo>
                    <a:lnTo>
                      <a:pt x="68444" y="12651"/>
                    </a:lnTo>
                    <a:lnTo>
                      <a:pt x="68137" y="12589"/>
                    </a:lnTo>
                    <a:lnTo>
                      <a:pt x="67983" y="12252"/>
                    </a:lnTo>
                    <a:lnTo>
                      <a:pt x="68076" y="12098"/>
                    </a:lnTo>
                    <a:lnTo>
                      <a:pt x="68106" y="11883"/>
                    </a:lnTo>
                    <a:lnTo>
                      <a:pt x="68383" y="11760"/>
                    </a:lnTo>
                    <a:lnTo>
                      <a:pt x="68567" y="11791"/>
                    </a:lnTo>
                    <a:lnTo>
                      <a:pt x="68843" y="11515"/>
                    </a:lnTo>
                    <a:lnTo>
                      <a:pt x="68843" y="11392"/>
                    </a:lnTo>
                    <a:lnTo>
                      <a:pt x="68659" y="11208"/>
                    </a:lnTo>
                    <a:lnTo>
                      <a:pt x="68505" y="11238"/>
                    </a:lnTo>
                    <a:lnTo>
                      <a:pt x="68352" y="11177"/>
                    </a:lnTo>
                    <a:lnTo>
                      <a:pt x="68076" y="11177"/>
                    </a:lnTo>
                    <a:lnTo>
                      <a:pt x="67891" y="10931"/>
                    </a:lnTo>
                    <a:lnTo>
                      <a:pt x="68137" y="10839"/>
                    </a:lnTo>
                    <a:lnTo>
                      <a:pt x="68475" y="10809"/>
                    </a:lnTo>
                    <a:lnTo>
                      <a:pt x="68843" y="10962"/>
                    </a:lnTo>
                    <a:lnTo>
                      <a:pt x="69181" y="10901"/>
                    </a:lnTo>
                    <a:lnTo>
                      <a:pt x="69734" y="10901"/>
                    </a:lnTo>
                    <a:lnTo>
                      <a:pt x="70686" y="10839"/>
                    </a:lnTo>
                    <a:lnTo>
                      <a:pt x="70870" y="10747"/>
                    </a:lnTo>
                    <a:lnTo>
                      <a:pt x="71576" y="10747"/>
                    </a:lnTo>
                    <a:lnTo>
                      <a:pt x="71883" y="10778"/>
                    </a:lnTo>
                    <a:lnTo>
                      <a:pt x="72129" y="10747"/>
                    </a:lnTo>
                    <a:lnTo>
                      <a:pt x="72497" y="10747"/>
                    </a:lnTo>
                    <a:lnTo>
                      <a:pt x="72282" y="10809"/>
                    </a:lnTo>
                    <a:lnTo>
                      <a:pt x="71730" y="11054"/>
                    </a:lnTo>
                    <a:lnTo>
                      <a:pt x="71545" y="10962"/>
                    </a:lnTo>
                    <a:lnTo>
                      <a:pt x="71484" y="10993"/>
                    </a:lnTo>
                    <a:lnTo>
                      <a:pt x="71300" y="10901"/>
                    </a:lnTo>
                    <a:lnTo>
                      <a:pt x="71177" y="11269"/>
                    </a:lnTo>
                    <a:lnTo>
                      <a:pt x="71361" y="11453"/>
                    </a:lnTo>
                    <a:lnTo>
                      <a:pt x="71238" y="11515"/>
                    </a:lnTo>
                    <a:lnTo>
                      <a:pt x="71177" y="11638"/>
                    </a:lnTo>
                    <a:lnTo>
                      <a:pt x="71361" y="11730"/>
                    </a:lnTo>
                    <a:lnTo>
                      <a:pt x="71607" y="11545"/>
                    </a:lnTo>
                    <a:lnTo>
                      <a:pt x="71607" y="11392"/>
                    </a:lnTo>
                    <a:lnTo>
                      <a:pt x="72037" y="11085"/>
                    </a:lnTo>
                    <a:lnTo>
                      <a:pt x="72589" y="10870"/>
                    </a:lnTo>
                    <a:lnTo>
                      <a:pt x="72651" y="11177"/>
                    </a:lnTo>
                    <a:lnTo>
                      <a:pt x="72681" y="11607"/>
                    </a:lnTo>
                    <a:lnTo>
                      <a:pt x="72651" y="11699"/>
                    </a:lnTo>
                    <a:lnTo>
                      <a:pt x="72528" y="11423"/>
                    </a:lnTo>
                    <a:lnTo>
                      <a:pt x="72374" y="11269"/>
                    </a:lnTo>
                    <a:lnTo>
                      <a:pt x="72374" y="11054"/>
                    </a:lnTo>
                    <a:lnTo>
                      <a:pt x="72190" y="11208"/>
                    </a:lnTo>
                    <a:lnTo>
                      <a:pt x="72098" y="11177"/>
                    </a:lnTo>
                    <a:lnTo>
                      <a:pt x="72190" y="11453"/>
                    </a:lnTo>
                    <a:lnTo>
                      <a:pt x="72374" y="11515"/>
                    </a:lnTo>
                    <a:lnTo>
                      <a:pt x="72436" y="11853"/>
                    </a:lnTo>
                    <a:lnTo>
                      <a:pt x="72313" y="12129"/>
                    </a:lnTo>
                    <a:lnTo>
                      <a:pt x="72190" y="12067"/>
                    </a:lnTo>
                    <a:lnTo>
                      <a:pt x="72067" y="12160"/>
                    </a:lnTo>
                    <a:lnTo>
                      <a:pt x="72282" y="12313"/>
                    </a:lnTo>
                    <a:lnTo>
                      <a:pt x="72282" y="12405"/>
                    </a:lnTo>
                    <a:lnTo>
                      <a:pt x="72344" y="12497"/>
                    </a:lnTo>
                    <a:lnTo>
                      <a:pt x="72497" y="12497"/>
                    </a:lnTo>
                    <a:lnTo>
                      <a:pt x="72681" y="12313"/>
                    </a:lnTo>
                    <a:lnTo>
                      <a:pt x="72681" y="12098"/>
                    </a:lnTo>
                    <a:lnTo>
                      <a:pt x="72866" y="11853"/>
                    </a:lnTo>
                    <a:lnTo>
                      <a:pt x="72804" y="11699"/>
                    </a:lnTo>
                    <a:lnTo>
                      <a:pt x="72804" y="11484"/>
                    </a:lnTo>
                    <a:lnTo>
                      <a:pt x="72743" y="10624"/>
                    </a:lnTo>
                    <a:lnTo>
                      <a:pt x="73050" y="10409"/>
                    </a:lnTo>
                    <a:lnTo>
                      <a:pt x="73480" y="10317"/>
                    </a:lnTo>
                    <a:lnTo>
                      <a:pt x="73971" y="10194"/>
                    </a:lnTo>
                    <a:lnTo>
                      <a:pt x="74401" y="10256"/>
                    </a:lnTo>
                    <a:lnTo>
                      <a:pt x="74954" y="10440"/>
                    </a:lnTo>
                    <a:lnTo>
                      <a:pt x="75230" y="10809"/>
                    </a:lnTo>
                    <a:lnTo>
                      <a:pt x="75199" y="10993"/>
                    </a:lnTo>
                    <a:lnTo>
                      <a:pt x="75077" y="11085"/>
                    </a:lnTo>
                    <a:lnTo>
                      <a:pt x="74769" y="10870"/>
                    </a:lnTo>
                    <a:lnTo>
                      <a:pt x="74739" y="10901"/>
                    </a:lnTo>
                    <a:lnTo>
                      <a:pt x="74800" y="11085"/>
                    </a:lnTo>
                    <a:lnTo>
                      <a:pt x="74800" y="11238"/>
                    </a:lnTo>
                    <a:lnTo>
                      <a:pt x="74831" y="11392"/>
                    </a:lnTo>
                    <a:lnTo>
                      <a:pt x="74677" y="11515"/>
                    </a:lnTo>
                    <a:lnTo>
                      <a:pt x="74800" y="11576"/>
                    </a:lnTo>
                    <a:lnTo>
                      <a:pt x="74984" y="11453"/>
                    </a:lnTo>
                    <a:lnTo>
                      <a:pt x="75261" y="11453"/>
                    </a:lnTo>
                    <a:lnTo>
                      <a:pt x="75445" y="11300"/>
                    </a:lnTo>
                    <a:lnTo>
                      <a:pt x="75506" y="11545"/>
                    </a:lnTo>
                    <a:lnTo>
                      <a:pt x="75599" y="11699"/>
                    </a:lnTo>
                    <a:lnTo>
                      <a:pt x="75629" y="11914"/>
                    </a:lnTo>
                    <a:lnTo>
                      <a:pt x="75721" y="12037"/>
                    </a:lnTo>
                    <a:lnTo>
                      <a:pt x="75844" y="11853"/>
                    </a:lnTo>
                    <a:lnTo>
                      <a:pt x="75813" y="11730"/>
                    </a:lnTo>
                    <a:lnTo>
                      <a:pt x="75998" y="11545"/>
                    </a:lnTo>
                    <a:lnTo>
                      <a:pt x="76213" y="11638"/>
                    </a:lnTo>
                    <a:lnTo>
                      <a:pt x="76274" y="11853"/>
                    </a:lnTo>
                    <a:lnTo>
                      <a:pt x="76213" y="11975"/>
                    </a:lnTo>
                    <a:lnTo>
                      <a:pt x="76151" y="12190"/>
                    </a:lnTo>
                    <a:lnTo>
                      <a:pt x="76182" y="12282"/>
                    </a:lnTo>
                    <a:lnTo>
                      <a:pt x="76305" y="12221"/>
                    </a:lnTo>
                    <a:lnTo>
                      <a:pt x="76397" y="12006"/>
                    </a:lnTo>
                    <a:lnTo>
                      <a:pt x="76489" y="11975"/>
                    </a:lnTo>
                    <a:lnTo>
                      <a:pt x="76550" y="12098"/>
                    </a:lnTo>
                    <a:lnTo>
                      <a:pt x="76550" y="11914"/>
                    </a:lnTo>
                    <a:lnTo>
                      <a:pt x="76704" y="11576"/>
                    </a:lnTo>
                    <a:lnTo>
                      <a:pt x="76796" y="11515"/>
                    </a:lnTo>
                    <a:lnTo>
                      <a:pt x="76919" y="11576"/>
                    </a:lnTo>
                    <a:lnTo>
                      <a:pt x="77287" y="11822"/>
                    </a:lnTo>
                    <a:lnTo>
                      <a:pt x="77717" y="11945"/>
                    </a:lnTo>
                    <a:lnTo>
                      <a:pt x="77932" y="12221"/>
                    </a:lnTo>
                    <a:lnTo>
                      <a:pt x="77901" y="12344"/>
                    </a:lnTo>
                    <a:lnTo>
                      <a:pt x="77625" y="12497"/>
                    </a:lnTo>
                    <a:lnTo>
                      <a:pt x="77441" y="12712"/>
                    </a:lnTo>
                    <a:lnTo>
                      <a:pt x="77687" y="12589"/>
                    </a:lnTo>
                    <a:lnTo>
                      <a:pt x="78055" y="12497"/>
                    </a:lnTo>
                    <a:lnTo>
                      <a:pt x="78270" y="12589"/>
                    </a:lnTo>
                    <a:lnTo>
                      <a:pt x="78546" y="12528"/>
                    </a:lnTo>
                    <a:lnTo>
                      <a:pt x="78761" y="12344"/>
                    </a:lnTo>
                    <a:lnTo>
                      <a:pt x="78945" y="12252"/>
                    </a:lnTo>
                    <a:lnTo>
                      <a:pt x="79283" y="11975"/>
                    </a:lnTo>
                    <a:lnTo>
                      <a:pt x="79437" y="11914"/>
                    </a:lnTo>
                    <a:lnTo>
                      <a:pt x="79713" y="11638"/>
                    </a:lnTo>
                    <a:lnTo>
                      <a:pt x="79928" y="11576"/>
                    </a:lnTo>
                    <a:lnTo>
                      <a:pt x="80542" y="11269"/>
                    </a:lnTo>
                    <a:lnTo>
                      <a:pt x="80849" y="11177"/>
                    </a:lnTo>
                    <a:lnTo>
                      <a:pt x="81033" y="11208"/>
                    </a:lnTo>
                    <a:lnTo>
                      <a:pt x="81033" y="11146"/>
                    </a:lnTo>
                    <a:lnTo>
                      <a:pt x="81402" y="10901"/>
                    </a:lnTo>
                    <a:lnTo>
                      <a:pt x="81586" y="10870"/>
                    </a:lnTo>
                    <a:lnTo>
                      <a:pt x="82016" y="10870"/>
                    </a:lnTo>
                    <a:lnTo>
                      <a:pt x="82814" y="11146"/>
                    </a:lnTo>
                    <a:lnTo>
                      <a:pt x="83152" y="11515"/>
                    </a:lnTo>
                    <a:lnTo>
                      <a:pt x="83521" y="11699"/>
                    </a:lnTo>
                    <a:lnTo>
                      <a:pt x="83797" y="12037"/>
                    </a:lnTo>
                    <a:lnTo>
                      <a:pt x="83951" y="12344"/>
                    </a:lnTo>
                    <a:lnTo>
                      <a:pt x="83951" y="12497"/>
                    </a:lnTo>
                    <a:lnTo>
                      <a:pt x="84043" y="12589"/>
                    </a:lnTo>
                    <a:lnTo>
                      <a:pt x="84043" y="12804"/>
                    </a:lnTo>
                    <a:lnTo>
                      <a:pt x="84196" y="13142"/>
                    </a:lnTo>
                    <a:lnTo>
                      <a:pt x="84227" y="13296"/>
                    </a:lnTo>
                    <a:lnTo>
                      <a:pt x="84104" y="13480"/>
                    </a:lnTo>
                    <a:lnTo>
                      <a:pt x="84288" y="13418"/>
                    </a:lnTo>
                    <a:lnTo>
                      <a:pt x="84473" y="13204"/>
                    </a:lnTo>
                    <a:lnTo>
                      <a:pt x="84718" y="13204"/>
                    </a:lnTo>
                    <a:lnTo>
                      <a:pt x="84810" y="13296"/>
                    </a:lnTo>
                    <a:lnTo>
                      <a:pt x="84810" y="13173"/>
                    </a:lnTo>
                    <a:lnTo>
                      <a:pt x="85056" y="13142"/>
                    </a:lnTo>
                    <a:lnTo>
                      <a:pt x="85209" y="13265"/>
                    </a:lnTo>
                    <a:lnTo>
                      <a:pt x="85302" y="13449"/>
                    </a:lnTo>
                    <a:lnTo>
                      <a:pt x="85332" y="13296"/>
                    </a:lnTo>
                    <a:lnTo>
                      <a:pt x="85271" y="13050"/>
                    </a:lnTo>
                    <a:lnTo>
                      <a:pt x="85424" y="13050"/>
                    </a:lnTo>
                    <a:lnTo>
                      <a:pt x="85547" y="13265"/>
                    </a:lnTo>
                    <a:lnTo>
                      <a:pt x="85824" y="13541"/>
                    </a:lnTo>
                    <a:lnTo>
                      <a:pt x="85854" y="13818"/>
                    </a:lnTo>
                    <a:lnTo>
                      <a:pt x="86008" y="13818"/>
                    </a:lnTo>
                    <a:lnTo>
                      <a:pt x="86253" y="14125"/>
                    </a:lnTo>
                    <a:lnTo>
                      <a:pt x="86253" y="14033"/>
                    </a:lnTo>
                    <a:lnTo>
                      <a:pt x="86161" y="13787"/>
                    </a:lnTo>
                    <a:lnTo>
                      <a:pt x="86008" y="13695"/>
                    </a:lnTo>
                    <a:lnTo>
                      <a:pt x="85977" y="13541"/>
                    </a:lnTo>
                    <a:lnTo>
                      <a:pt x="86161" y="13633"/>
                    </a:lnTo>
                    <a:lnTo>
                      <a:pt x="86284" y="13633"/>
                    </a:lnTo>
                    <a:lnTo>
                      <a:pt x="86468" y="13818"/>
                    </a:lnTo>
                    <a:lnTo>
                      <a:pt x="86683" y="14125"/>
                    </a:lnTo>
                    <a:lnTo>
                      <a:pt x="86653" y="13879"/>
                    </a:lnTo>
                    <a:lnTo>
                      <a:pt x="86346" y="13449"/>
                    </a:lnTo>
                    <a:lnTo>
                      <a:pt x="86346" y="13050"/>
                    </a:lnTo>
                    <a:lnTo>
                      <a:pt x="86346" y="12743"/>
                    </a:lnTo>
                    <a:lnTo>
                      <a:pt x="86530" y="12528"/>
                    </a:lnTo>
                    <a:lnTo>
                      <a:pt x="86868" y="12497"/>
                    </a:lnTo>
                    <a:lnTo>
                      <a:pt x="87021" y="12374"/>
                    </a:lnTo>
                    <a:lnTo>
                      <a:pt x="87297" y="12252"/>
                    </a:lnTo>
                    <a:lnTo>
                      <a:pt x="87297" y="12129"/>
                    </a:lnTo>
                    <a:lnTo>
                      <a:pt x="87359" y="12067"/>
                    </a:lnTo>
                    <a:lnTo>
                      <a:pt x="87482" y="12067"/>
                    </a:lnTo>
                    <a:lnTo>
                      <a:pt x="87635" y="12221"/>
                    </a:lnTo>
                    <a:lnTo>
                      <a:pt x="87789" y="12252"/>
                    </a:lnTo>
                    <a:lnTo>
                      <a:pt x="88004" y="12221"/>
                    </a:lnTo>
                    <a:lnTo>
                      <a:pt x="88249" y="12037"/>
                    </a:lnTo>
                    <a:lnTo>
                      <a:pt x="88372" y="12067"/>
                    </a:lnTo>
                    <a:lnTo>
                      <a:pt x="88649" y="11975"/>
                    </a:lnTo>
                    <a:lnTo>
                      <a:pt x="89017" y="12006"/>
                    </a:lnTo>
                    <a:lnTo>
                      <a:pt x="89171" y="11883"/>
                    </a:lnTo>
                    <a:lnTo>
                      <a:pt x="89232" y="11883"/>
                    </a:lnTo>
                    <a:lnTo>
                      <a:pt x="89232" y="12006"/>
                    </a:lnTo>
                    <a:lnTo>
                      <a:pt x="89355" y="12098"/>
                    </a:lnTo>
                    <a:lnTo>
                      <a:pt x="89416" y="11945"/>
                    </a:lnTo>
                    <a:lnTo>
                      <a:pt x="89600" y="11668"/>
                    </a:lnTo>
                    <a:lnTo>
                      <a:pt x="89570" y="11545"/>
                    </a:lnTo>
                    <a:lnTo>
                      <a:pt x="89570" y="11331"/>
                    </a:lnTo>
                    <a:lnTo>
                      <a:pt x="89600" y="11146"/>
                    </a:lnTo>
                    <a:lnTo>
                      <a:pt x="89693" y="11054"/>
                    </a:lnTo>
                    <a:lnTo>
                      <a:pt x="89938" y="11116"/>
                    </a:lnTo>
                    <a:lnTo>
                      <a:pt x="90030" y="11300"/>
                    </a:lnTo>
                    <a:lnTo>
                      <a:pt x="90061" y="11423"/>
                    </a:lnTo>
                    <a:lnTo>
                      <a:pt x="90276" y="11423"/>
                    </a:lnTo>
                    <a:lnTo>
                      <a:pt x="90430" y="11545"/>
                    </a:lnTo>
                    <a:lnTo>
                      <a:pt x="90430" y="11760"/>
                    </a:lnTo>
                    <a:lnTo>
                      <a:pt x="90675" y="12006"/>
                    </a:lnTo>
                    <a:lnTo>
                      <a:pt x="90798" y="12098"/>
                    </a:lnTo>
                    <a:lnTo>
                      <a:pt x="91044" y="12067"/>
                    </a:lnTo>
                    <a:lnTo>
                      <a:pt x="91412" y="12160"/>
                    </a:lnTo>
                    <a:lnTo>
                      <a:pt x="91474" y="12098"/>
                    </a:lnTo>
                    <a:lnTo>
                      <a:pt x="91596" y="12098"/>
                    </a:lnTo>
                    <a:lnTo>
                      <a:pt x="91873" y="12497"/>
                    </a:lnTo>
                    <a:lnTo>
                      <a:pt x="91873" y="12589"/>
                    </a:lnTo>
                    <a:lnTo>
                      <a:pt x="91965" y="12682"/>
                    </a:lnTo>
                    <a:lnTo>
                      <a:pt x="92241" y="12743"/>
                    </a:lnTo>
                    <a:lnTo>
                      <a:pt x="92395" y="12620"/>
                    </a:lnTo>
                    <a:lnTo>
                      <a:pt x="92579" y="12620"/>
                    </a:lnTo>
                    <a:lnTo>
                      <a:pt x="92548" y="12467"/>
                    </a:lnTo>
                    <a:lnTo>
                      <a:pt x="92763" y="12344"/>
                    </a:lnTo>
                    <a:lnTo>
                      <a:pt x="92855" y="12405"/>
                    </a:lnTo>
                    <a:lnTo>
                      <a:pt x="92947" y="12313"/>
                    </a:lnTo>
                    <a:lnTo>
                      <a:pt x="92825" y="12160"/>
                    </a:lnTo>
                    <a:lnTo>
                      <a:pt x="92886" y="12098"/>
                    </a:lnTo>
                    <a:lnTo>
                      <a:pt x="92855" y="12006"/>
                    </a:lnTo>
                    <a:lnTo>
                      <a:pt x="92855" y="11883"/>
                    </a:lnTo>
                    <a:lnTo>
                      <a:pt x="92702" y="11668"/>
                    </a:lnTo>
                    <a:lnTo>
                      <a:pt x="92456" y="11607"/>
                    </a:lnTo>
                    <a:lnTo>
                      <a:pt x="92395" y="11331"/>
                    </a:lnTo>
                    <a:lnTo>
                      <a:pt x="92088" y="11023"/>
                    </a:lnTo>
                    <a:lnTo>
                      <a:pt x="91965" y="10993"/>
                    </a:lnTo>
                    <a:lnTo>
                      <a:pt x="91903" y="10870"/>
                    </a:lnTo>
                    <a:lnTo>
                      <a:pt x="91596" y="10747"/>
                    </a:lnTo>
                    <a:lnTo>
                      <a:pt x="91443" y="10870"/>
                    </a:lnTo>
                    <a:lnTo>
                      <a:pt x="91351" y="10870"/>
                    </a:lnTo>
                    <a:lnTo>
                      <a:pt x="91351" y="10655"/>
                    </a:lnTo>
                    <a:lnTo>
                      <a:pt x="91443" y="10563"/>
                    </a:lnTo>
                    <a:lnTo>
                      <a:pt x="91320" y="10317"/>
                    </a:lnTo>
                    <a:lnTo>
                      <a:pt x="91259" y="10133"/>
                    </a:lnTo>
                    <a:lnTo>
                      <a:pt x="91166" y="10072"/>
                    </a:lnTo>
                    <a:lnTo>
                      <a:pt x="91044" y="9795"/>
                    </a:lnTo>
                    <a:lnTo>
                      <a:pt x="90829" y="9642"/>
                    </a:lnTo>
                    <a:lnTo>
                      <a:pt x="90859" y="9580"/>
                    </a:lnTo>
                    <a:lnTo>
                      <a:pt x="91259" y="9519"/>
                    </a:lnTo>
                    <a:lnTo>
                      <a:pt x="91351" y="9580"/>
                    </a:lnTo>
                    <a:lnTo>
                      <a:pt x="91811" y="9550"/>
                    </a:lnTo>
                    <a:lnTo>
                      <a:pt x="92180" y="9550"/>
                    </a:lnTo>
                    <a:lnTo>
                      <a:pt x="92180" y="9427"/>
                    </a:lnTo>
                    <a:lnTo>
                      <a:pt x="92395" y="9365"/>
                    </a:lnTo>
                    <a:lnTo>
                      <a:pt x="92610" y="9519"/>
                    </a:lnTo>
                    <a:lnTo>
                      <a:pt x="92732" y="9457"/>
                    </a:lnTo>
                    <a:lnTo>
                      <a:pt x="92855" y="9457"/>
                    </a:lnTo>
                    <a:lnTo>
                      <a:pt x="92855" y="9304"/>
                    </a:lnTo>
                    <a:lnTo>
                      <a:pt x="93101" y="9273"/>
                    </a:lnTo>
                    <a:lnTo>
                      <a:pt x="93162" y="9365"/>
                    </a:lnTo>
                    <a:lnTo>
                      <a:pt x="93224" y="9365"/>
                    </a:lnTo>
                    <a:lnTo>
                      <a:pt x="93285" y="9181"/>
                    </a:lnTo>
                    <a:lnTo>
                      <a:pt x="93469" y="9243"/>
                    </a:lnTo>
                    <a:lnTo>
                      <a:pt x="93469" y="9089"/>
                    </a:lnTo>
                    <a:lnTo>
                      <a:pt x="94114" y="8905"/>
                    </a:lnTo>
                    <a:lnTo>
                      <a:pt x="94206" y="9058"/>
                    </a:lnTo>
                    <a:lnTo>
                      <a:pt x="94237" y="8935"/>
                    </a:lnTo>
                    <a:lnTo>
                      <a:pt x="94329" y="8813"/>
                    </a:lnTo>
                    <a:lnTo>
                      <a:pt x="94391" y="8843"/>
                    </a:lnTo>
                    <a:lnTo>
                      <a:pt x="94636" y="8813"/>
                    </a:lnTo>
                    <a:lnTo>
                      <a:pt x="94759" y="8813"/>
                    </a:lnTo>
                    <a:lnTo>
                      <a:pt x="94882" y="8935"/>
                    </a:lnTo>
                    <a:lnTo>
                      <a:pt x="95189" y="8935"/>
                    </a:lnTo>
                    <a:lnTo>
                      <a:pt x="95342" y="8874"/>
                    </a:lnTo>
                    <a:lnTo>
                      <a:pt x="95435" y="8966"/>
                    </a:lnTo>
                    <a:lnTo>
                      <a:pt x="95557" y="9028"/>
                    </a:lnTo>
                    <a:lnTo>
                      <a:pt x="95650" y="8905"/>
                    </a:lnTo>
                    <a:lnTo>
                      <a:pt x="95926" y="8874"/>
                    </a:lnTo>
                    <a:lnTo>
                      <a:pt x="96417" y="9028"/>
                    </a:lnTo>
                    <a:lnTo>
                      <a:pt x="96632" y="9120"/>
                    </a:lnTo>
                    <a:lnTo>
                      <a:pt x="96724" y="9089"/>
                    </a:lnTo>
                    <a:lnTo>
                      <a:pt x="96694" y="9028"/>
                    </a:lnTo>
                    <a:lnTo>
                      <a:pt x="96847" y="8997"/>
                    </a:lnTo>
                    <a:lnTo>
                      <a:pt x="97001" y="9089"/>
                    </a:lnTo>
                    <a:lnTo>
                      <a:pt x="96908" y="9181"/>
                    </a:lnTo>
                    <a:lnTo>
                      <a:pt x="96970" y="9243"/>
                    </a:lnTo>
                    <a:lnTo>
                      <a:pt x="97216" y="9181"/>
                    </a:lnTo>
                    <a:lnTo>
                      <a:pt x="97799" y="9243"/>
                    </a:lnTo>
                    <a:lnTo>
                      <a:pt x="98260" y="9550"/>
                    </a:lnTo>
                    <a:lnTo>
                      <a:pt x="98229" y="9642"/>
                    </a:lnTo>
                    <a:lnTo>
                      <a:pt x="98106" y="9550"/>
                    </a:lnTo>
                    <a:lnTo>
                      <a:pt x="97799" y="9457"/>
                    </a:lnTo>
                    <a:lnTo>
                      <a:pt x="97799" y="9519"/>
                    </a:lnTo>
                    <a:lnTo>
                      <a:pt x="98290" y="9703"/>
                    </a:lnTo>
                    <a:lnTo>
                      <a:pt x="98536" y="9703"/>
                    </a:lnTo>
                    <a:lnTo>
                      <a:pt x="98597" y="9550"/>
                    </a:lnTo>
                    <a:lnTo>
                      <a:pt x="98812" y="9550"/>
                    </a:lnTo>
                    <a:lnTo>
                      <a:pt x="99058" y="9550"/>
                    </a:lnTo>
                    <a:lnTo>
                      <a:pt x="99027" y="9427"/>
                    </a:lnTo>
                    <a:lnTo>
                      <a:pt x="99119" y="9365"/>
                    </a:lnTo>
                    <a:lnTo>
                      <a:pt x="99273" y="9488"/>
                    </a:lnTo>
                    <a:lnTo>
                      <a:pt x="99426" y="9550"/>
                    </a:lnTo>
                    <a:lnTo>
                      <a:pt x="99518" y="9611"/>
                    </a:lnTo>
                    <a:lnTo>
                      <a:pt x="99518" y="9519"/>
                    </a:lnTo>
                    <a:lnTo>
                      <a:pt x="99518" y="9457"/>
                    </a:lnTo>
                    <a:lnTo>
                      <a:pt x="99764" y="9519"/>
                    </a:lnTo>
                    <a:lnTo>
                      <a:pt x="99764" y="9642"/>
                    </a:lnTo>
                    <a:lnTo>
                      <a:pt x="100040" y="9734"/>
                    </a:lnTo>
                    <a:lnTo>
                      <a:pt x="100225" y="9642"/>
                    </a:lnTo>
                    <a:lnTo>
                      <a:pt x="100931" y="9795"/>
                    </a:lnTo>
                    <a:lnTo>
                      <a:pt x="100870" y="9672"/>
                    </a:lnTo>
                    <a:lnTo>
                      <a:pt x="101115" y="9672"/>
                    </a:lnTo>
                    <a:lnTo>
                      <a:pt x="101177" y="9795"/>
                    </a:lnTo>
                    <a:lnTo>
                      <a:pt x="101299" y="9857"/>
                    </a:lnTo>
                    <a:lnTo>
                      <a:pt x="101269" y="9703"/>
                    </a:lnTo>
                    <a:lnTo>
                      <a:pt x="101330" y="9672"/>
                    </a:lnTo>
                    <a:lnTo>
                      <a:pt x="101606" y="9703"/>
                    </a:lnTo>
                    <a:lnTo>
                      <a:pt x="101545" y="9795"/>
                    </a:lnTo>
                    <a:lnTo>
                      <a:pt x="101699" y="9949"/>
                    </a:lnTo>
                    <a:lnTo>
                      <a:pt x="101975" y="9918"/>
                    </a:lnTo>
                    <a:lnTo>
                      <a:pt x="101975" y="9826"/>
                    </a:lnTo>
                    <a:lnTo>
                      <a:pt x="101883" y="9765"/>
                    </a:lnTo>
                    <a:lnTo>
                      <a:pt x="102128" y="9765"/>
                    </a:lnTo>
                    <a:lnTo>
                      <a:pt x="102221" y="9826"/>
                    </a:lnTo>
                    <a:lnTo>
                      <a:pt x="102190" y="9918"/>
                    </a:lnTo>
                    <a:lnTo>
                      <a:pt x="102343" y="10072"/>
                    </a:lnTo>
                    <a:lnTo>
                      <a:pt x="102620" y="10194"/>
                    </a:lnTo>
                    <a:lnTo>
                      <a:pt x="102835" y="10102"/>
                    </a:lnTo>
                    <a:lnTo>
                      <a:pt x="102528" y="10010"/>
                    </a:lnTo>
                    <a:lnTo>
                      <a:pt x="102405" y="9918"/>
                    </a:lnTo>
                    <a:lnTo>
                      <a:pt x="102343" y="9795"/>
                    </a:lnTo>
                    <a:lnTo>
                      <a:pt x="102528" y="9765"/>
                    </a:lnTo>
                    <a:lnTo>
                      <a:pt x="102712" y="9795"/>
                    </a:lnTo>
                    <a:lnTo>
                      <a:pt x="103050" y="9979"/>
                    </a:lnTo>
                    <a:lnTo>
                      <a:pt x="103111" y="10164"/>
                    </a:lnTo>
                    <a:lnTo>
                      <a:pt x="103203" y="10194"/>
                    </a:lnTo>
                    <a:lnTo>
                      <a:pt x="103234" y="10072"/>
                    </a:lnTo>
                    <a:lnTo>
                      <a:pt x="103203" y="10010"/>
                    </a:lnTo>
                    <a:lnTo>
                      <a:pt x="103326" y="10041"/>
                    </a:lnTo>
                    <a:lnTo>
                      <a:pt x="103449" y="10133"/>
                    </a:lnTo>
                    <a:lnTo>
                      <a:pt x="103418" y="10194"/>
                    </a:lnTo>
                    <a:lnTo>
                      <a:pt x="103572" y="10379"/>
                    </a:lnTo>
                    <a:lnTo>
                      <a:pt x="103848" y="10870"/>
                    </a:lnTo>
                    <a:lnTo>
                      <a:pt x="104124" y="10962"/>
                    </a:lnTo>
                    <a:lnTo>
                      <a:pt x="104186" y="11146"/>
                    </a:lnTo>
                    <a:lnTo>
                      <a:pt x="104339" y="11269"/>
                    </a:lnTo>
                    <a:lnTo>
                      <a:pt x="104431" y="11453"/>
                    </a:lnTo>
                    <a:lnTo>
                      <a:pt x="104339" y="11515"/>
                    </a:lnTo>
                    <a:lnTo>
                      <a:pt x="104401" y="11699"/>
                    </a:lnTo>
                    <a:lnTo>
                      <a:pt x="104524" y="11760"/>
                    </a:lnTo>
                    <a:lnTo>
                      <a:pt x="104708" y="11607"/>
                    </a:lnTo>
                    <a:lnTo>
                      <a:pt x="104923" y="11638"/>
                    </a:lnTo>
                    <a:lnTo>
                      <a:pt x="105046" y="11883"/>
                    </a:lnTo>
                    <a:lnTo>
                      <a:pt x="105199" y="11914"/>
                    </a:lnTo>
                    <a:lnTo>
                      <a:pt x="105230" y="11853"/>
                    </a:lnTo>
                    <a:lnTo>
                      <a:pt x="105138" y="11791"/>
                    </a:lnTo>
                    <a:lnTo>
                      <a:pt x="105107" y="11638"/>
                    </a:lnTo>
                    <a:lnTo>
                      <a:pt x="105199" y="11515"/>
                    </a:lnTo>
                    <a:lnTo>
                      <a:pt x="105291" y="11545"/>
                    </a:lnTo>
                    <a:lnTo>
                      <a:pt x="105383" y="11760"/>
                    </a:lnTo>
                    <a:lnTo>
                      <a:pt x="105537" y="11914"/>
                    </a:lnTo>
                    <a:lnTo>
                      <a:pt x="105537" y="11853"/>
                    </a:lnTo>
                    <a:lnTo>
                      <a:pt x="105414" y="11607"/>
                    </a:lnTo>
                    <a:lnTo>
                      <a:pt x="105414" y="11453"/>
                    </a:lnTo>
                    <a:lnTo>
                      <a:pt x="105291" y="11300"/>
                    </a:lnTo>
                    <a:lnTo>
                      <a:pt x="105076" y="11423"/>
                    </a:lnTo>
                    <a:lnTo>
                      <a:pt x="104861" y="11453"/>
                    </a:lnTo>
                    <a:lnTo>
                      <a:pt x="104831" y="11331"/>
                    </a:lnTo>
                    <a:lnTo>
                      <a:pt x="104953" y="11208"/>
                    </a:lnTo>
                    <a:lnTo>
                      <a:pt x="104892" y="10993"/>
                    </a:lnTo>
                    <a:lnTo>
                      <a:pt x="104616" y="10809"/>
                    </a:lnTo>
                    <a:lnTo>
                      <a:pt x="104462" y="10655"/>
                    </a:lnTo>
                    <a:lnTo>
                      <a:pt x="104370" y="10501"/>
                    </a:lnTo>
                    <a:lnTo>
                      <a:pt x="104278" y="10501"/>
                    </a:lnTo>
                    <a:lnTo>
                      <a:pt x="104063" y="10655"/>
                    </a:lnTo>
                    <a:lnTo>
                      <a:pt x="104032" y="10563"/>
                    </a:lnTo>
                    <a:lnTo>
                      <a:pt x="104186" y="10440"/>
                    </a:lnTo>
                    <a:lnTo>
                      <a:pt x="104309" y="10194"/>
                    </a:lnTo>
                    <a:lnTo>
                      <a:pt x="104524" y="9887"/>
                    </a:lnTo>
                    <a:lnTo>
                      <a:pt x="104646" y="9857"/>
                    </a:lnTo>
                    <a:lnTo>
                      <a:pt x="104616" y="9949"/>
                    </a:lnTo>
                    <a:lnTo>
                      <a:pt x="104739" y="10256"/>
                    </a:lnTo>
                    <a:lnTo>
                      <a:pt x="104923" y="10317"/>
                    </a:lnTo>
                    <a:lnTo>
                      <a:pt x="104953" y="10225"/>
                    </a:lnTo>
                    <a:lnTo>
                      <a:pt x="104800" y="10102"/>
                    </a:lnTo>
                    <a:lnTo>
                      <a:pt x="104739" y="9979"/>
                    </a:lnTo>
                    <a:lnTo>
                      <a:pt x="104831" y="9979"/>
                    </a:lnTo>
                    <a:lnTo>
                      <a:pt x="105015" y="9857"/>
                    </a:lnTo>
                    <a:lnTo>
                      <a:pt x="105076" y="9734"/>
                    </a:lnTo>
                    <a:lnTo>
                      <a:pt x="104861" y="9734"/>
                    </a:lnTo>
                    <a:lnTo>
                      <a:pt x="104953" y="9642"/>
                    </a:lnTo>
                    <a:lnTo>
                      <a:pt x="105046" y="9611"/>
                    </a:lnTo>
                    <a:lnTo>
                      <a:pt x="105199" y="9580"/>
                    </a:lnTo>
                    <a:lnTo>
                      <a:pt x="105353" y="9335"/>
                    </a:lnTo>
                    <a:lnTo>
                      <a:pt x="105475" y="9365"/>
                    </a:lnTo>
                    <a:lnTo>
                      <a:pt x="105568" y="9457"/>
                    </a:lnTo>
                    <a:lnTo>
                      <a:pt x="105629" y="9427"/>
                    </a:lnTo>
                    <a:lnTo>
                      <a:pt x="105783" y="9457"/>
                    </a:lnTo>
                    <a:lnTo>
                      <a:pt x="105813" y="9550"/>
                    </a:lnTo>
                    <a:lnTo>
                      <a:pt x="105936" y="9672"/>
                    </a:lnTo>
                    <a:lnTo>
                      <a:pt x="106182" y="9734"/>
                    </a:lnTo>
                    <a:lnTo>
                      <a:pt x="106305" y="9672"/>
                    </a:lnTo>
                    <a:lnTo>
                      <a:pt x="106796" y="9765"/>
                    </a:lnTo>
                    <a:lnTo>
                      <a:pt x="106765" y="9918"/>
                    </a:lnTo>
                    <a:lnTo>
                      <a:pt x="106827" y="10010"/>
                    </a:lnTo>
                    <a:lnTo>
                      <a:pt x="106919" y="9949"/>
                    </a:lnTo>
                    <a:lnTo>
                      <a:pt x="106919" y="9857"/>
                    </a:lnTo>
                    <a:lnTo>
                      <a:pt x="107072" y="9857"/>
                    </a:lnTo>
                    <a:lnTo>
                      <a:pt x="107072" y="10041"/>
                    </a:lnTo>
                    <a:lnTo>
                      <a:pt x="107195" y="9949"/>
                    </a:lnTo>
                    <a:lnTo>
                      <a:pt x="107349" y="9765"/>
                    </a:lnTo>
                    <a:lnTo>
                      <a:pt x="107533" y="9826"/>
                    </a:lnTo>
                    <a:lnTo>
                      <a:pt x="107533" y="9949"/>
                    </a:lnTo>
                    <a:lnTo>
                      <a:pt x="107441" y="10072"/>
                    </a:lnTo>
                    <a:lnTo>
                      <a:pt x="107410" y="10164"/>
                    </a:lnTo>
                    <a:lnTo>
                      <a:pt x="107533" y="10624"/>
                    </a:lnTo>
                    <a:lnTo>
                      <a:pt x="107471" y="10839"/>
                    </a:lnTo>
                    <a:lnTo>
                      <a:pt x="107471" y="10931"/>
                    </a:lnTo>
                    <a:lnTo>
                      <a:pt x="107625" y="10901"/>
                    </a:lnTo>
                    <a:lnTo>
                      <a:pt x="107748" y="11054"/>
                    </a:lnTo>
                    <a:lnTo>
                      <a:pt x="107901" y="11146"/>
                    </a:lnTo>
                    <a:lnTo>
                      <a:pt x="107993" y="11331"/>
                    </a:lnTo>
                    <a:lnTo>
                      <a:pt x="107901" y="11423"/>
                    </a:lnTo>
                    <a:lnTo>
                      <a:pt x="107625" y="11423"/>
                    </a:lnTo>
                    <a:lnTo>
                      <a:pt x="107349" y="11453"/>
                    </a:lnTo>
                    <a:lnTo>
                      <a:pt x="107748" y="11545"/>
                    </a:lnTo>
                    <a:lnTo>
                      <a:pt x="107840" y="11699"/>
                    </a:lnTo>
                    <a:lnTo>
                      <a:pt x="107778" y="11853"/>
                    </a:lnTo>
                    <a:lnTo>
                      <a:pt x="107594" y="11883"/>
                    </a:lnTo>
                    <a:lnTo>
                      <a:pt x="107441" y="12160"/>
                    </a:lnTo>
                    <a:lnTo>
                      <a:pt x="107379" y="12067"/>
                    </a:lnTo>
                    <a:lnTo>
                      <a:pt x="107195" y="12221"/>
                    </a:lnTo>
                    <a:lnTo>
                      <a:pt x="106980" y="12221"/>
                    </a:lnTo>
                    <a:lnTo>
                      <a:pt x="106796" y="12374"/>
                    </a:lnTo>
                    <a:lnTo>
                      <a:pt x="107041" y="12344"/>
                    </a:lnTo>
                    <a:lnTo>
                      <a:pt x="107164" y="12405"/>
                    </a:lnTo>
                    <a:lnTo>
                      <a:pt x="107256" y="12528"/>
                    </a:lnTo>
                    <a:lnTo>
                      <a:pt x="107379" y="12405"/>
                    </a:lnTo>
                    <a:lnTo>
                      <a:pt x="107441" y="12405"/>
                    </a:lnTo>
                    <a:lnTo>
                      <a:pt x="107441" y="12559"/>
                    </a:lnTo>
                    <a:lnTo>
                      <a:pt x="107594" y="12743"/>
                    </a:lnTo>
                    <a:lnTo>
                      <a:pt x="107471" y="12835"/>
                    </a:lnTo>
                    <a:lnTo>
                      <a:pt x="107441" y="13111"/>
                    </a:lnTo>
                    <a:lnTo>
                      <a:pt x="107625" y="12896"/>
                    </a:lnTo>
                    <a:lnTo>
                      <a:pt x="107840" y="12866"/>
                    </a:lnTo>
                    <a:lnTo>
                      <a:pt x="108055" y="13081"/>
                    </a:lnTo>
                    <a:lnTo>
                      <a:pt x="108024" y="13173"/>
                    </a:lnTo>
                    <a:lnTo>
                      <a:pt x="108147" y="13388"/>
                    </a:lnTo>
                    <a:lnTo>
                      <a:pt x="107963" y="13541"/>
                    </a:lnTo>
                    <a:lnTo>
                      <a:pt x="108055" y="13572"/>
                    </a:lnTo>
                    <a:lnTo>
                      <a:pt x="108085" y="13848"/>
                    </a:lnTo>
                    <a:lnTo>
                      <a:pt x="107932" y="13910"/>
                    </a:lnTo>
                    <a:lnTo>
                      <a:pt x="107932" y="14033"/>
                    </a:lnTo>
                    <a:lnTo>
                      <a:pt x="107993" y="14155"/>
                    </a:lnTo>
                    <a:lnTo>
                      <a:pt x="107993" y="14002"/>
                    </a:lnTo>
                    <a:lnTo>
                      <a:pt x="108147" y="13971"/>
                    </a:lnTo>
                    <a:lnTo>
                      <a:pt x="108239" y="14094"/>
                    </a:lnTo>
                    <a:lnTo>
                      <a:pt x="108208" y="14309"/>
                    </a:lnTo>
                    <a:lnTo>
                      <a:pt x="108393" y="14248"/>
                    </a:lnTo>
                    <a:lnTo>
                      <a:pt x="108454" y="14370"/>
                    </a:lnTo>
                    <a:lnTo>
                      <a:pt x="108454" y="14248"/>
                    </a:lnTo>
                    <a:lnTo>
                      <a:pt x="108546" y="14155"/>
                    </a:lnTo>
                    <a:lnTo>
                      <a:pt x="108669" y="14217"/>
                    </a:lnTo>
                    <a:lnTo>
                      <a:pt x="108853" y="14248"/>
                    </a:lnTo>
                    <a:lnTo>
                      <a:pt x="108853" y="14432"/>
                    </a:lnTo>
                    <a:lnTo>
                      <a:pt x="108700" y="14493"/>
                    </a:lnTo>
                    <a:lnTo>
                      <a:pt x="108577" y="14401"/>
                    </a:lnTo>
                    <a:lnTo>
                      <a:pt x="108454" y="14555"/>
                    </a:lnTo>
                    <a:lnTo>
                      <a:pt x="108638" y="14647"/>
                    </a:lnTo>
                    <a:lnTo>
                      <a:pt x="108792" y="14647"/>
                    </a:lnTo>
                    <a:lnTo>
                      <a:pt x="108884" y="14862"/>
                    </a:lnTo>
                    <a:lnTo>
                      <a:pt x="108884" y="14984"/>
                    </a:lnTo>
                    <a:lnTo>
                      <a:pt x="108669" y="15077"/>
                    </a:lnTo>
                    <a:lnTo>
                      <a:pt x="108485" y="14800"/>
                    </a:lnTo>
                    <a:lnTo>
                      <a:pt x="108423" y="14770"/>
                    </a:lnTo>
                    <a:lnTo>
                      <a:pt x="108515" y="15077"/>
                    </a:lnTo>
                    <a:lnTo>
                      <a:pt x="108393" y="15199"/>
                    </a:lnTo>
                    <a:lnTo>
                      <a:pt x="108300" y="15199"/>
                    </a:lnTo>
                    <a:lnTo>
                      <a:pt x="108270" y="15138"/>
                    </a:lnTo>
                    <a:lnTo>
                      <a:pt x="108147" y="15138"/>
                    </a:lnTo>
                    <a:lnTo>
                      <a:pt x="108024" y="15046"/>
                    </a:lnTo>
                    <a:lnTo>
                      <a:pt x="107656" y="15015"/>
                    </a:lnTo>
                    <a:lnTo>
                      <a:pt x="107502" y="15107"/>
                    </a:lnTo>
                    <a:lnTo>
                      <a:pt x="107349" y="15107"/>
                    </a:lnTo>
                    <a:lnTo>
                      <a:pt x="107379" y="14984"/>
                    </a:lnTo>
                    <a:lnTo>
                      <a:pt x="107349" y="14892"/>
                    </a:lnTo>
                    <a:lnTo>
                      <a:pt x="107226" y="14862"/>
                    </a:lnTo>
                    <a:lnTo>
                      <a:pt x="107256" y="15077"/>
                    </a:lnTo>
                    <a:lnTo>
                      <a:pt x="107164" y="15077"/>
                    </a:lnTo>
                    <a:lnTo>
                      <a:pt x="107134" y="15138"/>
                    </a:lnTo>
                    <a:lnTo>
                      <a:pt x="107195" y="15261"/>
                    </a:lnTo>
                    <a:lnTo>
                      <a:pt x="107072" y="15414"/>
                    </a:lnTo>
                    <a:lnTo>
                      <a:pt x="107011" y="15414"/>
                    </a:lnTo>
                    <a:lnTo>
                      <a:pt x="107011" y="15353"/>
                    </a:lnTo>
                    <a:lnTo>
                      <a:pt x="106949" y="15292"/>
                    </a:lnTo>
                    <a:lnTo>
                      <a:pt x="106612" y="15353"/>
                    </a:lnTo>
                    <a:lnTo>
                      <a:pt x="106519" y="15322"/>
                    </a:lnTo>
                    <a:lnTo>
                      <a:pt x="106519" y="15230"/>
                    </a:lnTo>
                    <a:lnTo>
                      <a:pt x="106458" y="15015"/>
                    </a:lnTo>
                    <a:lnTo>
                      <a:pt x="106397" y="14954"/>
                    </a:lnTo>
                    <a:lnTo>
                      <a:pt x="105997" y="14677"/>
                    </a:lnTo>
                    <a:lnTo>
                      <a:pt x="105967" y="14616"/>
                    </a:lnTo>
                    <a:lnTo>
                      <a:pt x="105997" y="14555"/>
                    </a:lnTo>
                    <a:lnTo>
                      <a:pt x="105721" y="14462"/>
                    </a:lnTo>
                    <a:lnTo>
                      <a:pt x="105690" y="14647"/>
                    </a:lnTo>
                    <a:lnTo>
                      <a:pt x="105414" y="14708"/>
                    </a:lnTo>
                    <a:lnTo>
                      <a:pt x="105261" y="14862"/>
                    </a:lnTo>
                    <a:lnTo>
                      <a:pt x="105168" y="14862"/>
                    </a:lnTo>
                    <a:lnTo>
                      <a:pt x="105138" y="14647"/>
                    </a:lnTo>
                    <a:lnTo>
                      <a:pt x="105046" y="14462"/>
                    </a:lnTo>
                    <a:lnTo>
                      <a:pt x="105107" y="14647"/>
                    </a:lnTo>
                    <a:lnTo>
                      <a:pt x="105076" y="14954"/>
                    </a:lnTo>
                    <a:lnTo>
                      <a:pt x="105138" y="15138"/>
                    </a:lnTo>
                    <a:lnTo>
                      <a:pt x="105076" y="15353"/>
                    </a:lnTo>
                    <a:lnTo>
                      <a:pt x="104769" y="15783"/>
                    </a:lnTo>
                    <a:lnTo>
                      <a:pt x="104616" y="15783"/>
                    </a:lnTo>
                    <a:lnTo>
                      <a:pt x="104616" y="15476"/>
                    </a:lnTo>
                    <a:lnTo>
                      <a:pt x="104462" y="15414"/>
                    </a:lnTo>
                    <a:lnTo>
                      <a:pt x="104309" y="15506"/>
                    </a:lnTo>
                    <a:lnTo>
                      <a:pt x="103879" y="15199"/>
                    </a:lnTo>
                    <a:lnTo>
                      <a:pt x="103909" y="15077"/>
                    </a:lnTo>
                    <a:lnTo>
                      <a:pt x="103848" y="14677"/>
                    </a:lnTo>
                    <a:lnTo>
                      <a:pt x="103695" y="14647"/>
                    </a:lnTo>
                    <a:lnTo>
                      <a:pt x="103633" y="14524"/>
                    </a:lnTo>
                    <a:lnTo>
                      <a:pt x="103541" y="14432"/>
                    </a:lnTo>
                    <a:lnTo>
                      <a:pt x="103480" y="14493"/>
                    </a:lnTo>
                    <a:lnTo>
                      <a:pt x="103510" y="14616"/>
                    </a:lnTo>
                    <a:lnTo>
                      <a:pt x="103510" y="14770"/>
                    </a:lnTo>
                    <a:lnTo>
                      <a:pt x="103633" y="14892"/>
                    </a:lnTo>
                    <a:lnTo>
                      <a:pt x="103572" y="14984"/>
                    </a:lnTo>
                    <a:lnTo>
                      <a:pt x="103326" y="14862"/>
                    </a:lnTo>
                    <a:lnTo>
                      <a:pt x="103142" y="14616"/>
                    </a:lnTo>
                    <a:lnTo>
                      <a:pt x="103111" y="14616"/>
                    </a:lnTo>
                    <a:lnTo>
                      <a:pt x="103203" y="14831"/>
                    </a:lnTo>
                    <a:lnTo>
                      <a:pt x="103080" y="14923"/>
                    </a:lnTo>
                    <a:lnTo>
                      <a:pt x="103172" y="14984"/>
                    </a:lnTo>
                    <a:lnTo>
                      <a:pt x="103357" y="14984"/>
                    </a:lnTo>
                    <a:lnTo>
                      <a:pt x="103480" y="15107"/>
                    </a:lnTo>
                    <a:lnTo>
                      <a:pt x="103418" y="15292"/>
                    </a:lnTo>
                    <a:lnTo>
                      <a:pt x="103172" y="15292"/>
                    </a:lnTo>
                    <a:lnTo>
                      <a:pt x="103142" y="15414"/>
                    </a:lnTo>
                    <a:lnTo>
                      <a:pt x="103234" y="15445"/>
                    </a:lnTo>
                    <a:lnTo>
                      <a:pt x="103695" y="16059"/>
                    </a:lnTo>
                    <a:lnTo>
                      <a:pt x="104032" y="16121"/>
                    </a:lnTo>
                    <a:lnTo>
                      <a:pt x="104217" y="16059"/>
                    </a:lnTo>
                    <a:lnTo>
                      <a:pt x="104431" y="16151"/>
                    </a:lnTo>
                    <a:lnTo>
                      <a:pt x="104493" y="16397"/>
                    </a:lnTo>
                    <a:lnTo>
                      <a:pt x="104462" y="16397"/>
                    </a:lnTo>
                    <a:lnTo>
                      <a:pt x="104309" y="16182"/>
                    </a:lnTo>
                    <a:lnTo>
                      <a:pt x="104217" y="16182"/>
                    </a:lnTo>
                    <a:lnTo>
                      <a:pt x="104309" y="16458"/>
                    </a:lnTo>
                    <a:lnTo>
                      <a:pt x="104554" y="16612"/>
                    </a:lnTo>
                    <a:lnTo>
                      <a:pt x="104616" y="16827"/>
                    </a:lnTo>
                    <a:lnTo>
                      <a:pt x="104769" y="17011"/>
                    </a:lnTo>
                    <a:lnTo>
                      <a:pt x="104769" y="17380"/>
                    </a:lnTo>
                    <a:lnTo>
                      <a:pt x="104646" y="17902"/>
                    </a:lnTo>
                    <a:lnTo>
                      <a:pt x="104739" y="18209"/>
                    </a:lnTo>
                    <a:lnTo>
                      <a:pt x="104739" y="18424"/>
                    </a:lnTo>
                    <a:lnTo>
                      <a:pt x="104800" y="18546"/>
                    </a:lnTo>
                    <a:lnTo>
                      <a:pt x="104585" y="18853"/>
                    </a:lnTo>
                    <a:lnTo>
                      <a:pt x="104585" y="19068"/>
                    </a:lnTo>
                    <a:lnTo>
                      <a:pt x="104431" y="19160"/>
                    </a:lnTo>
                    <a:lnTo>
                      <a:pt x="104493" y="19007"/>
                    </a:lnTo>
                    <a:lnTo>
                      <a:pt x="104431" y="18946"/>
                    </a:lnTo>
                    <a:lnTo>
                      <a:pt x="104063" y="19222"/>
                    </a:lnTo>
                    <a:lnTo>
                      <a:pt x="103971" y="19130"/>
                    </a:lnTo>
                    <a:lnTo>
                      <a:pt x="103787" y="19253"/>
                    </a:lnTo>
                    <a:lnTo>
                      <a:pt x="103664" y="19222"/>
                    </a:lnTo>
                    <a:lnTo>
                      <a:pt x="103572" y="19068"/>
                    </a:lnTo>
                    <a:lnTo>
                      <a:pt x="103387" y="19068"/>
                    </a:lnTo>
                    <a:lnTo>
                      <a:pt x="103172" y="18792"/>
                    </a:lnTo>
                    <a:lnTo>
                      <a:pt x="102958" y="18669"/>
                    </a:lnTo>
                    <a:lnTo>
                      <a:pt x="102743" y="18638"/>
                    </a:lnTo>
                    <a:lnTo>
                      <a:pt x="102620" y="18546"/>
                    </a:lnTo>
                    <a:lnTo>
                      <a:pt x="102466" y="18577"/>
                    </a:lnTo>
                    <a:lnTo>
                      <a:pt x="102343" y="18792"/>
                    </a:lnTo>
                    <a:lnTo>
                      <a:pt x="102159" y="18792"/>
                    </a:lnTo>
                    <a:lnTo>
                      <a:pt x="102343" y="18884"/>
                    </a:lnTo>
                    <a:lnTo>
                      <a:pt x="102558" y="18884"/>
                    </a:lnTo>
                    <a:lnTo>
                      <a:pt x="102681" y="18700"/>
                    </a:lnTo>
                    <a:lnTo>
                      <a:pt x="103111" y="18884"/>
                    </a:lnTo>
                    <a:lnTo>
                      <a:pt x="103203" y="19038"/>
                    </a:lnTo>
                    <a:lnTo>
                      <a:pt x="102958" y="19191"/>
                    </a:lnTo>
                    <a:lnTo>
                      <a:pt x="102835" y="19099"/>
                    </a:lnTo>
                    <a:lnTo>
                      <a:pt x="102620" y="19099"/>
                    </a:lnTo>
                    <a:lnTo>
                      <a:pt x="102620" y="19253"/>
                    </a:lnTo>
                    <a:lnTo>
                      <a:pt x="102466" y="19099"/>
                    </a:lnTo>
                    <a:lnTo>
                      <a:pt x="102343" y="19099"/>
                    </a:lnTo>
                    <a:lnTo>
                      <a:pt x="102405" y="19099"/>
                    </a:lnTo>
                    <a:lnTo>
                      <a:pt x="102497" y="19314"/>
                    </a:lnTo>
                    <a:lnTo>
                      <a:pt x="102743" y="19437"/>
                    </a:lnTo>
                    <a:lnTo>
                      <a:pt x="102681" y="19682"/>
                    </a:lnTo>
                    <a:lnTo>
                      <a:pt x="102773" y="19959"/>
                    </a:lnTo>
                    <a:lnTo>
                      <a:pt x="102927" y="20051"/>
                    </a:lnTo>
                    <a:lnTo>
                      <a:pt x="102835" y="19959"/>
                    </a:lnTo>
                    <a:lnTo>
                      <a:pt x="102835" y="19590"/>
                    </a:lnTo>
                    <a:lnTo>
                      <a:pt x="102958" y="19529"/>
                    </a:lnTo>
                    <a:lnTo>
                      <a:pt x="103080" y="19560"/>
                    </a:lnTo>
                    <a:lnTo>
                      <a:pt x="103080" y="19498"/>
                    </a:lnTo>
                    <a:lnTo>
                      <a:pt x="103357" y="19283"/>
                    </a:lnTo>
                    <a:lnTo>
                      <a:pt x="103480" y="19222"/>
                    </a:lnTo>
                    <a:lnTo>
                      <a:pt x="103602" y="19314"/>
                    </a:lnTo>
                    <a:lnTo>
                      <a:pt x="103602" y="19437"/>
                    </a:lnTo>
                    <a:lnTo>
                      <a:pt x="103787" y="19744"/>
                    </a:lnTo>
                    <a:lnTo>
                      <a:pt x="104002" y="19805"/>
                    </a:lnTo>
                    <a:lnTo>
                      <a:pt x="104186" y="19990"/>
                    </a:lnTo>
                    <a:lnTo>
                      <a:pt x="104431" y="19959"/>
                    </a:lnTo>
                    <a:lnTo>
                      <a:pt x="104493" y="19836"/>
                    </a:lnTo>
                    <a:lnTo>
                      <a:pt x="104462" y="19713"/>
                    </a:lnTo>
                    <a:lnTo>
                      <a:pt x="104524" y="19713"/>
                    </a:lnTo>
                    <a:lnTo>
                      <a:pt x="104953" y="20051"/>
                    </a:lnTo>
                    <a:lnTo>
                      <a:pt x="105046" y="20204"/>
                    </a:lnTo>
                    <a:lnTo>
                      <a:pt x="104892" y="20174"/>
                    </a:lnTo>
                    <a:lnTo>
                      <a:pt x="104861" y="20327"/>
                    </a:lnTo>
                    <a:lnTo>
                      <a:pt x="105168" y="20634"/>
                    </a:lnTo>
                    <a:lnTo>
                      <a:pt x="105261" y="20634"/>
                    </a:lnTo>
                    <a:lnTo>
                      <a:pt x="105261" y="20542"/>
                    </a:lnTo>
                    <a:lnTo>
                      <a:pt x="105261" y="20297"/>
                    </a:lnTo>
                    <a:lnTo>
                      <a:pt x="105506" y="20481"/>
                    </a:lnTo>
                    <a:lnTo>
                      <a:pt x="105844" y="21003"/>
                    </a:lnTo>
                    <a:lnTo>
                      <a:pt x="105721" y="20880"/>
                    </a:lnTo>
                    <a:lnTo>
                      <a:pt x="105598" y="20880"/>
                    </a:lnTo>
                    <a:lnTo>
                      <a:pt x="105568" y="20941"/>
                    </a:lnTo>
                    <a:lnTo>
                      <a:pt x="105690" y="21126"/>
                    </a:lnTo>
                    <a:lnTo>
                      <a:pt x="105537" y="21248"/>
                    </a:lnTo>
                    <a:lnTo>
                      <a:pt x="105537" y="21433"/>
                    </a:lnTo>
                    <a:lnTo>
                      <a:pt x="105598" y="21525"/>
                    </a:lnTo>
                    <a:lnTo>
                      <a:pt x="105752" y="21463"/>
                    </a:lnTo>
                    <a:lnTo>
                      <a:pt x="105783" y="21279"/>
                    </a:lnTo>
                    <a:lnTo>
                      <a:pt x="105844" y="21218"/>
                    </a:lnTo>
                    <a:lnTo>
                      <a:pt x="105967" y="21279"/>
                    </a:lnTo>
                    <a:lnTo>
                      <a:pt x="105997" y="21126"/>
                    </a:lnTo>
                    <a:lnTo>
                      <a:pt x="106151" y="21371"/>
                    </a:lnTo>
                    <a:lnTo>
                      <a:pt x="106519" y="21617"/>
                    </a:lnTo>
                    <a:lnTo>
                      <a:pt x="106919" y="21709"/>
                    </a:lnTo>
                    <a:lnTo>
                      <a:pt x="107134" y="21893"/>
                    </a:lnTo>
                    <a:lnTo>
                      <a:pt x="107011" y="22016"/>
                    </a:lnTo>
                    <a:lnTo>
                      <a:pt x="107226" y="22323"/>
                    </a:lnTo>
                    <a:lnTo>
                      <a:pt x="107410" y="22354"/>
                    </a:lnTo>
                    <a:lnTo>
                      <a:pt x="107625" y="22692"/>
                    </a:lnTo>
                    <a:lnTo>
                      <a:pt x="107625" y="23183"/>
                    </a:lnTo>
                    <a:lnTo>
                      <a:pt x="107533" y="23244"/>
                    </a:lnTo>
                    <a:lnTo>
                      <a:pt x="107533" y="23336"/>
                    </a:lnTo>
                    <a:lnTo>
                      <a:pt x="107686" y="23429"/>
                    </a:lnTo>
                    <a:lnTo>
                      <a:pt x="107778" y="23644"/>
                    </a:lnTo>
                    <a:lnTo>
                      <a:pt x="107686" y="23674"/>
                    </a:lnTo>
                    <a:lnTo>
                      <a:pt x="107594" y="23582"/>
                    </a:lnTo>
                    <a:lnTo>
                      <a:pt x="106949" y="23582"/>
                    </a:lnTo>
                    <a:lnTo>
                      <a:pt x="106765" y="23459"/>
                    </a:lnTo>
                    <a:lnTo>
                      <a:pt x="106642" y="23551"/>
                    </a:lnTo>
                    <a:lnTo>
                      <a:pt x="106489" y="23490"/>
                    </a:lnTo>
                    <a:lnTo>
                      <a:pt x="106458" y="23367"/>
                    </a:lnTo>
                    <a:lnTo>
                      <a:pt x="106366" y="23306"/>
                    </a:lnTo>
                    <a:lnTo>
                      <a:pt x="106335" y="23367"/>
                    </a:lnTo>
                    <a:lnTo>
                      <a:pt x="106397" y="23490"/>
                    </a:lnTo>
                    <a:lnTo>
                      <a:pt x="106151" y="23644"/>
                    </a:lnTo>
                    <a:lnTo>
                      <a:pt x="105936" y="23644"/>
                    </a:lnTo>
                    <a:lnTo>
                      <a:pt x="105875" y="23736"/>
                    </a:lnTo>
                    <a:lnTo>
                      <a:pt x="105997" y="23797"/>
                    </a:lnTo>
                    <a:lnTo>
                      <a:pt x="105721" y="24043"/>
                    </a:lnTo>
                    <a:lnTo>
                      <a:pt x="105568" y="24043"/>
                    </a:lnTo>
                    <a:lnTo>
                      <a:pt x="105568" y="24196"/>
                    </a:lnTo>
                    <a:lnTo>
                      <a:pt x="105660" y="24258"/>
                    </a:lnTo>
                    <a:lnTo>
                      <a:pt x="105414" y="24565"/>
                    </a:lnTo>
                    <a:lnTo>
                      <a:pt x="105322" y="24657"/>
                    </a:lnTo>
                    <a:lnTo>
                      <a:pt x="105291" y="24626"/>
                    </a:lnTo>
                    <a:lnTo>
                      <a:pt x="105168" y="24626"/>
                    </a:lnTo>
                    <a:lnTo>
                      <a:pt x="105168" y="24841"/>
                    </a:lnTo>
                    <a:lnTo>
                      <a:pt x="105261" y="25087"/>
                    </a:lnTo>
                    <a:lnTo>
                      <a:pt x="105107" y="25240"/>
                    </a:lnTo>
                    <a:lnTo>
                      <a:pt x="105015" y="25148"/>
                    </a:lnTo>
                    <a:lnTo>
                      <a:pt x="104984" y="25332"/>
                    </a:lnTo>
                    <a:lnTo>
                      <a:pt x="105046" y="25424"/>
                    </a:lnTo>
                    <a:lnTo>
                      <a:pt x="104861" y="25639"/>
                    </a:lnTo>
                    <a:lnTo>
                      <a:pt x="104739" y="25670"/>
                    </a:lnTo>
                    <a:lnTo>
                      <a:pt x="104800" y="25762"/>
                    </a:lnTo>
                    <a:lnTo>
                      <a:pt x="104769" y="25824"/>
                    </a:lnTo>
                    <a:lnTo>
                      <a:pt x="104708" y="25977"/>
                    </a:lnTo>
                    <a:lnTo>
                      <a:pt x="104616" y="25946"/>
                    </a:lnTo>
                    <a:lnTo>
                      <a:pt x="104493" y="26008"/>
                    </a:lnTo>
                    <a:lnTo>
                      <a:pt x="104585" y="26100"/>
                    </a:lnTo>
                    <a:lnTo>
                      <a:pt x="104585" y="26254"/>
                    </a:lnTo>
                    <a:lnTo>
                      <a:pt x="104401" y="26376"/>
                    </a:lnTo>
                    <a:lnTo>
                      <a:pt x="104493" y="26499"/>
                    </a:lnTo>
                    <a:lnTo>
                      <a:pt x="104462" y="26622"/>
                    </a:lnTo>
                    <a:lnTo>
                      <a:pt x="104339" y="26653"/>
                    </a:lnTo>
                    <a:lnTo>
                      <a:pt x="104247" y="26561"/>
                    </a:lnTo>
                    <a:lnTo>
                      <a:pt x="104155" y="26591"/>
                    </a:lnTo>
                    <a:lnTo>
                      <a:pt x="104247" y="26745"/>
                    </a:lnTo>
                    <a:lnTo>
                      <a:pt x="104493" y="26837"/>
                    </a:lnTo>
                    <a:lnTo>
                      <a:pt x="104401" y="27021"/>
                    </a:lnTo>
                    <a:lnTo>
                      <a:pt x="104155" y="27021"/>
                    </a:lnTo>
                    <a:lnTo>
                      <a:pt x="104155" y="27113"/>
                    </a:lnTo>
                    <a:lnTo>
                      <a:pt x="104278" y="27175"/>
                    </a:lnTo>
                    <a:lnTo>
                      <a:pt x="104401" y="27451"/>
                    </a:lnTo>
                    <a:lnTo>
                      <a:pt x="104309" y="27512"/>
                    </a:lnTo>
                    <a:lnTo>
                      <a:pt x="104370" y="27635"/>
                    </a:lnTo>
                    <a:lnTo>
                      <a:pt x="104186" y="27881"/>
                    </a:lnTo>
                    <a:lnTo>
                      <a:pt x="104247" y="28034"/>
                    </a:lnTo>
                    <a:lnTo>
                      <a:pt x="104124" y="28311"/>
                    </a:lnTo>
                    <a:lnTo>
                      <a:pt x="104063" y="28679"/>
                    </a:lnTo>
                    <a:lnTo>
                      <a:pt x="103971" y="28833"/>
                    </a:lnTo>
                    <a:lnTo>
                      <a:pt x="103971" y="28986"/>
                    </a:lnTo>
                    <a:lnTo>
                      <a:pt x="104063" y="29017"/>
                    </a:lnTo>
                    <a:lnTo>
                      <a:pt x="104124" y="29140"/>
                    </a:lnTo>
                    <a:lnTo>
                      <a:pt x="104063" y="29232"/>
                    </a:lnTo>
                    <a:lnTo>
                      <a:pt x="104309" y="29539"/>
                    </a:lnTo>
                    <a:lnTo>
                      <a:pt x="104309" y="29693"/>
                    </a:lnTo>
                    <a:lnTo>
                      <a:pt x="104186" y="29631"/>
                    </a:lnTo>
                    <a:lnTo>
                      <a:pt x="103971" y="29662"/>
                    </a:lnTo>
                    <a:lnTo>
                      <a:pt x="103848" y="29539"/>
                    </a:lnTo>
                    <a:lnTo>
                      <a:pt x="103756" y="29600"/>
                    </a:lnTo>
                    <a:lnTo>
                      <a:pt x="103510" y="29324"/>
                    </a:lnTo>
                    <a:lnTo>
                      <a:pt x="103572" y="29293"/>
                    </a:lnTo>
                    <a:lnTo>
                      <a:pt x="103510" y="29232"/>
                    </a:lnTo>
                    <a:lnTo>
                      <a:pt x="103357" y="29263"/>
                    </a:lnTo>
                    <a:lnTo>
                      <a:pt x="103234" y="29263"/>
                    </a:lnTo>
                    <a:lnTo>
                      <a:pt x="103203" y="29109"/>
                    </a:lnTo>
                    <a:lnTo>
                      <a:pt x="102773" y="28864"/>
                    </a:lnTo>
                    <a:lnTo>
                      <a:pt x="102528" y="28802"/>
                    </a:lnTo>
                    <a:lnTo>
                      <a:pt x="102251" y="28986"/>
                    </a:lnTo>
                    <a:lnTo>
                      <a:pt x="102159" y="28925"/>
                    </a:lnTo>
                    <a:lnTo>
                      <a:pt x="102006" y="28956"/>
                    </a:lnTo>
                    <a:lnTo>
                      <a:pt x="101821" y="29201"/>
                    </a:lnTo>
                    <a:lnTo>
                      <a:pt x="101668" y="29201"/>
                    </a:lnTo>
                    <a:lnTo>
                      <a:pt x="101576" y="29508"/>
                    </a:lnTo>
                    <a:lnTo>
                      <a:pt x="101453" y="29600"/>
                    </a:lnTo>
                    <a:lnTo>
                      <a:pt x="101299" y="29508"/>
                    </a:lnTo>
                    <a:lnTo>
                      <a:pt x="101422" y="29723"/>
                    </a:lnTo>
                    <a:lnTo>
                      <a:pt x="101330" y="29877"/>
                    </a:lnTo>
                    <a:lnTo>
                      <a:pt x="101361" y="30061"/>
                    </a:lnTo>
                    <a:lnTo>
                      <a:pt x="101330" y="30215"/>
                    </a:lnTo>
                    <a:lnTo>
                      <a:pt x="101269" y="30644"/>
                    </a:lnTo>
                    <a:lnTo>
                      <a:pt x="101177" y="30706"/>
                    </a:lnTo>
                    <a:lnTo>
                      <a:pt x="101084" y="30583"/>
                    </a:lnTo>
                    <a:lnTo>
                      <a:pt x="100870" y="30061"/>
                    </a:lnTo>
                    <a:lnTo>
                      <a:pt x="100870" y="29877"/>
                    </a:lnTo>
                    <a:lnTo>
                      <a:pt x="100716" y="29785"/>
                    </a:lnTo>
                    <a:lnTo>
                      <a:pt x="100593" y="29631"/>
                    </a:lnTo>
                    <a:lnTo>
                      <a:pt x="100593" y="29815"/>
                    </a:lnTo>
                    <a:lnTo>
                      <a:pt x="100378" y="30153"/>
                    </a:lnTo>
                    <a:lnTo>
                      <a:pt x="100255" y="30245"/>
                    </a:lnTo>
                    <a:lnTo>
                      <a:pt x="100225" y="30399"/>
                    </a:lnTo>
                    <a:lnTo>
                      <a:pt x="100409" y="30460"/>
                    </a:lnTo>
                    <a:lnTo>
                      <a:pt x="100225" y="30859"/>
                    </a:lnTo>
                    <a:lnTo>
                      <a:pt x="100102" y="30675"/>
                    </a:lnTo>
                    <a:lnTo>
                      <a:pt x="100010" y="30675"/>
                    </a:lnTo>
                    <a:lnTo>
                      <a:pt x="99948" y="30552"/>
                    </a:lnTo>
                    <a:lnTo>
                      <a:pt x="99826" y="30552"/>
                    </a:lnTo>
                    <a:lnTo>
                      <a:pt x="99764" y="30798"/>
                    </a:lnTo>
                    <a:lnTo>
                      <a:pt x="99641" y="30829"/>
                    </a:lnTo>
                    <a:lnTo>
                      <a:pt x="99488" y="30737"/>
                    </a:lnTo>
                    <a:lnTo>
                      <a:pt x="99365" y="30737"/>
                    </a:lnTo>
                    <a:lnTo>
                      <a:pt x="99334" y="30859"/>
                    </a:lnTo>
                    <a:lnTo>
                      <a:pt x="99457" y="31013"/>
                    </a:lnTo>
                    <a:lnTo>
                      <a:pt x="99365" y="31074"/>
                    </a:lnTo>
                    <a:lnTo>
                      <a:pt x="99334" y="31197"/>
                    </a:lnTo>
                    <a:lnTo>
                      <a:pt x="99304" y="31351"/>
                    </a:lnTo>
                    <a:lnTo>
                      <a:pt x="99457" y="31504"/>
                    </a:lnTo>
                    <a:lnTo>
                      <a:pt x="99488" y="31719"/>
                    </a:lnTo>
                    <a:lnTo>
                      <a:pt x="99396" y="31750"/>
                    </a:lnTo>
                    <a:lnTo>
                      <a:pt x="99457" y="31873"/>
                    </a:lnTo>
                    <a:lnTo>
                      <a:pt x="99611" y="31903"/>
                    </a:lnTo>
                    <a:lnTo>
                      <a:pt x="99733" y="32057"/>
                    </a:lnTo>
                    <a:lnTo>
                      <a:pt x="99764" y="32149"/>
                    </a:lnTo>
                    <a:lnTo>
                      <a:pt x="99703" y="32149"/>
                    </a:lnTo>
                    <a:lnTo>
                      <a:pt x="99672" y="32272"/>
                    </a:lnTo>
                    <a:lnTo>
                      <a:pt x="99795" y="32364"/>
                    </a:lnTo>
                    <a:lnTo>
                      <a:pt x="99918" y="32487"/>
                    </a:lnTo>
                    <a:lnTo>
                      <a:pt x="99918" y="32548"/>
                    </a:lnTo>
                    <a:lnTo>
                      <a:pt x="99764" y="32456"/>
                    </a:lnTo>
                    <a:lnTo>
                      <a:pt x="99641" y="32487"/>
                    </a:lnTo>
                    <a:lnTo>
                      <a:pt x="99611" y="32548"/>
                    </a:lnTo>
                    <a:lnTo>
                      <a:pt x="99795" y="32732"/>
                    </a:lnTo>
                    <a:lnTo>
                      <a:pt x="99887" y="32671"/>
                    </a:lnTo>
                    <a:lnTo>
                      <a:pt x="99887" y="32855"/>
                    </a:lnTo>
                    <a:lnTo>
                      <a:pt x="99826" y="33040"/>
                    </a:lnTo>
                    <a:lnTo>
                      <a:pt x="99826" y="33193"/>
                    </a:lnTo>
                    <a:lnTo>
                      <a:pt x="99733" y="33316"/>
                    </a:lnTo>
                    <a:lnTo>
                      <a:pt x="99826" y="33562"/>
                    </a:lnTo>
                    <a:lnTo>
                      <a:pt x="99764" y="33684"/>
                    </a:lnTo>
                    <a:lnTo>
                      <a:pt x="99856" y="33838"/>
                    </a:lnTo>
                    <a:lnTo>
                      <a:pt x="99856" y="33961"/>
                    </a:lnTo>
                    <a:lnTo>
                      <a:pt x="99856" y="34114"/>
                    </a:lnTo>
                    <a:lnTo>
                      <a:pt x="99979" y="34421"/>
                    </a:lnTo>
                    <a:lnTo>
                      <a:pt x="99918" y="34513"/>
                    </a:lnTo>
                    <a:lnTo>
                      <a:pt x="100040" y="34575"/>
                    </a:lnTo>
                    <a:lnTo>
                      <a:pt x="100194" y="34728"/>
                    </a:lnTo>
                    <a:lnTo>
                      <a:pt x="100409" y="35035"/>
                    </a:lnTo>
                    <a:lnTo>
                      <a:pt x="100624" y="35128"/>
                    </a:lnTo>
                    <a:lnTo>
                      <a:pt x="100685" y="35066"/>
                    </a:lnTo>
                    <a:lnTo>
                      <a:pt x="100716" y="34913"/>
                    </a:lnTo>
                    <a:lnTo>
                      <a:pt x="100501" y="34698"/>
                    </a:lnTo>
                    <a:lnTo>
                      <a:pt x="100501" y="34575"/>
                    </a:lnTo>
                    <a:lnTo>
                      <a:pt x="100624" y="34483"/>
                    </a:lnTo>
                    <a:lnTo>
                      <a:pt x="100777" y="34483"/>
                    </a:lnTo>
                    <a:lnTo>
                      <a:pt x="101054" y="34698"/>
                    </a:lnTo>
                    <a:lnTo>
                      <a:pt x="101207" y="34667"/>
                    </a:lnTo>
                    <a:lnTo>
                      <a:pt x="101330" y="34728"/>
                    </a:lnTo>
                    <a:lnTo>
                      <a:pt x="101330" y="34882"/>
                    </a:lnTo>
                    <a:lnTo>
                      <a:pt x="101269" y="34974"/>
                    </a:lnTo>
                    <a:lnTo>
                      <a:pt x="101392" y="35097"/>
                    </a:lnTo>
                    <a:lnTo>
                      <a:pt x="101299" y="35250"/>
                    </a:lnTo>
                    <a:lnTo>
                      <a:pt x="101330" y="35373"/>
                    </a:lnTo>
                    <a:lnTo>
                      <a:pt x="101269" y="35435"/>
                    </a:lnTo>
                    <a:lnTo>
                      <a:pt x="101146" y="35588"/>
                    </a:lnTo>
                    <a:lnTo>
                      <a:pt x="101299" y="35895"/>
                    </a:lnTo>
                    <a:lnTo>
                      <a:pt x="101422" y="36049"/>
                    </a:lnTo>
                    <a:lnTo>
                      <a:pt x="101422" y="36356"/>
                    </a:lnTo>
                    <a:lnTo>
                      <a:pt x="101606" y="36479"/>
                    </a:lnTo>
                    <a:lnTo>
                      <a:pt x="101699" y="36417"/>
                    </a:lnTo>
                    <a:lnTo>
                      <a:pt x="101699" y="36325"/>
                    </a:lnTo>
                    <a:lnTo>
                      <a:pt x="101821" y="36233"/>
                    </a:lnTo>
                    <a:lnTo>
                      <a:pt x="101883" y="36172"/>
                    </a:lnTo>
                    <a:lnTo>
                      <a:pt x="101914" y="36202"/>
                    </a:lnTo>
                    <a:lnTo>
                      <a:pt x="102098" y="36294"/>
                    </a:lnTo>
                    <a:lnTo>
                      <a:pt x="102098" y="36663"/>
                    </a:lnTo>
                    <a:lnTo>
                      <a:pt x="102466" y="37001"/>
                    </a:lnTo>
                    <a:lnTo>
                      <a:pt x="102589" y="37277"/>
                    </a:lnTo>
                    <a:lnTo>
                      <a:pt x="102528" y="37369"/>
                    </a:lnTo>
                    <a:lnTo>
                      <a:pt x="102528" y="37584"/>
                    </a:lnTo>
                    <a:lnTo>
                      <a:pt x="102405" y="37645"/>
                    </a:lnTo>
                    <a:lnTo>
                      <a:pt x="102190" y="37492"/>
                    </a:lnTo>
                    <a:lnTo>
                      <a:pt x="101944" y="37400"/>
                    </a:lnTo>
                    <a:lnTo>
                      <a:pt x="101944" y="37154"/>
                    </a:lnTo>
                    <a:lnTo>
                      <a:pt x="102036" y="36970"/>
                    </a:lnTo>
                    <a:lnTo>
                      <a:pt x="101975" y="36786"/>
                    </a:lnTo>
                    <a:lnTo>
                      <a:pt x="101914" y="36601"/>
                    </a:lnTo>
                    <a:lnTo>
                      <a:pt x="101821" y="36724"/>
                    </a:lnTo>
                    <a:lnTo>
                      <a:pt x="101883" y="36786"/>
                    </a:lnTo>
                    <a:lnTo>
                      <a:pt x="101883" y="36908"/>
                    </a:lnTo>
                    <a:lnTo>
                      <a:pt x="101699" y="36939"/>
                    </a:lnTo>
                    <a:lnTo>
                      <a:pt x="101545" y="37154"/>
                    </a:lnTo>
                    <a:lnTo>
                      <a:pt x="101606" y="37277"/>
                    </a:lnTo>
                    <a:lnTo>
                      <a:pt x="101791" y="37216"/>
                    </a:lnTo>
                    <a:lnTo>
                      <a:pt x="101791" y="37400"/>
                    </a:lnTo>
                    <a:lnTo>
                      <a:pt x="101668" y="37584"/>
                    </a:lnTo>
                    <a:lnTo>
                      <a:pt x="101729" y="37830"/>
                    </a:lnTo>
                    <a:lnTo>
                      <a:pt x="101699" y="37922"/>
                    </a:lnTo>
                    <a:lnTo>
                      <a:pt x="101699" y="38505"/>
                    </a:lnTo>
                    <a:lnTo>
                      <a:pt x="101821" y="38597"/>
                    </a:lnTo>
                    <a:lnTo>
                      <a:pt x="101821" y="38751"/>
                    </a:lnTo>
                    <a:lnTo>
                      <a:pt x="102251" y="39365"/>
                    </a:lnTo>
                    <a:lnTo>
                      <a:pt x="102343" y="39365"/>
                    </a:lnTo>
                    <a:lnTo>
                      <a:pt x="102620" y="39764"/>
                    </a:lnTo>
                    <a:lnTo>
                      <a:pt x="102835" y="39856"/>
                    </a:lnTo>
                    <a:lnTo>
                      <a:pt x="102712" y="40010"/>
                    </a:lnTo>
                    <a:lnTo>
                      <a:pt x="102712" y="40225"/>
                    </a:lnTo>
                    <a:lnTo>
                      <a:pt x="102221" y="40409"/>
                    </a:lnTo>
                    <a:lnTo>
                      <a:pt x="102190" y="40317"/>
                    </a:lnTo>
                    <a:lnTo>
                      <a:pt x="101914" y="40470"/>
                    </a:lnTo>
                    <a:lnTo>
                      <a:pt x="101791" y="40440"/>
                    </a:lnTo>
                    <a:lnTo>
                      <a:pt x="101852" y="40532"/>
                    </a:lnTo>
                    <a:lnTo>
                      <a:pt x="101699" y="40839"/>
                    </a:lnTo>
                    <a:lnTo>
                      <a:pt x="101668" y="41084"/>
                    </a:lnTo>
                    <a:lnTo>
                      <a:pt x="101576" y="41177"/>
                    </a:lnTo>
                    <a:lnTo>
                      <a:pt x="101699" y="41330"/>
                    </a:lnTo>
                    <a:lnTo>
                      <a:pt x="101606" y="41729"/>
                    </a:lnTo>
                    <a:lnTo>
                      <a:pt x="101760" y="42221"/>
                    </a:lnTo>
                    <a:lnTo>
                      <a:pt x="101975" y="42343"/>
                    </a:lnTo>
                    <a:lnTo>
                      <a:pt x="101975" y="42528"/>
                    </a:lnTo>
                    <a:lnTo>
                      <a:pt x="102221" y="42650"/>
                    </a:lnTo>
                    <a:lnTo>
                      <a:pt x="102343" y="42835"/>
                    </a:lnTo>
                    <a:lnTo>
                      <a:pt x="102159" y="42835"/>
                    </a:lnTo>
                    <a:lnTo>
                      <a:pt x="102098" y="42773"/>
                    </a:lnTo>
                    <a:lnTo>
                      <a:pt x="101944" y="42865"/>
                    </a:lnTo>
                    <a:lnTo>
                      <a:pt x="101791" y="42988"/>
                    </a:lnTo>
                    <a:lnTo>
                      <a:pt x="101668" y="42957"/>
                    </a:lnTo>
                    <a:lnTo>
                      <a:pt x="101422" y="43203"/>
                    </a:lnTo>
                    <a:lnTo>
                      <a:pt x="101269" y="43080"/>
                    </a:lnTo>
                    <a:lnTo>
                      <a:pt x="101177" y="43234"/>
                    </a:lnTo>
                    <a:lnTo>
                      <a:pt x="101269" y="43326"/>
                    </a:lnTo>
                    <a:lnTo>
                      <a:pt x="101453" y="43326"/>
                    </a:lnTo>
                    <a:lnTo>
                      <a:pt x="101422" y="43479"/>
                    </a:lnTo>
                    <a:lnTo>
                      <a:pt x="101392" y="43602"/>
                    </a:lnTo>
                    <a:lnTo>
                      <a:pt x="101545" y="43756"/>
                    </a:lnTo>
                    <a:lnTo>
                      <a:pt x="101484" y="43848"/>
                    </a:lnTo>
                    <a:lnTo>
                      <a:pt x="101392" y="43817"/>
                    </a:lnTo>
                    <a:lnTo>
                      <a:pt x="101484" y="44063"/>
                    </a:lnTo>
                    <a:lnTo>
                      <a:pt x="101453" y="44186"/>
                    </a:lnTo>
                    <a:lnTo>
                      <a:pt x="101545" y="44186"/>
                    </a:lnTo>
                    <a:lnTo>
                      <a:pt x="101637" y="44155"/>
                    </a:lnTo>
                    <a:lnTo>
                      <a:pt x="101791" y="44309"/>
                    </a:lnTo>
                    <a:lnTo>
                      <a:pt x="101637" y="44431"/>
                    </a:lnTo>
                    <a:lnTo>
                      <a:pt x="101637" y="44677"/>
                    </a:lnTo>
                    <a:lnTo>
                      <a:pt x="101729" y="44831"/>
                    </a:lnTo>
                    <a:lnTo>
                      <a:pt x="101668" y="45168"/>
                    </a:lnTo>
                    <a:lnTo>
                      <a:pt x="101606" y="45322"/>
                    </a:lnTo>
                    <a:lnTo>
                      <a:pt x="101637" y="45383"/>
                    </a:lnTo>
                    <a:lnTo>
                      <a:pt x="101606" y="45537"/>
                    </a:lnTo>
                    <a:lnTo>
                      <a:pt x="101392" y="45721"/>
                    </a:lnTo>
                    <a:lnTo>
                      <a:pt x="101392" y="45875"/>
                    </a:lnTo>
                    <a:lnTo>
                      <a:pt x="101330" y="45905"/>
                    </a:lnTo>
                    <a:lnTo>
                      <a:pt x="101238" y="46274"/>
                    </a:lnTo>
                    <a:lnTo>
                      <a:pt x="101084" y="46673"/>
                    </a:lnTo>
                    <a:lnTo>
                      <a:pt x="101115" y="46489"/>
                    </a:lnTo>
                    <a:lnTo>
                      <a:pt x="101054" y="46366"/>
                    </a:lnTo>
                    <a:lnTo>
                      <a:pt x="101054" y="46182"/>
                    </a:lnTo>
                    <a:lnTo>
                      <a:pt x="101023" y="46089"/>
                    </a:lnTo>
                    <a:lnTo>
                      <a:pt x="100685" y="46028"/>
                    </a:lnTo>
                    <a:lnTo>
                      <a:pt x="100501" y="45782"/>
                    </a:lnTo>
                    <a:lnTo>
                      <a:pt x="100470" y="45506"/>
                    </a:lnTo>
                    <a:lnTo>
                      <a:pt x="100163" y="44800"/>
                    </a:lnTo>
                    <a:lnTo>
                      <a:pt x="99948" y="44462"/>
                    </a:lnTo>
                    <a:lnTo>
                      <a:pt x="100071" y="44462"/>
                    </a:lnTo>
                    <a:lnTo>
                      <a:pt x="100194" y="44370"/>
                    </a:lnTo>
                    <a:lnTo>
                      <a:pt x="100255" y="44247"/>
                    </a:lnTo>
                    <a:lnTo>
                      <a:pt x="100133" y="44309"/>
                    </a:lnTo>
                    <a:lnTo>
                      <a:pt x="99918" y="44309"/>
                    </a:lnTo>
                    <a:lnTo>
                      <a:pt x="99611" y="44155"/>
                    </a:lnTo>
                    <a:lnTo>
                      <a:pt x="98966" y="42988"/>
                    </a:lnTo>
                    <a:lnTo>
                      <a:pt x="98382" y="42313"/>
                    </a:lnTo>
                    <a:lnTo>
                      <a:pt x="98382" y="42067"/>
                    </a:lnTo>
                    <a:lnTo>
                      <a:pt x="98198" y="41821"/>
                    </a:lnTo>
                    <a:lnTo>
                      <a:pt x="97738" y="41115"/>
                    </a:lnTo>
                    <a:lnTo>
                      <a:pt x="97308" y="40225"/>
                    </a:lnTo>
                    <a:lnTo>
                      <a:pt x="96908" y="39396"/>
                    </a:lnTo>
                    <a:lnTo>
                      <a:pt x="96908" y="39119"/>
                    </a:lnTo>
                    <a:lnTo>
                      <a:pt x="96694" y="38720"/>
                    </a:lnTo>
                    <a:lnTo>
                      <a:pt x="96601" y="38167"/>
                    </a:lnTo>
                    <a:lnTo>
                      <a:pt x="96479" y="37860"/>
                    </a:lnTo>
                    <a:lnTo>
                      <a:pt x="96509" y="37523"/>
                    </a:lnTo>
                    <a:lnTo>
                      <a:pt x="96694" y="37308"/>
                    </a:lnTo>
                    <a:lnTo>
                      <a:pt x="96755" y="37031"/>
                    </a:lnTo>
                    <a:lnTo>
                      <a:pt x="96878" y="36970"/>
                    </a:lnTo>
                    <a:lnTo>
                      <a:pt x="96786" y="36847"/>
                    </a:lnTo>
                    <a:lnTo>
                      <a:pt x="96847" y="36755"/>
                    </a:lnTo>
                    <a:lnTo>
                      <a:pt x="96847" y="36356"/>
                    </a:lnTo>
                    <a:lnTo>
                      <a:pt x="96540" y="35926"/>
                    </a:lnTo>
                    <a:lnTo>
                      <a:pt x="96325" y="35926"/>
                    </a:lnTo>
                    <a:lnTo>
                      <a:pt x="96325" y="35803"/>
                    </a:lnTo>
                    <a:lnTo>
                      <a:pt x="96479" y="35650"/>
                    </a:lnTo>
                    <a:lnTo>
                      <a:pt x="96816" y="35803"/>
                    </a:lnTo>
                    <a:lnTo>
                      <a:pt x="97001" y="35619"/>
                    </a:lnTo>
                    <a:lnTo>
                      <a:pt x="96939" y="35465"/>
                    </a:lnTo>
                    <a:lnTo>
                      <a:pt x="96939" y="35158"/>
                    </a:lnTo>
                    <a:lnTo>
                      <a:pt x="97246" y="35128"/>
                    </a:lnTo>
                    <a:lnTo>
                      <a:pt x="97400" y="35158"/>
                    </a:lnTo>
                    <a:lnTo>
                      <a:pt x="97246" y="34974"/>
                    </a:lnTo>
                    <a:lnTo>
                      <a:pt x="97523" y="34483"/>
                    </a:lnTo>
                    <a:lnTo>
                      <a:pt x="97400" y="34176"/>
                    </a:lnTo>
                    <a:lnTo>
                      <a:pt x="97400" y="33838"/>
                    </a:lnTo>
                    <a:lnTo>
                      <a:pt x="97308" y="33684"/>
                    </a:lnTo>
                    <a:lnTo>
                      <a:pt x="97430" y="33531"/>
                    </a:lnTo>
                    <a:lnTo>
                      <a:pt x="97430" y="33316"/>
                    </a:lnTo>
                    <a:lnTo>
                      <a:pt x="97369" y="33224"/>
                    </a:lnTo>
                    <a:lnTo>
                      <a:pt x="97430" y="32947"/>
                    </a:lnTo>
                    <a:lnTo>
                      <a:pt x="97553" y="32947"/>
                    </a:lnTo>
                    <a:lnTo>
                      <a:pt x="97400" y="32794"/>
                    </a:lnTo>
                    <a:lnTo>
                      <a:pt x="97369" y="32671"/>
                    </a:lnTo>
                    <a:lnTo>
                      <a:pt x="97430" y="32579"/>
                    </a:lnTo>
                    <a:lnTo>
                      <a:pt x="97461" y="32272"/>
                    </a:lnTo>
                    <a:lnTo>
                      <a:pt x="97400" y="32210"/>
                    </a:lnTo>
                    <a:lnTo>
                      <a:pt x="97430" y="32026"/>
                    </a:lnTo>
                    <a:lnTo>
                      <a:pt x="97615" y="31965"/>
                    </a:lnTo>
                    <a:lnTo>
                      <a:pt x="97676" y="31842"/>
                    </a:lnTo>
                    <a:lnTo>
                      <a:pt x="97645" y="31596"/>
                    </a:lnTo>
                    <a:lnTo>
                      <a:pt x="97707" y="31228"/>
                    </a:lnTo>
                    <a:lnTo>
                      <a:pt x="97615" y="31197"/>
                    </a:lnTo>
                    <a:lnTo>
                      <a:pt x="97584" y="31074"/>
                    </a:lnTo>
                    <a:lnTo>
                      <a:pt x="97707" y="30829"/>
                    </a:lnTo>
                    <a:lnTo>
                      <a:pt x="97707" y="30583"/>
                    </a:lnTo>
                    <a:lnTo>
                      <a:pt x="97584" y="30644"/>
                    </a:lnTo>
                    <a:lnTo>
                      <a:pt x="97523" y="30430"/>
                    </a:lnTo>
                    <a:lnTo>
                      <a:pt x="97615" y="30307"/>
                    </a:lnTo>
                    <a:lnTo>
                      <a:pt x="97645" y="30153"/>
                    </a:lnTo>
                    <a:lnTo>
                      <a:pt x="97768" y="30092"/>
                    </a:lnTo>
                    <a:lnTo>
                      <a:pt x="97799" y="30000"/>
                    </a:lnTo>
                    <a:lnTo>
                      <a:pt x="97983" y="29908"/>
                    </a:lnTo>
                    <a:lnTo>
                      <a:pt x="97983" y="29723"/>
                    </a:lnTo>
                    <a:lnTo>
                      <a:pt x="98198" y="29539"/>
                    </a:lnTo>
                    <a:lnTo>
                      <a:pt x="98260" y="29539"/>
                    </a:lnTo>
                    <a:lnTo>
                      <a:pt x="98413" y="29416"/>
                    </a:lnTo>
                    <a:lnTo>
                      <a:pt x="98505" y="29416"/>
                    </a:lnTo>
                    <a:lnTo>
                      <a:pt x="98536" y="29324"/>
                    </a:lnTo>
                    <a:lnTo>
                      <a:pt x="98505" y="29263"/>
                    </a:lnTo>
                    <a:lnTo>
                      <a:pt x="98352" y="29232"/>
                    </a:lnTo>
                    <a:lnTo>
                      <a:pt x="98229" y="29293"/>
                    </a:lnTo>
                    <a:lnTo>
                      <a:pt x="98106" y="29201"/>
                    </a:lnTo>
                    <a:lnTo>
                      <a:pt x="98106" y="28894"/>
                    </a:lnTo>
                    <a:lnTo>
                      <a:pt x="98198" y="28618"/>
                    </a:lnTo>
                    <a:lnTo>
                      <a:pt x="98137" y="28526"/>
                    </a:lnTo>
                    <a:lnTo>
                      <a:pt x="98045" y="28372"/>
                    </a:lnTo>
                    <a:lnTo>
                      <a:pt x="97983" y="28372"/>
                    </a:lnTo>
                    <a:lnTo>
                      <a:pt x="97922" y="28464"/>
                    </a:lnTo>
                    <a:lnTo>
                      <a:pt x="97860" y="28464"/>
                    </a:lnTo>
                    <a:lnTo>
                      <a:pt x="97830" y="28096"/>
                    </a:lnTo>
                    <a:lnTo>
                      <a:pt x="97891" y="28004"/>
                    </a:lnTo>
                    <a:lnTo>
                      <a:pt x="97891" y="27912"/>
                    </a:lnTo>
                    <a:lnTo>
                      <a:pt x="97860" y="27727"/>
                    </a:lnTo>
                    <a:lnTo>
                      <a:pt x="97676" y="27635"/>
                    </a:lnTo>
                    <a:lnTo>
                      <a:pt x="97707" y="27574"/>
                    </a:lnTo>
                    <a:lnTo>
                      <a:pt x="97707" y="27574"/>
                    </a:lnTo>
                    <a:lnTo>
                      <a:pt x="97707" y="27482"/>
                    </a:lnTo>
                    <a:lnTo>
                      <a:pt x="97523" y="27267"/>
                    </a:lnTo>
                    <a:lnTo>
                      <a:pt x="97523" y="27144"/>
                    </a:lnTo>
                    <a:lnTo>
                      <a:pt x="97400" y="27052"/>
                    </a:lnTo>
                    <a:lnTo>
                      <a:pt x="97400" y="26868"/>
                    </a:lnTo>
                    <a:lnTo>
                      <a:pt x="97308" y="26683"/>
                    </a:lnTo>
                    <a:lnTo>
                      <a:pt x="97308" y="26561"/>
                    </a:lnTo>
                    <a:lnTo>
                      <a:pt x="97553" y="26315"/>
                    </a:lnTo>
                    <a:lnTo>
                      <a:pt x="97738" y="26376"/>
                    </a:lnTo>
                    <a:lnTo>
                      <a:pt x="97891" y="26315"/>
                    </a:lnTo>
                    <a:lnTo>
                      <a:pt x="97799" y="26223"/>
                    </a:lnTo>
                    <a:lnTo>
                      <a:pt x="98014" y="26100"/>
                    </a:lnTo>
                    <a:lnTo>
                      <a:pt x="97891" y="26131"/>
                    </a:lnTo>
                    <a:lnTo>
                      <a:pt x="97738" y="26131"/>
                    </a:lnTo>
                    <a:lnTo>
                      <a:pt x="97645" y="26069"/>
                    </a:lnTo>
                    <a:lnTo>
                      <a:pt x="97430" y="26069"/>
                    </a:lnTo>
                    <a:lnTo>
                      <a:pt x="97185" y="25885"/>
                    </a:lnTo>
                    <a:lnTo>
                      <a:pt x="97123" y="25946"/>
                    </a:lnTo>
                    <a:lnTo>
                      <a:pt x="96908" y="25946"/>
                    </a:lnTo>
                    <a:lnTo>
                      <a:pt x="96755" y="26131"/>
                    </a:lnTo>
                    <a:lnTo>
                      <a:pt x="96571" y="26131"/>
                    </a:lnTo>
                    <a:lnTo>
                      <a:pt x="96356" y="26315"/>
                    </a:lnTo>
                    <a:lnTo>
                      <a:pt x="96448" y="26407"/>
                    </a:lnTo>
                    <a:lnTo>
                      <a:pt x="96417" y="26561"/>
                    </a:lnTo>
                    <a:lnTo>
                      <a:pt x="96601" y="26683"/>
                    </a:lnTo>
                    <a:lnTo>
                      <a:pt x="96632" y="26868"/>
                    </a:lnTo>
                    <a:lnTo>
                      <a:pt x="96571" y="26929"/>
                    </a:lnTo>
                    <a:lnTo>
                      <a:pt x="96632" y="27175"/>
                    </a:lnTo>
                    <a:lnTo>
                      <a:pt x="96786" y="27298"/>
                    </a:lnTo>
                    <a:lnTo>
                      <a:pt x="96786" y="27390"/>
                    </a:lnTo>
                    <a:lnTo>
                      <a:pt x="96878" y="27451"/>
                    </a:lnTo>
                    <a:lnTo>
                      <a:pt x="96970" y="27789"/>
                    </a:lnTo>
                    <a:lnTo>
                      <a:pt x="97216" y="27912"/>
                    </a:lnTo>
                    <a:lnTo>
                      <a:pt x="97185" y="28065"/>
                    </a:lnTo>
                    <a:lnTo>
                      <a:pt x="97277" y="28188"/>
                    </a:lnTo>
                    <a:lnTo>
                      <a:pt x="97216" y="28280"/>
                    </a:lnTo>
                    <a:lnTo>
                      <a:pt x="97093" y="28188"/>
                    </a:lnTo>
                    <a:lnTo>
                      <a:pt x="97031" y="28065"/>
                    </a:lnTo>
                    <a:lnTo>
                      <a:pt x="96816" y="28096"/>
                    </a:lnTo>
                    <a:lnTo>
                      <a:pt x="96694" y="28219"/>
                    </a:lnTo>
                    <a:lnTo>
                      <a:pt x="96601" y="28464"/>
                    </a:lnTo>
                    <a:lnTo>
                      <a:pt x="96694" y="28556"/>
                    </a:lnTo>
                    <a:lnTo>
                      <a:pt x="96663" y="28802"/>
                    </a:lnTo>
                    <a:lnTo>
                      <a:pt x="96601" y="28864"/>
                    </a:lnTo>
                    <a:lnTo>
                      <a:pt x="96601" y="28894"/>
                    </a:lnTo>
                    <a:lnTo>
                      <a:pt x="96663" y="28956"/>
                    </a:lnTo>
                    <a:lnTo>
                      <a:pt x="96663" y="29078"/>
                    </a:lnTo>
                    <a:lnTo>
                      <a:pt x="96540" y="29201"/>
                    </a:lnTo>
                    <a:lnTo>
                      <a:pt x="96632" y="29324"/>
                    </a:lnTo>
                    <a:lnTo>
                      <a:pt x="96540" y="29416"/>
                    </a:lnTo>
                    <a:lnTo>
                      <a:pt x="96540" y="29846"/>
                    </a:lnTo>
                    <a:lnTo>
                      <a:pt x="96479" y="29938"/>
                    </a:lnTo>
                    <a:lnTo>
                      <a:pt x="96479" y="30061"/>
                    </a:lnTo>
                    <a:lnTo>
                      <a:pt x="96356" y="30122"/>
                    </a:lnTo>
                    <a:lnTo>
                      <a:pt x="96233" y="30368"/>
                    </a:lnTo>
                    <a:lnTo>
                      <a:pt x="96202" y="30184"/>
                    </a:lnTo>
                    <a:lnTo>
                      <a:pt x="96049" y="30061"/>
                    </a:lnTo>
                    <a:lnTo>
                      <a:pt x="96172" y="29815"/>
                    </a:lnTo>
                    <a:lnTo>
                      <a:pt x="96110" y="29723"/>
                    </a:lnTo>
                    <a:lnTo>
                      <a:pt x="95987" y="29723"/>
                    </a:lnTo>
                    <a:lnTo>
                      <a:pt x="95864" y="29846"/>
                    </a:lnTo>
                    <a:lnTo>
                      <a:pt x="95864" y="29969"/>
                    </a:lnTo>
                    <a:lnTo>
                      <a:pt x="95772" y="30030"/>
                    </a:lnTo>
                    <a:lnTo>
                      <a:pt x="95742" y="29754"/>
                    </a:lnTo>
                    <a:lnTo>
                      <a:pt x="95588" y="29723"/>
                    </a:lnTo>
                    <a:lnTo>
                      <a:pt x="95527" y="29600"/>
                    </a:lnTo>
                    <a:lnTo>
                      <a:pt x="95373" y="29723"/>
                    </a:lnTo>
                    <a:lnTo>
                      <a:pt x="95312" y="29662"/>
                    </a:lnTo>
                    <a:lnTo>
                      <a:pt x="95373" y="29570"/>
                    </a:lnTo>
                    <a:lnTo>
                      <a:pt x="95435" y="29478"/>
                    </a:lnTo>
                    <a:lnTo>
                      <a:pt x="95404" y="29416"/>
                    </a:lnTo>
                    <a:lnTo>
                      <a:pt x="95404" y="29293"/>
                    </a:lnTo>
                    <a:lnTo>
                      <a:pt x="95435" y="29293"/>
                    </a:lnTo>
                    <a:lnTo>
                      <a:pt x="95404" y="29109"/>
                    </a:lnTo>
                    <a:lnTo>
                      <a:pt x="95312" y="29048"/>
                    </a:lnTo>
                    <a:lnTo>
                      <a:pt x="95435" y="28956"/>
                    </a:lnTo>
                    <a:lnTo>
                      <a:pt x="95373" y="28802"/>
                    </a:lnTo>
                    <a:lnTo>
                      <a:pt x="95312" y="28710"/>
                    </a:lnTo>
                    <a:lnTo>
                      <a:pt x="95342" y="28649"/>
                    </a:lnTo>
                    <a:lnTo>
                      <a:pt x="95342" y="28434"/>
                    </a:lnTo>
                    <a:lnTo>
                      <a:pt x="95189" y="28311"/>
                    </a:lnTo>
                    <a:lnTo>
                      <a:pt x="95128" y="28188"/>
                    </a:lnTo>
                    <a:lnTo>
                      <a:pt x="95066" y="28188"/>
                    </a:lnTo>
                    <a:lnTo>
                      <a:pt x="95066" y="28342"/>
                    </a:lnTo>
                    <a:lnTo>
                      <a:pt x="94943" y="28342"/>
                    </a:lnTo>
                    <a:lnTo>
                      <a:pt x="94943" y="28556"/>
                    </a:lnTo>
                    <a:lnTo>
                      <a:pt x="94820" y="28741"/>
                    </a:lnTo>
                    <a:lnTo>
                      <a:pt x="94759" y="28741"/>
                    </a:lnTo>
                    <a:lnTo>
                      <a:pt x="94667" y="28526"/>
                    </a:lnTo>
                    <a:lnTo>
                      <a:pt x="94606" y="28526"/>
                    </a:lnTo>
                    <a:lnTo>
                      <a:pt x="94513" y="28587"/>
                    </a:lnTo>
                    <a:lnTo>
                      <a:pt x="94483" y="28434"/>
                    </a:lnTo>
                    <a:lnTo>
                      <a:pt x="94298" y="28434"/>
                    </a:lnTo>
                    <a:lnTo>
                      <a:pt x="94237" y="28495"/>
                    </a:lnTo>
                    <a:lnTo>
                      <a:pt x="94176" y="28495"/>
                    </a:lnTo>
                    <a:lnTo>
                      <a:pt x="94114" y="28649"/>
                    </a:lnTo>
                    <a:lnTo>
                      <a:pt x="93991" y="28679"/>
                    </a:lnTo>
                    <a:lnTo>
                      <a:pt x="93991" y="28771"/>
                    </a:lnTo>
                    <a:lnTo>
                      <a:pt x="93684" y="28771"/>
                    </a:lnTo>
                    <a:lnTo>
                      <a:pt x="93623" y="28894"/>
                    </a:lnTo>
                    <a:lnTo>
                      <a:pt x="93500" y="28833"/>
                    </a:lnTo>
                    <a:lnTo>
                      <a:pt x="93408" y="28925"/>
                    </a:lnTo>
                    <a:lnTo>
                      <a:pt x="93193" y="28894"/>
                    </a:lnTo>
                    <a:lnTo>
                      <a:pt x="93009" y="29171"/>
                    </a:lnTo>
                    <a:lnTo>
                      <a:pt x="92917" y="29232"/>
                    </a:lnTo>
                    <a:lnTo>
                      <a:pt x="92947" y="29447"/>
                    </a:lnTo>
                    <a:lnTo>
                      <a:pt x="92794" y="29570"/>
                    </a:lnTo>
                    <a:lnTo>
                      <a:pt x="92794" y="29662"/>
                    </a:lnTo>
                    <a:lnTo>
                      <a:pt x="92917" y="29723"/>
                    </a:lnTo>
                    <a:lnTo>
                      <a:pt x="92947" y="29938"/>
                    </a:lnTo>
                    <a:lnTo>
                      <a:pt x="93101" y="30184"/>
                    </a:lnTo>
                    <a:lnTo>
                      <a:pt x="92978" y="30307"/>
                    </a:lnTo>
                    <a:lnTo>
                      <a:pt x="92886" y="30890"/>
                    </a:lnTo>
                    <a:lnTo>
                      <a:pt x="93101" y="31105"/>
                    </a:lnTo>
                    <a:lnTo>
                      <a:pt x="92917" y="31166"/>
                    </a:lnTo>
                    <a:lnTo>
                      <a:pt x="92978" y="31197"/>
                    </a:lnTo>
                    <a:lnTo>
                      <a:pt x="92978" y="31412"/>
                    </a:lnTo>
                    <a:lnTo>
                      <a:pt x="92825" y="31566"/>
                    </a:lnTo>
                    <a:lnTo>
                      <a:pt x="92825" y="31811"/>
                    </a:lnTo>
                    <a:lnTo>
                      <a:pt x="92671" y="31965"/>
                    </a:lnTo>
                    <a:lnTo>
                      <a:pt x="92671" y="32149"/>
                    </a:lnTo>
                    <a:lnTo>
                      <a:pt x="92610" y="32425"/>
                    </a:lnTo>
                    <a:lnTo>
                      <a:pt x="92763" y="32640"/>
                    </a:lnTo>
                    <a:lnTo>
                      <a:pt x="92640" y="32763"/>
                    </a:lnTo>
                    <a:lnTo>
                      <a:pt x="92855" y="33070"/>
                    </a:lnTo>
                    <a:lnTo>
                      <a:pt x="92763" y="33101"/>
                    </a:lnTo>
                    <a:lnTo>
                      <a:pt x="92732" y="33254"/>
                    </a:lnTo>
                    <a:lnTo>
                      <a:pt x="92855" y="33316"/>
                    </a:lnTo>
                    <a:lnTo>
                      <a:pt x="92917" y="33254"/>
                    </a:lnTo>
                    <a:lnTo>
                      <a:pt x="93070" y="33254"/>
                    </a:lnTo>
                    <a:lnTo>
                      <a:pt x="93070" y="33162"/>
                    </a:lnTo>
                    <a:lnTo>
                      <a:pt x="93132" y="33162"/>
                    </a:lnTo>
                    <a:lnTo>
                      <a:pt x="93285" y="33224"/>
                    </a:lnTo>
                    <a:lnTo>
                      <a:pt x="93377" y="33224"/>
                    </a:lnTo>
                    <a:lnTo>
                      <a:pt x="93377" y="33162"/>
                    </a:lnTo>
                    <a:lnTo>
                      <a:pt x="93377" y="33132"/>
                    </a:lnTo>
                    <a:lnTo>
                      <a:pt x="93469" y="33193"/>
                    </a:lnTo>
                    <a:lnTo>
                      <a:pt x="93654" y="33254"/>
                    </a:lnTo>
                    <a:lnTo>
                      <a:pt x="93654" y="33347"/>
                    </a:lnTo>
                    <a:lnTo>
                      <a:pt x="93623" y="33408"/>
                    </a:lnTo>
                    <a:lnTo>
                      <a:pt x="93776" y="33562"/>
                    </a:lnTo>
                    <a:lnTo>
                      <a:pt x="93715" y="33623"/>
                    </a:lnTo>
                    <a:lnTo>
                      <a:pt x="93623" y="33623"/>
                    </a:lnTo>
                    <a:lnTo>
                      <a:pt x="93531" y="33684"/>
                    </a:lnTo>
                    <a:lnTo>
                      <a:pt x="93408" y="33623"/>
                    </a:lnTo>
                    <a:lnTo>
                      <a:pt x="93285" y="33715"/>
                    </a:lnTo>
                    <a:lnTo>
                      <a:pt x="93254" y="33776"/>
                    </a:lnTo>
                    <a:lnTo>
                      <a:pt x="93347" y="33869"/>
                    </a:lnTo>
                    <a:lnTo>
                      <a:pt x="93132" y="34084"/>
                    </a:lnTo>
                    <a:lnTo>
                      <a:pt x="93040" y="34022"/>
                    </a:lnTo>
                    <a:lnTo>
                      <a:pt x="93009" y="33899"/>
                    </a:lnTo>
                    <a:lnTo>
                      <a:pt x="92917" y="33807"/>
                    </a:lnTo>
                    <a:lnTo>
                      <a:pt x="92794" y="33869"/>
                    </a:lnTo>
                    <a:lnTo>
                      <a:pt x="92702" y="33807"/>
                    </a:lnTo>
                    <a:lnTo>
                      <a:pt x="92610" y="33838"/>
                    </a:lnTo>
                    <a:lnTo>
                      <a:pt x="92640" y="33961"/>
                    </a:lnTo>
                    <a:lnTo>
                      <a:pt x="92640" y="34114"/>
                    </a:lnTo>
                    <a:lnTo>
                      <a:pt x="92579" y="34114"/>
                    </a:lnTo>
                    <a:lnTo>
                      <a:pt x="92487" y="34206"/>
                    </a:lnTo>
                    <a:lnTo>
                      <a:pt x="92395" y="34298"/>
                    </a:lnTo>
                    <a:lnTo>
                      <a:pt x="92456" y="34360"/>
                    </a:lnTo>
                    <a:lnTo>
                      <a:pt x="92395" y="34483"/>
                    </a:lnTo>
                    <a:lnTo>
                      <a:pt x="92272" y="34452"/>
                    </a:lnTo>
                    <a:lnTo>
                      <a:pt x="92057" y="34237"/>
                    </a:lnTo>
                    <a:lnTo>
                      <a:pt x="91965" y="34237"/>
                    </a:lnTo>
                    <a:lnTo>
                      <a:pt x="92088" y="34421"/>
                    </a:lnTo>
                    <a:lnTo>
                      <a:pt x="91903" y="34483"/>
                    </a:lnTo>
                    <a:lnTo>
                      <a:pt x="91965" y="34544"/>
                    </a:lnTo>
                    <a:lnTo>
                      <a:pt x="91842" y="34698"/>
                    </a:lnTo>
                    <a:lnTo>
                      <a:pt x="91596" y="34759"/>
                    </a:lnTo>
                    <a:lnTo>
                      <a:pt x="91535" y="34851"/>
                    </a:lnTo>
                    <a:lnTo>
                      <a:pt x="91320" y="34544"/>
                    </a:lnTo>
                    <a:lnTo>
                      <a:pt x="91166" y="34544"/>
                    </a:lnTo>
                    <a:lnTo>
                      <a:pt x="91105" y="34513"/>
                    </a:lnTo>
                    <a:lnTo>
                      <a:pt x="91166" y="34421"/>
                    </a:lnTo>
                    <a:lnTo>
                      <a:pt x="91228" y="34421"/>
                    </a:lnTo>
                    <a:lnTo>
                      <a:pt x="91228" y="34268"/>
                    </a:lnTo>
                    <a:lnTo>
                      <a:pt x="91289" y="34176"/>
                    </a:lnTo>
                    <a:lnTo>
                      <a:pt x="91535" y="34176"/>
                    </a:lnTo>
                    <a:lnTo>
                      <a:pt x="91811" y="33961"/>
                    </a:lnTo>
                    <a:lnTo>
                      <a:pt x="91781" y="33869"/>
                    </a:lnTo>
                    <a:lnTo>
                      <a:pt x="91658" y="33838"/>
                    </a:lnTo>
                    <a:lnTo>
                      <a:pt x="91504" y="33961"/>
                    </a:lnTo>
                    <a:lnTo>
                      <a:pt x="91289" y="33930"/>
                    </a:lnTo>
                    <a:lnTo>
                      <a:pt x="91289" y="33869"/>
                    </a:lnTo>
                    <a:lnTo>
                      <a:pt x="91136" y="33746"/>
                    </a:lnTo>
                    <a:lnTo>
                      <a:pt x="91013" y="33715"/>
                    </a:lnTo>
                    <a:lnTo>
                      <a:pt x="90767" y="33684"/>
                    </a:lnTo>
                    <a:lnTo>
                      <a:pt x="90522" y="33684"/>
                    </a:lnTo>
                    <a:lnTo>
                      <a:pt x="90583" y="33807"/>
                    </a:lnTo>
                    <a:lnTo>
                      <a:pt x="90491" y="33838"/>
                    </a:lnTo>
                    <a:lnTo>
                      <a:pt x="90368" y="33746"/>
                    </a:lnTo>
                    <a:lnTo>
                      <a:pt x="90368" y="33684"/>
                    </a:lnTo>
                    <a:lnTo>
                      <a:pt x="90153" y="33684"/>
                    </a:lnTo>
                    <a:lnTo>
                      <a:pt x="89846" y="33592"/>
                    </a:lnTo>
                    <a:lnTo>
                      <a:pt x="89723" y="33684"/>
                    </a:lnTo>
                    <a:lnTo>
                      <a:pt x="89600" y="33562"/>
                    </a:lnTo>
                    <a:lnTo>
                      <a:pt x="89355" y="33562"/>
                    </a:lnTo>
                    <a:lnTo>
                      <a:pt x="89140" y="33838"/>
                    </a:lnTo>
                    <a:lnTo>
                      <a:pt x="89048" y="33838"/>
                    </a:lnTo>
                    <a:lnTo>
                      <a:pt x="89048" y="33930"/>
                    </a:lnTo>
                    <a:lnTo>
                      <a:pt x="89263" y="34084"/>
                    </a:lnTo>
                    <a:lnTo>
                      <a:pt x="89017" y="34176"/>
                    </a:lnTo>
                    <a:lnTo>
                      <a:pt x="88986" y="34053"/>
                    </a:lnTo>
                    <a:lnTo>
                      <a:pt x="88863" y="34237"/>
                    </a:lnTo>
                    <a:lnTo>
                      <a:pt x="89048" y="34360"/>
                    </a:lnTo>
                    <a:lnTo>
                      <a:pt x="89109" y="34298"/>
                    </a:lnTo>
                    <a:lnTo>
                      <a:pt x="89232" y="34360"/>
                    </a:lnTo>
                    <a:lnTo>
                      <a:pt x="89232" y="34483"/>
                    </a:lnTo>
                    <a:lnTo>
                      <a:pt x="88894" y="34606"/>
                    </a:lnTo>
                    <a:lnTo>
                      <a:pt x="88802" y="34452"/>
                    </a:lnTo>
                    <a:lnTo>
                      <a:pt x="88526" y="34452"/>
                    </a:lnTo>
                    <a:lnTo>
                      <a:pt x="88434" y="34544"/>
                    </a:lnTo>
                    <a:lnTo>
                      <a:pt x="88464" y="34667"/>
                    </a:lnTo>
                    <a:lnTo>
                      <a:pt x="88341" y="34667"/>
                    </a:lnTo>
                    <a:lnTo>
                      <a:pt x="88249" y="34759"/>
                    </a:lnTo>
                    <a:lnTo>
                      <a:pt x="88157" y="34759"/>
                    </a:lnTo>
                    <a:lnTo>
                      <a:pt x="88096" y="34636"/>
                    </a:lnTo>
                    <a:lnTo>
                      <a:pt x="87758" y="34606"/>
                    </a:lnTo>
                    <a:lnTo>
                      <a:pt x="87605" y="34698"/>
                    </a:lnTo>
                    <a:lnTo>
                      <a:pt x="87297" y="34667"/>
                    </a:lnTo>
                    <a:lnTo>
                      <a:pt x="87113" y="34759"/>
                    </a:lnTo>
                    <a:lnTo>
                      <a:pt x="87113" y="34851"/>
                    </a:lnTo>
                    <a:lnTo>
                      <a:pt x="87359" y="35035"/>
                    </a:lnTo>
                    <a:lnTo>
                      <a:pt x="87205" y="35158"/>
                    </a:lnTo>
                    <a:lnTo>
                      <a:pt x="87144" y="35312"/>
                    </a:lnTo>
                    <a:lnTo>
                      <a:pt x="86990" y="35158"/>
                    </a:lnTo>
                    <a:lnTo>
                      <a:pt x="86868" y="35128"/>
                    </a:lnTo>
                    <a:lnTo>
                      <a:pt x="86929" y="34943"/>
                    </a:lnTo>
                    <a:lnTo>
                      <a:pt x="86775" y="34851"/>
                    </a:lnTo>
                    <a:lnTo>
                      <a:pt x="86714" y="34974"/>
                    </a:lnTo>
                    <a:lnTo>
                      <a:pt x="86561" y="35005"/>
                    </a:lnTo>
                    <a:lnTo>
                      <a:pt x="86438" y="35005"/>
                    </a:lnTo>
                    <a:lnTo>
                      <a:pt x="86253" y="35097"/>
                    </a:lnTo>
                    <a:lnTo>
                      <a:pt x="86100" y="35097"/>
                    </a:lnTo>
                    <a:lnTo>
                      <a:pt x="85854" y="35250"/>
                    </a:lnTo>
                    <a:lnTo>
                      <a:pt x="85609" y="35250"/>
                    </a:lnTo>
                    <a:lnTo>
                      <a:pt x="85302" y="35465"/>
                    </a:lnTo>
                    <a:lnTo>
                      <a:pt x="85148" y="35496"/>
                    </a:lnTo>
                    <a:lnTo>
                      <a:pt x="85025" y="35373"/>
                    </a:lnTo>
                    <a:lnTo>
                      <a:pt x="84933" y="35373"/>
                    </a:lnTo>
                    <a:lnTo>
                      <a:pt x="84872" y="35527"/>
                    </a:lnTo>
                    <a:lnTo>
                      <a:pt x="84565" y="35772"/>
                    </a:lnTo>
                    <a:lnTo>
                      <a:pt x="84534" y="35926"/>
                    </a:lnTo>
                    <a:lnTo>
                      <a:pt x="84380" y="36079"/>
                    </a:lnTo>
                    <a:lnTo>
                      <a:pt x="84350" y="36264"/>
                    </a:lnTo>
                    <a:lnTo>
                      <a:pt x="84565" y="36601"/>
                    </a:lnTo>
                    <a:lnTo>
                      <a:pt x="84503" y="36939"/>
                    </a:lnTo>
                    <a:lnTo>
                      <a:pt x="84258" y="37216"/>
                    </a:lnTo>
                    <a:lnTo>
                      <a:pt x="84135" y="37461"/>
                    </a:lnTo>
                    <a:lnTo>
                      <a:pt x="84196" y="37676"/>
                    </a:lnTo>
                    <a:lnTo>
                      <a:pt x="84196" y="37983"/>
                    </a:lnTo>
                    <a:lnTo>
                      <a:pt x="84258" y="38106"/>
                    </a:lnTo>
                    <a:lnTo>
                      <a:pt x="84258" y="38290"/>
                    </a:lnTo>
                    <a:lnTo>
                      <a:pt x="84196" y="38290"/>
                    </a:lnTo>
                    <a:lnTo>
                      <a:pt x="84073" y="38352"/>
                    </a:lnTo>
                    <a:lnTo>
                      <a:pt x="84073" y="38567"/>
                    </a:lnTo>
                    <a:lnTo>
                      <a:pt x="84012" y="38628"/>
                    </a:lnTo>
                    <a:lnTo>
                      <a:pt x="84104" y="38904"/>
                    </a:lnTo>
                    <a:lnTo>
                      <a:pt x="83920" y="39027"/>
                    </a:lnTo>
                    <a:lnTo>
                      <a:pt x="83889" y="39211"/>
                    </a:lnTo>
                    <a:lnTo>
                      <a:pt x="83674" y="39488"/>
                    </a:lnTo>
                    <a:lnTo>
                      <a:pt x="83705" y="39672"/>
                    </a:lnTo>
                    <a:lnTo>
                      <a:pt x="83582" y="39764"/>
                    </a:lnTo>
                    <a:lnTo>
                      <a:pt x="83551" y="40071"/>
                    </a:lnTo>
                    <a:lnTo>
                      <a:pt x="83490" y="40071"/>
                    </a:lnTo>
                    <a:lnTo>
                      <a:pt x="83398" y="40440"/>
                    </a:lnTo>
                    <a:lnTo>
                      <a:pt x="83398" y="40747"/>
                    </a:lnTo>
                    <a:lnTo>
                      <a:pt x="83336" y="40839"/>
                    </a:lnTo>
                    <a:lnTo>
                      <a:pt x="83398" y="41023"/>
                    </a:lnTo>
                    <a:lnTo>
                      <a:pt x="83275" y="41207"/>
                    </a:lnTo>
                    <a:lnTo>
                      <a:pt x="83244" y="41391"/>
                    </a:lnTo>
                    <a:lnTo>
                      <a:pt x="83091" y="41637"/>
                    </a:lnTo>
                    <a:lnTo>
                      <a:pt x="83091" y="41729"/>
                    </a:lnTo>
                    <a:lnTo>
                      <a:pt x="82999" y="41760"/>
                    </a:lnTo>
                    <a:lnTo>
                      <a:pt x="82999" y="41975"/>
                    </a:lnTo>
                    <a:lnTo>
                      <a:pt x="82753" y="42190"/>
                    </a:lnTo>
                    <a:lnTo>
                      <a:pt x="82753" y="42466"/>
                    </a:lnTo>
                    <a:lnTo>
                      <a:pt x="82538" y="42681"/>
                    </a:lnTo>
                    <a:lnTo>
                      <a:pt x="82538" y="42804"/>
                    </a:lnTo>
                    <a:lnTo>
                      <a:pt x="82385" y="43050"/>
                    </a:lnTo>
                    <a:lnTo>
                      <a:pt x="82323" y="43203"/>
                    </a:lnTo>
                    <a:lnTo>
                      <a:pt x="82231" y="43357"/>
                    </a:lnTo>
                    <a:lnTo>
                      <a:pt x="82323" y="43510"/>
                    </a:lnTo>
                    <a:lnTo>
                      <a:pt x="82477" y="43633"/>
                    </a:lnTo>
                    <a:lnTo>
                      <a:pt x="82630" y="43572"/>
                    </a:lnTo>
                    <a:lnTo>
                      <a:pt x="82784" y="43694"/>
                    </a:lnTo>
                    <a:lnTo>
                      <a:pt x="82937" y="43694"/>
                    </a:lnTo>
                    <a:lnTo>
                      <a:pt x="83152" y="43541"/>
                    </a:lnTo>
                    <a:lnTo>
                      <a:pt x="83275" y="43479"/>
                    </a:lnTo>
                    <a:lnTo>
                      <a:pt x="83398" y="43387"/>
                    </a:lnTo>
                    <a:lnTo>
                      <a:pt x="83490" y="43418"/>
                    </a:lnTo>
                    <a:lnTo>
                      <a:pt x="83674" y="43357"/>
                    </a:lnTo>
                    <a:lnTo>
                      <a:pt x="83674" y="43787"/>
                    </a:lnTo>
                    <a:lnTo>
                      <a:pt x="83858" y="44032"/>
                    </a:lnTo>
                    <a:lnTo>
                      <a:pt x="83920" y="44309"/>
                    </a:lnTo>
                    <a:lnTo>
                      <a:pt x="83889" y="44523"/>
                    </a:lnTo>
                    <a:lnTo>
                      <a:pt x="84104" y="44677"/>
                    </a:lnTo>
                    <a:lnTo>
                      <a:pt x="84227" y="44554"/>
                    </a:lnTo>
                    <a:lnTo>
                      <a:pt x="84258" y="44554"/>
                    </a:lnTo>
                    <a:lnTo>
                      <a:pt x="84350" y="44493"/>
                    </a:lnTo>
                    <a:lnTo>
                      <a:pt x="84442" y="44309"/>
                    </a:lnTo>
                    <a:lnTo>
                      <a:pt x="84534" y="44278"/>
                    </a:lnTo>
                    <a:lnTo>
                      <a:pt x="84595" y="44370"/>
                    </a:lnTo>
                    <a:lnTo>
                      <a:pt x="84687" y="44278"/>
                    </a:lnTo>
                    <a:lnTo>
                      <a:pt x="84872" y="44309"/>
                    </a:lnTo>
                    <a:lnTo>
                      <a:pt x="84810" y="44370"/>
                    </a:lnTo>
                    <a:lnTo>
                      <a:pt x="84749" y="44493"/>
                    </a:lnTo>
                    <a:lnTo>
                      <a:pt x="84749" y="44738"/>
                    </a:lnTo>
                    <a:lnTo>
                      <a:pt x="84657" y="44738"/>
                    </a:lnTo>
                    <a:lnTo>
                      <a:pt x="84503" y="44861"/>
                    </a:lnTo>
                    <a:lnTo>
                      <a:pt x="84565" y="44923"/>
                    </a:lnTo>
                    <a:lnTo>
                      <a:pt x="84933" y="44892"/>
                    </a:lnTo>
                    <a:lnTo>
                      <a:pt x="85148" y="44769"/>
                    </a:lnTo>
                    <a:lnTo>
                      <a:pt x="85209" y="44523"/>
                    </a:lnTo>
                    <a:lnTo>
                      <a:pt x="85179" y="44339"/>
                    </a:lnTo>
                    <a:lnTo>
                      <a:pt x="85240" y="44216"/>
                    </a:lnTo>
                    <a:lnTo>
                      <a:pt x="85332" y="44462"/>
                    </a:lnTo>
                    <a:lnTo>
                      <a:pt x="85302" y="44646"/>
                    </a:lnTo>
                    <a:lnTo>
                      <a:pt x="85302" y="44861"/>
                    </a:lnTo>
                    <a:lnTo>
                      <a:pt x="85424" y="44800"/>
                    </a:lnTo>
                    <a:lnTo>
                      <a:pt x="85486" y="44585"/>
                    </a:lnTo>
                    <a:lnTo>
                      <a:pt x="85394" y="44309"/>
                    </a:lnTo>
                    <a:lnTo>
                      <a:pt x="85455" y="44155"/>
                    </a:lnTo>
                    <a:lnTo>
                      <a:pt x="85332" y="44001"/>
                    </a:lnTo>
                    <a:lnTo>
                      <a:pt x="85240" y="43725"/>
                    </a:lnTo>
                    <a:lnTo>
                      <a:pt x="85394" y="43725"/>
                    </a:lnTo>
                    <a:lnTo>
                      <a:pt x="85547" y="43817"/>
                    </a:lnTo>
                    <a:lnTo>
                      <a:pt x="85547" y="43879"/>
                    </a:lnTo>
                    <a:lnTo>
                      <a:pt x="85609" y="43971"/>
                    </a:lnTo>
                    <a:lnTo>
                      <a:pt x="85701" y="43971"/>
                    </a:lnTo>
                    <a:lnTo>
                      <a:pt x="85793" y="43848"/>
                    </a:lnTo>
                    <a:lnTo>
                      <a:pt x="85946" y="43848"/>
                    </a:lnTo>
                    <a:lnTo>
                      <a:pt x="86131" y="43725"/>
                    </a:lnTo>
                    <a:lnTo>
                      <a:pt x="86315" y="43879"/>
                    </a:lnTo>
                    <a:lnTo>
                      <a:pt x="86499" y="43879"/>
                    </a:lnTo>
                    <a:lnTo>
                      <a:pt x="86622" y="43971"/>
                    </a:lnTo>
                    <a:lnTo>
                      <a:pt x="86714" y="44186"/>
                    </a:lnTo>
                    <a:lnTo>
                      <a:pt x="86837" y="44247"/>
                    </a:lnTo>
                    <a:lnTo>
                      <a:pt x="87052" y="44278"/>
                    </a:lnTo>
                    <a:lnTo>
                      <a:pt x="87144" y="44370"/>
                    </a:lnTo>
                    <a:lnTo>
                      <a:pt x="87482" y="44523"/>
                    </a:lnTo>
                    <a:lnTo>
                      <a:pt x="87543" y="44616"/>
                    </a:lnTo>
                    <a:lnTo>
                      <a:pt x="87666" y="44616"/>
                    </a:lnTo>
                    <a:lnTo>
                      <a:pt x="87789" y="44769"/>
                    </a:lnTo>
                    <a:lnTo>
                      <a:pt x="87881" y="44769"/>
                    </a:lnTo>
                    <a:lnTo>
                      <a:pt x="88004" y="45015"/>
                    </a:lnTo>
                    <a:lnTo>
                      <a:pt x="87942" y="45168"/>
                    </a:lnTo>
                    <a:lnTo>
                      <a:pt x="87942" y="45291"/>
                    </a:lnTo>
                    <a:lnTo>
                      <a:pt x="87819" y="45353"/>
                    </a:lnTo>
                    <a:lnTo>
                      <a:pt x="87973" y="45537"/>
                    </a:lnTo>
                    <a:lnTo>
                      <a:pt x="88096" y="45537"/>
                    </a:lnTo>
                    <a:lnTo>
                      <a:pt x="88311" y="45813"/>
                    </a:lnTo>
                    <a:lnTo>
                      <a:pt x="88311" y="45967"/>
                    </a:lnTo>
                    <a:lnTo>
                      <a:pt x="88219" y="46089"/>
                    </a:lnTo>
                    <a:lnTo>
                      <a:pt x="88219" y="46274"/>
                    </a:lnTo>
                    <a:lnTo>
                      <a:pt x="88403" y="46397"/>
                    </a:lnTo>
                    <a:lnTo>
                      <a:pt x="88526" y="46458"/>
                    </a:lnTo>
                    <a:lnTo>
                      <a:pt x="88618" y="46366"/>
                    </a:lnTo>
                    <a:lnTo>
                      <a:pt x="88649" y="46489"/>
                    </a:lnTo>
                    <a:lnTo>
                      <a:pt x="88587" y="46581"/>
                    </a:lnTo>
                    <a:lnTo>
                      <a:pt x="88618" y="46796"/>
                    </a:lnTo>
                    <a:lnTo>
                      <a:pt x="88741" y="46919"/>
                    </a:lnTo>
                    <a:lnTo>
                      <a:pt x="88649" y="47011"/>
                    </a:lnTo>
                    <a:lnTo>
                      <a:pt x="88649" y="47133"/>
                    </a:lnTo>
                    <a:lnTo>
                      <a:pt x="88710" y="47256"/>
                    </a:lnTo>
                    <a:lnTo>
                      <a:pt x="88618" y="47441"/>
                    </a:lnTo>
                    <a:lnTo>
                      <a:pt x="88710" y="47502"/>
                    </a:lnTo>
                    <a:lnTo>
                      <a:pt x="88710" y="47594"/>
                    </a:lnTo>
                    <a:lnTo>
                      <a:pt x="88649" y="47686"/>
                    </a:lnTo>
                    <a:lnTo>
                      <a:pt x="88741" y="47748"/>
                    </a:lnTo>
                    <a:lnTo>
                      <a:pt x="88649" y="47870"/>
                    </a:lnTo>
                    <a:lnTo>
                      <a:pt x="88771" y="48239"/>
                    </a:lnTo>
                    <a:lnTo>
                      <a:pt x="88710" y="48362"/>
                    </a:lnTo>
                    <a:lnTo>
                      <a:pt x="88741" y="48669"/>
                    </a:lnTo>
                    <a:lnTo>
                      <a:pt x="88771" y="48792"/>
                    </a:lnTo>
                    <a:lnTo>
                      <a:pt x="88771" y="48914"/>
                    </a:lnTo>
                    <a:lnTo>
                      <a:pt x="88956" y="49467"/>
                    </a:lnTo>
                    <a:lnTo>
                      <a:pt x="89078" y="49498"/>
                    </a:lnTo>
                    <a:lnTo>
                      <a:pt x="89232" y="49375"/>
                    </a:lnTo>
                    <a:lnTo>
                      <a:pt x="89232" y="49467"/>
                    </a:lnTo>
                    <a:lnTo>
                      <a:pt x="89109" y="49651"/>
                    </a:lnTo>
                    <a:lnTo>
                      <a:pt x="89048" y="49743"/>
                    </a:lnTo>
                    <a:lnTo>
                      <a:pt x="89109" y="49897"/>
                    </a:lnTo>
                    <a:lnTo>
                      <a:pt x="89201" y="49897"/>
                    </a:lnTo>
                    <a:lnTo>
                      <a:pt x="89416" y="50143"/>
                    </a:lnTo>
                    <a:lnTo>
                      <a:pt x="89416" y="50450"/>
                    </a:lnTo>
                    <a:lnTo>
                      <a:pt x="89478" y="50573"/>
                    </a:lnTo>
                    <a:lnTo>
                      <a:pt x="89478" y="50665"/>
                    </a:lnTo>
                    <a:lnTo>
                      <a:pt x="89539" y="51064"/>
                    </a:lnTo>
                    <a:lnTo>
                      <a:pt x="89662" y="51064"/>
                    </a:lnTo>
                    <a:lnTo>
                      <a:pt x="89662" y="51279"/>
                    </a:lnTo>
                    <a:lnTo>
                      <a:pt x="89600" y="51340"/>
                    </a:lnTo>
                    <a:lnTo>
                      <a:pt x="89600" y="51586"/>
                    </a:lnTo>
                    <a:lnTo>
                      <a:pt x="89693" y="51739"/>
                    </a:lnTo>
                    <a:lnTo>
                      <a:pt x="89693" y="51954"/>
                    </a:lnTo>
                    <a:lnTo>
                      <a:pt x="89447" y="52200"/>
                    </a:lnTo>
                    <a:lnTo>
                      <a:pt x="89447" y="52446"/>
                    </a:lnTo>
                    <a:lnTo>
                      <a:pt x="89355" y="52691"/>
                    </a:lnTo>
                    <a:lnTo>
                      <a:pt x="89385" y="52968"/>
                    </a:lnTo>
                    <a:lnTo>
                      <a:pt x="89416" y="52998"/>
                    </a:lnTo>
                    <a:lnTo>
                      <a:pt x="89416" y="53244"/>
                    </a:lnTo>
                    <a:lnTo>
                      <a:pt x="89263" y="53397"/>
                    </a:lnTo>
                    <a:lnTo>
                      <a:pt x="89263" y="53612"/>
                    </a:lnTo>
                    <a:lnTo>
                      <a:pt x="89140" y="53889"/>
                    </a:lnTo>
                    <a:lnTo>
                      <a:pt x="89232" y="53889"/>
                    </a:lnTo>
                    <a:lnTo>
                      <a:pt x="89232" y="54012"/>
                    </a:lnTo>
                    <a:lnTo>
                      <a:pt x="89078" y="54196"/>
                    </a:lnTo>
                    <a:lnTo>
                      <a:pt x="89171" y="54564"/>
                    </a:lnTo>
                    <a:lnTo>
                      <a:pt x="88925" y="54810"/>
                    </a:lnTo>
                    <a:lnTo>
                      <a:pt x="88956" y="55025"/>
                    </a:lnTo>
                    <a:lnTo>
                      <a:pt x="89048" y="55056"/>
                    </a:lnTo>
                    <a:lnTo>
                      <a:pt x="89048" y="55209"/>
                    </a:lnTo>
                    <a:lnTo>
                      <a:pt x="88863" y="55455"/>
                    </a:lnTo>
                    <a:lnTo>
                      <a:pt x="88802" y="55670"/>
                    </a:lnTo>
                    <a:lnTo>
                      <a:pt x="88649" y="55793"/>
                    </a:lnTo>
                    <a:lnTo>
                      <a:pt x="88649" y="55946"/>
                    </a:lnTo>
                    <a:lnTo>
                      <a:pt x="88464" y="56161"/>
                    </a:lnTo>
                    <a:lnTo>
                      <a:pt x="88311" y="56867"/>
                    </a:lnTo>
                    <a:lnTo>
                      <a:pt x="88219" y="56929"/>
                    </a:lnTo>
                    <a:lnTo>
                      <a:pt x="88188" y="57144"/>
                    </a:lnTo>
                    <a:lnTo>
                      <a:pt x="88249" y="57205"/>
                    </a:lnTo>
                    <a:lnTo>
                      <a:pt x="88219" y="57266"/>
                    </a:lnTo>
                    <a:lnTo>
                      <a:pt x="88004" y="57420"/>
                    </a:lnTo>
                    <a:lnTo>
                      <a:pt x="88004" y="57604"/>
                    </a:lnTo>
                    <a:lnTo>
                      <a:pt x="87850" y="57666"/>
                    </a:lnTo>
                    <a:lnTo>
                      <a:pt x="87850" y="57942"/>
                    </a:lnTo>
                    <a:lnTo>
                      <a:pt x="87758" y="57942"/>
                    </a:lnTo>
                    <a:lnTo>
                      <a:pt x="87850" y="58126"/>
                    </a:lnTo>
                    <a:lnTo>
                      <a:pt x="87666" y="58403"/>
                    </a:lnTo>
                    <a:lnTo>
                      <a:pt x="87666" y="58341"/>
                    </a:lnTo>
                    <a:lnTo>
                      <a:pt x="87512" y="58310"/>
                    </a:lnTo>
                    <a:lnTo>
                      <a:pt x="87574" y="58495"/>
                    </a:lnTo>
                    <a:lnTo>
                      <a:pt x="87574" y="58679"/>
                    </a:lnTo>
                    <a:lnTo>
                      <a:pt x="87390" y="58771"/>
                    </a:lnTo>
                    <a:lnTo>
                      <a:pt x="87451" y="58863"/>
                    </a:lnTo>
                    <a:lnTo>
                      <a:pt x="87175" y="59201"/>
                    </a:lnTo>
                    <a:lnTo>
                      <a:pt x="87052" y="59416"/>
                    </a:lnTo>
                    <a:lnTo>
                      <a:pt x="86929" y="59416"/>
                    </a:lnTo>
                    <a:lnTo>
                      <a:pt x="86898" y="59508"/>
                    </a:lnTo>
                    <a:lnTo>
                      <a:pt x="86653" y="59539"/>
                    </a:lnTo>
                    <a:lnTo>
                      <a:pt x="86468" y="59754"/>
                    </a:lnTo>
                    <a:lnTo>
                      <a:pt x="86376" y="59631"/>
                    </a:lnTo>
                    <a:lnTo>
                      <a:pt x="86284" y="59723"/>
                    </a:lnTo>
                    <a:lnTo>
                      <a:pt x="86039" y="59569"/>
                    </a:lnTo>
                    <a:lnTo>
                      <a:pt x="85762" y="59508"/>
                    </a:lnTo>
                    <a:lnTo>
                      <a:pt x="85762" y="59201"/>
                    </a:lnTo>
                    <a:lnTo>
                      <a:pt x="85670" y="59139"/>
                    </a:lnTo>
                    <a:lnTo>
                      <a:pt x="85486" y="59201"/>
                    </a:lnTo>
                    <a:lnTo>
                      <a:pt x="85302" y="59109"/>
                    </a:lnTo>
                    <a:lnTo>
                      <a:pt x="85240" y="59201"/>
                    </a:lnTo>
                    <a:lnTo>
                      <a:pt x="85240" y="59354"/>
                    </a:lnTo>
                    <a:lnTo>
                      <a:pt x="85087" y="59447"/>
                    </a:lnTo>
                    <a:lnTo>
                      <a:pt x="85087" y="59754"/>
                    </a:lnTo>
                    <a:lnTo>
                      <a:pt x="84995" y="59846"/>
                    </a:lnTo>
                    <a:lnTo>
                      <a:pt x="84933" y="60122"/>
                    </a:lnTo>
                    <a:lnTo>
                      <a:pt x="84872" y="60030"/>
                    </a:lnTo>
                    <a:lnTo>
                      <a:pt x="84657" y="60061"/>
                    </a:lnTo>
                    <a:lnTo>
                      <a:pt x="84595" y="60306"/>
                    </a:lnTo>
                    <a:close/>
                    <a:moveTo>
                      <a:pt x="27452" y="60890"/>
                    </a:moveTo>
                    <a:lnTo>
                      <a:pt x="27237" y="60736"/>
                    </a:lnTo>
                    <a:lnTo>
                      <a:pt x="26254" y="60920"/>
                    </a:lnTo>
                    <a:close/>
                    <a:moveTo>
                      <a:pt x="96694" y="57389"/>
                    </a:moveTo>
                    <a:lnTo>
                      <a:pt x="96755" y="57420"/>
                    </a:lnTo>
                    <a:lnTo>
                      <a:pt x="96908" y="57328"/>
                    </a:lnTo>
                    <a:lnTo>
                      <a:pt x="96939" y="57205"/>
                    </a:lnTo>
                    <a:lnTo>
                      <a:pt x="96816" y="57236"/>
                    </a:lnTo>
                    <a:close/>
                    <a:moveTo>
                      <a:pt x="5435" y="8444"/>
                    </a:moveTo>
                    <a:lnTo>
                      <a:pt x="5343" y="8260"/>
                    </a:lnTo>
                    <a:lnTo>
                      <a:pt x="5312" y="8014"/>
                    </a:lnTo>
                    <a:lnTo>
                      <a:pt x="5251" y="7891"/>
                    </a:lnTo>
                    <a:lnTo>
                      <a:pt x="5159" y="7861"/>
                    </a:lnTo>
                    <a:lnTo>
                      <a:pt x="5067" y="7707"/>
                    </a:lnTo>
                    <a:lnTo>
                      <a:pt x="5251" y="7554"/>
                    </a:lnTo>
                    <a:lnTo>
                      <a:pt x="5374" y="7400"/>
                    </a:lnTo>
                    <a:lnTo>
                      <a:pt x="5620" y="7369"/>
                    </a:lnTo>
                    <a:lnTo>
                      <a:pt x="5712" y="7277"/>
                    </a:lnTo>
                    <a:lnTo>
                      <a:pt x="5804" y="7308"/>
                    </a:lnTo>
                    <a:lnTo>
                      <a:pt x="5896" y="7492"/>
                    </a:lnTo>
                    <a:lnTo>
                      <a:pt x="6080" y="7584"/>
                    </a:lnTo>
                    <a:lnTo>
                      <a:pt x="6264" y="7554"/>
                    </a:lnTo>
                    <a:lnTo>
                      <a:pt x="6295" y="7492"/>
                    </a:lnTo>
                    <a:lnTo>
                      <a:pt x="6387" y="7431"/>
                    </a:lnTo>
                    <a:lnTo>
                      <a:pt x="6295" y="7339"/>
                    </a:lnTo>
                    <a:lnTo>
                      <a:pt x="6111" y="7277"/>
                    </a:lnTo>
                    <a:lnTo>
                      <a:pt x="5681" y="7032"/>
                    </a:lnTo>
                    <a:lnTo>
                      <a:pt x="5312" y="6970"/>
                    </a:lnTo>
                    <a:lnTo>
                      <a:pt x="5098" y="6970"/>
                    </a:lnTo>
                    <a:lnTo>
                      <a:pt x="4790" y="7247"/>
                    </a:lnTo>
                    <a:lnTo>
                      <a:pt x="4668" y="7462"/>
                    </a:lnTo>
                    <a:lnTo>
                      <a:pt x="4483" y="7523"/>
                    </a:lnTo>
                    <a:lnTo>
                      <a:pt x="4268" y="7707"/>
                    </a:lnTo>
                    <a:lnTo>
                      <a:pt x="4268" y="8137"/>
                    </a:lnTo>
                    <a:lnTo>
                      <a:pt x="4391" y="8229"/>
                    </a:lnTo>
                    <a:lnTo>
                      <a:pt x="4606" y="8106"/>
                    </a:lnTo>
                    <a:lnTo>
                      <a:pt x="4760" y="8229"/>
                    </a:lnTo>
                    <a:lnTo>
                      <a:pt x="4821" y="8321"/>
                    </a:lnTo>
                    <a:lnTo>
                      <a:pt x="4913" y="8383"/>
                    </a:lnTo>
                    <a:lnTo>
                      <a:pt x="5005" y="8260"/>
                    </a:lnTo>
                    <a:lnTo>
                      <a:pt x="5005" y="8168"/>
                    </a:lnTo>
                    <a:lnTo>
                      <a:pt x="5098" y="8076"/>
                    </a:lnTo>
                    <a:lnTo>
                      <a:pt x="5190" y="8199"/>
                    </a:lnTo>
                    <a:lnTo>
                      <a:pt x="5282" y="8444"/>
                    </a:lnTo>
                    <a:lnTo>
                      <a:pt x="5405" y="8536"/>
                    </a:lnTo>
                    <a:lnTo>
                      <a:pt x="5435" y="8413"/>
                    </a:lnTo>
                    <a:close/>
                    <a:moveTo>
                      <a:pt x="6756" y="6018"/>
                    </a:moveTo>
                    <a:lnTo>
                      <a:pt x="6786" y="5834"/>
                    </a:lnTo>
                    <a:lnTo>
                      <a:pt x="6878" y="5681"/>
                    </a:lnTo>
                    <a:lnTo>
                      <a:pt x="6971" y="5681"/>
                    </a:lnTo>
                    <a:lnTo>
                      <a:pt x="6971" y="5834"/>
                    </a:lnTo>
                    <a:lnTo>
                      <a:pt x="7032" y="5926"/>
                    </a:lnTo>
                    <a:lnTo>
                      <a:pt x="7001" y="6049"/>
                    </a:lnTo>
                    <a:lnTo>
                      <a:pt x="6786" y="6049"/>
                    </a:lnTo>
                    <a:cubicBezTo>
                      <a:pt x="6786" y="6049"/>
                      <a:pt x="6725" y="6018"/>
                      <a:pt x="6725" y="6018"/>
                    </a:cubicBezTo>
                    <a:close/>
                    <a:moveTo>
                      <a:pt x="6387" y="9304"/>
                    </a:moveTo>
                    <a:lnTo>
                      <a:pt x="6479" y="9304"/>
                    </a:lnTo>
                    <a:lnTo>
                      <a:pt x="6571" y="9243"/>
                    </a:lnTo>
                    <a:lnTo>
                      <a:pt x="6633" y="9120"/>
                    </a:lnTo>
                    <a:lnTo>
                      <a:pt x="6633" y="8997"/>
                    </a:lnTo>
                    <a:lnTo>
                      <a:pt x="6664" y="8905"/>
                    </a:lnTo>
                    <a:lnTo>
                      <a:pt x="6756" y="8966"/>
                    </a:lnTo>
                    <a:lnTo>
                      <a:pt x="6848" y="8905"/>
                    </a:lnTo>
                    <a:lnTo>
                      <a:pt x="6909" y="8690"/>
                    </a:lnTo>
                    <a:lnTo>
                      <a:pt x="6878" y="8444"/>
                    </a:lnTo>
                    <a:lnTo>
                      <a:pt x="6725" y="8321"/>
                    </a:lnTo>
                    <a:lnTo>
                      <a:pt x="6725" y="8260"/>
                    </a:lnTo>
                    <a:lnTo>
                      <a:pt x="6878" y="8168"/>
                    </a:lnTo>
                    <a:lnTo>
                      <a:pt x="7032" y="8168"/>
                    </a:lnTo>
                    <a:lnTo>
                      <a:pt x="7278" y="8137"/>
                    </a:lnTo>
                    <a:lnTo>
                      <a:pt x="7339" y="8076"/>
                    </a:lnTo>
                    <a:lnTo>
                      <a:pt x="7339" y="8014"/>
                    </a:lnTo>
                    <a:lnTo>
                      <a:pt x="7278" y="7984"/>
                    </a:lnTo>
                    <a:lnTo>
                      <a:pt x="7247" y="7861"/>
                    </a:lnTo>
                    <a:lnTo>
                      <a:pt x="7124" y="7861"/>
                    </a:lnTo>
                    <a:lnTo>
                      <a:pt x="7093" y="7830"/>
                    </a:lnTo>
                    <a:lnTo>
                      <a:pt x="7093" y="7646"/>
                    </a:lnTo>
                    <a:lnTo>
                      <a:pt x="7155" y="7615"/>
                    </a:lnTo>
                    <a:lnTo>
                      <a:pt x="7247" y="7615"/>
                    </a:lnTo>
                    <a:lnTo>
                      <a:pt x="7278" y="7646"/>
                    </a:lnTo>
                    <a:lnTo>
                      <a:pt x="7370" y="7677"/>
                    </a:lnTo>
                    <a:lnTo>
                      <a:pt x="7462" y="7646"/>
                    </a:lnTo>
                    <a:lnTo>
                      <a:pt x="7615" y="7492"/>
                    </a:lnTo>
                    <a:lnTo>
                      <a:pt x="7738" y="7400"/>
                    </a:lnTo>
                    <a:lnTo>
                      <a:pt x="7738" y="7339"/>
                    </a:lnTo>
                    <a:lnTo>
                      <a:pt x="7646" y="7185"/>
                    </a:lnTo>
                    <a:lnTo>
                      <a:pt x="7646" y="7093"/>
                    </a:lnTo>
                    <a:lnTo>
                      <a:pt x="7462" y="7001"/>
                    </a:lnTo>
                    <a:lnTo>
                      <a:pt x="7431" y="6847"/>
                    </a:lnTo>
                    <a:lnTo>
                      <a:pt x="7370" y="6847"/>
                    </a:lnTo>
                    <a:lnTo>
                      <a:pt x="7186" y="6940"/>
                    </a:lnTo>
                    <a:lnTo>
                      <a:pt x="7093" y="7093"/>
                    </a:lnTo>
                    <a:lnTo>
                      <a:pt x="7001" y="7155"/>
                    </a:lnTo>
                    <a:lnTo>
                      <a:pt x="7001" y="7062"/>
                    </a:lnTo>
                    <a:lnTo>
                      <a:pt x="7032" y="6909"/>
                    </a:lnTo>
                    <a:lnTo>
                      <a:pt x="7155" y="6817"/>
                    </a:lnTo>
                    <a:lnTo>
                      <a:pt x="7216" y="6633"/>
                    </a:lnTo>
                    <a:lnTo>
                      <a:pt x="7247" y="6418"/>
                    </a:lnTo>
                    <a:lnTo>
                      <a:pt x="7216" y="6356"/>
                    </a:lnTo>
                    <a:lnTo>
                      <a:pt x="7032" y="6571"/>
                    </a:lnTo>
                    <a:lnTo>
                      <a:pt x="6940" y="6786"/>
                    </a:lnTo>
                    <a:lnTo>
                      <a:pt x="6878" y="6817"/>
                    </a:lnTo>
                    <a:lnTo>
                      <a:pt x="6878" y="6725"/>
                    </a:lnTo>
                    <a:lnTo>
                      <a:pt x="6909" y="6571"/>
                    </a:lnTo>
                    <a:lnTo>
                      <a:pt x="6878" y="6479"/>
                    </a:lnTo>
                    <a:lnTo>
                      <a:pt x="6817" y="6540"/>
                    </a:lnTo>
                    <a:lnTo>
                      <a:pt x="6725" y="6755"/>
                    </a:lnTo>
                    <a:lnTo>
                      <a:pt x="6602" y="6786"/>
                    </a:lnTo>
                    <a:lnTo>
                      <a:pt x="6602" y="6940"/>
                    </a:lnTo>
                    <a:lnTo>
                      <a:pt x="6664" y="7001"/>
                    </a:lnTo>
                    <a:lnTo>
                      <a:pt x="6786" y="6970"/>
                    </a:lnTo>
                    <a:lnTo>
                      <a:pt x="6878" y="7001"/>
                    </a:lnTo>
                    <a:lnTo>
                      <a:pt x="6878" y="7093"/>
                    </a:lnTo>
                    <a:lnTo>
                      <a:pt x="6756" y="7155"/>
                    </a:lnTo>
                    <a:lnTo>
                      <a:pt x="6633" y="7277"/>
                    </a:lnTo>
                    <a:lnTo>
                      <a:pt x="6633" y="7431"/>
                    </a:lnTo>
                    <a:lnTo>
                      <a:pt x="6571" y="7554"/>
                    </a:lnTo>
                    <a:lnTo>
                      <a:pt x="6449" y="7584"/>
                    </a:lnTo>
                    <a:lnTo>
                      <a:pt x="6356" y="7769"/>
                    </a:lnTo>
                    <a:lnTo>
                      <a:pt x="6203" y="7830"/>
                    </a:lnTo>
                    <a:lnTo>
                      <a:pt x="6049" y="7769"/>
                    </a:lnTo>
                    <a:lnTo>
                      <a:pt x="5927" y="7799"/>
                    </a:lnTo>
                    <a:lnTo>
                      <a:pt x="5742" y="7707"/>
                    </a:lnTo>
                    <a:lnTo>
                      <a:pt x="5681" y="7615"/>
                    </a:lnTo>
                    <a:lnTo>
                      <a:pt x="5589" y="7677"/>
                    </a:lnTo>
                    <a:lnTo>
                      <a:pt x="5589" y="7799"/>
                    </a:lnTo>
                    <a:lnTo>
                      <a:pt x="5558" y="7891"/>
                    </a:lnTo>
                    <a:lnTo>
                      <a:pt x="5558" y="8014"/>
                    </a:lnTo>
                    <a:lnTo>
                      <a:pt x="5681" y="8045"/>
                    </a:lnTo>
                    <a:lnTo>
                      <a:pt x="5804" y="7953"/>
                    </a:lnTo>
                    <a:lnTo>
                      <a:pt x="5927" y="8045"/>
                    </a:lnTo>
                    <a:lnTo>
                      <a:pt x="5957" y="8229"/>
                    </a:lnTo>
                    <a:lnTo>
                      <a:pt x="6111" y="8260"/>
                    </a:lnTo>
                    <a:lnTo>
                      <a:pt x="6172" y="8291"/>
                    </a:lnTo>
                    <a:lnTo>
                      <a:pt x="6080" y="8352"/>
                    </a:lnTo>
                    <a:lnTo>
                      <a:pt x="5865" y="8352"/>
                    </a:lnTo>
                    <a:lnTo>
                      <a:pt x="5742" y="8475"/>
                    </a:lnTo>
                    <a:lnTo>
                      <a:pt x="5804" y="8874"/>
                    </a:lnTo>
                    <a:lnTo>
                      <a:pt x="5865" y="8997"/>
                    </a:lnTo>
                    <a:lnTo>
                      <a:pt x="5834" y="9089"/>
                    </a:lnTo>
                    <a:lnTo>
                      <a:pt x="5865" y="9181"/>
                    </a:lnTo>
                    <a:lnTo>
                      <a:pt x="5988" y="9120"/>
                    </a:lnTo>
                    <a:lnTo>
                      <a:pt x="6111" y="9120"/>
                    </a:lnTo>
                    <a:lnTo>
                      <a:pt x="6203" y="8997"/>
                    </a:lnTo>
                    <a:lnTo>
                      <a:pt x="6203" y="8843"/>
                    </a:lnTo>
                    <a:lnTo>
                      <a:pt x="6295" y="8843"/>
                    </a:lnTo>
                    <a:lnTo>
                      <a:pt x="6418" y="8966"/>
                    </a:lnTo>
                    <a:lnTo>
                      <a:pt x="6418" y="9304"/>
                    </a:lnTo>
                    <a:close/>
                    <a:moveTo>
                      <a:pt x="7462" y="8997"/>
                    </a:moveTo>
                    <a:lnTo>
                      <a:pt x="7493" y="8843"/>
                    </a:lnTo>
                    <a:lnTo>
                      <a:pt x="7585" y="8721"/>
                    </a:lnTo>
                    <a:lnTo>
                      <a:pt x="7585" y="8567"/>
                    </a:lnTo>
                    <a:lnTo>
                      <a:pt x="7400" y="8506"/>
                    </a:lnTo>
                    <a:lnTo>
                      <a:pt x="7247" y="8413"/>
                    </a:lnTo>
                    <a:lnTo>
                      <a:pt x="7216" y="8628"/>
                    </a:lnTo>
                    <a:lnTo>
                      <a:pt x="7186" y="8721"/>
                    </a:lnTo>
                    <a:lnTo>
                      <a:pt x="7247" y="8874"/>
                    </a:lnTo>
                    <a:lnTo>
                      <a:pt x="7462" y="8997"/>
                    </a:lnTo>
                    <a:close/>
                    <a:moveTo>
                      <a:pt x="7708" y="9427"/>
                    </a:moveTo>
                    <a:lnTo>
                      <a:pt x="7861" y="9427"/>
                    </a:lnTo>
                    <a:lnTo>
                      <a:pt x="7984" y="9335"/>
                    </a:lnTo>
                    <a:lnTo>
                      <a:pt x="8230" y="9335"/>
                    </a:lnTo>
                    <a:lnTo>
                      <a:pt x="8291" y="9243"/>
                    </a:lnTo>
                    <a:lnTo>
                      <a:pt x="8260" y="9120"/>
                    </a:lnTo>
                    <a:lnTo>
                      <a:pt x="8076" y="9089"/>
                    </a:lnTo>
                    <a:lnTo>
                      <a:pt x="8045" y="8935"/>
                    </a:lnTo>
                    <a:lnTo>
                      <a:pt x="7861" y="8659"/>
                    </a:lnTo>
                    <a:lnTo>
                      <a:pt x="7830" y="8751"/>
                    </a:lnTo>
                    <a:lnTo>
                      <a:pt x="7830" y="9028"/>
                    </a:lnTo>
                    <a:lnTo>
                      <a:pt x="7769" y="9120"/>
                    </a:lnTo>
                    <a:lnTo>
                      <a:pt x="7585" y="9120"/>
                    </a:lnTo>
                    <a:lnTo>
                      <a:pt x="7523" y="9150"/>
                    </a:lnTo>
                    <a:lnTo>
                      <a:pt x="7677" y="9304"/>
                    </a:lnTo>
                    <a:lnTo>
                      <a:pt x="7708" y="9427"/>
                    </a:lnTo>
                    <a:close/>
                    <a:moveTo>
                      <a:pt x="9857" y="3593"/>
                    </a:moveTo>
                    <a:lnTo>
                      <a:pt x="10010" y="3470"/>
                    </a:lnTo>
                    <a:lnTo>
                      <a:pt x="10164" y="3470"/>
                    </a:lnTo>
                    <a:lnTo>
                      <a:pt x="10225" y="3378"/>
                    </a:lnTo>
                    <a:lnTo>
                      <a:pt x="10287" y="3316"/>
                    </a:lnTo>
                    <a:lnTo>
                      <a:pt x="10256" y="3255"/>
                    </a:lnTo>
                    <a:lnTo>
                      <a:pt x="10195" y="3040"/>
                    </a:lnTo>
                    <a:lnTo>
                      <a:pt x="10103" y="2979"/>
                    </a:lnTo>
                    <a:lnTo>
                      <a:pt x="9980" y="3071"/>
                    </a:lnTo>
                    <a:lnTo>
                      <a:pt x="9796" y="3132"/>
                    </a:lnTo>
                    <a:lnTo>
                      <a:pt x="9642" y="3193"/>
                    </a:lnTo>
                    <a:lnTo>
                      <a:pt x="9642" y="3255"/>
                    </a:lnTo>
                    <a:lnTo>
                      <a:pt x="9734" y="3316"/>
                    </a:lnTo>
                    <a:lnTo>
                      <a:pt x="9796" y="3470"/>
                    </a:lnTo>
                    <a:cubicBezTo>
                      <a:pt x="9796" y="3470"/>
                      <a:pt x="9857" y="3562"/>
                      <a:pt x="9888" y="3562"/>
                    </a:cubicBezTo>
                    <a:close/>
                    <a:moveTo>
                      <a:pt x="10010" y="3869"/>
                    </a:moveTo>
                    <a:lnTo>
                      <a:pt x="10010" y="3746"/>
                    </a:lnTo>
                    <a:lnTo>
                      <a:pt x="10072" y="3685"/>
                    </a:lnTo>
                    <a:lnTo>
                      <a:pt x="10103" y="3808"/>
                    </a:lnTo>
                    <a:lnTo>
                      <a:pt x="10010" y="3869"/>
                    </a:lnTo>
                    <a:close/>
                    <a:moveTo>
                      <a:pt x="10041" y="4391"/>
                    </a:moveTo>
                    <a:lnTo>
                      <a:pt x="10133" y="4268"/>
                    </a:lnTo>
                    <a:lnTo>
                      <a:pt x="10225" y="4207"/>
                    </a:lnTo>
                    <a:lnTo>
                      <a:pt x="10256" y="4115"/>
                    </a:lnTo>
                    <a:lnTo>
                      <a:pt x="10195" y="4053"/>
                    </a:lnTo>
                    <a:lnTo>
                      <a:pt x="10103" y="4053"/>
                    </a:lnTo>
                    <a:lnTo>
                      <a:pt x="9949" y="4053"/>
                    </a:lnTo>
                    <a:lnTo>
                      <a:pt x="9857" y="3992"/>
                    </a:lnTo>
                    <a:lnTo>
                      <a:pt x="9734" y="3992"/>
                    </a:lnTo>
                    <a:lnTo>
                      <a:pt x="9611" y="4084"/>
                    </a:lnTo>
                    <a:lnTo>
                      <a:pt x="9458" y="4207"/>
                    </a:lnTo>
                    <a:lnTo>
                      <a:pt x="9458" y="4299"/>
                    </a:lnTo>
                    <a:lnTo>
                      <a:pt x="9488" y="4391"/>
                    </a:lnTo>
                    <a:lnTo>
                      <a:pt x="9642" y="4452"/>
                    </a:lnTo>
                    <a:lnTo>
                      <a:pt x="9796" y="4360"/>
                    </a:lnTo>
                    <a:lnTo>
                      <a:pt x="9888" y="4452"/>
                    </a:lnTo>
                    <a:lnTo>
                      <a:pt x="9980" y="4452"/>
                    </a:lnTo>
                    <a:lnTo>
                      <a:pt x="10072" y="4391"/>
                    </a:lnTo>
                    <a:close/>
                    <a:moveTo>
                      <a:pt x="10440" y="4422"/>
                    </a:moveTo>
                    <a:lnTo>
                      <a:pt x="10410" y="4237"/>
                    </a:lnTo>
                    <a:lnTo>
                      <a:pt x="10471" y="4145"/>
                    </a:lnTo>
                    <a:lnTo>
                      <a:pt x="10563" y="4145"/>
                    </a:lnTo>
                    <a:lnTo>
                      <a:pt x="10655" y="4207"/>
                    </a:lnTo>
                    <a:lnTo>
                      <a:pt x="10717" y="4330"/>
                    </a:lnTo>
                    <a:lnTo>
                      <a:pt x="10686" y="4422"/>
                    </a:lnTo>
                    <a:lnTo>
                      <a:pt x="10563" y="4483"/>
                    </a:lnTo>
                    <a:lnTo>
                      <a:pt x="10440" y="4452"/>
                    </a:lnTo>
                    <a:close/>
                    <a:moveTo>
                      <a:pt x="9765" y="5312"/>
                    </a:moveTo>
                    <a:lnTo>
                      <a:pt x="9949" y="5036"/>
                    </a:lnTo>
                    <a:lnTo>
                      <a:pt x="10041" y="4821"/>
                    </a:lnTo>
                    <a:lnTo>
                      <a:pt x="10195" y="4698"/>
                    </a:lnTo>
                    <a:lnTo>
                      <a:pt x="10195" y="4637"/>
                    </a:lnTo>
                    <a:lnTo>
                      <a:pt x="10072" y="4575"/>
                    </a:lnTo>
                    <a:lnTo>
                      <a:pt x="9857" y="4698"/>
                    </a:lnTo>
                    <a:lnTo>
                      <a:pt x="9703" y="4606"/>
                    </a:lnTo>
                    <a:lnTo>
                      <a:pt x="9519" y="4606"/>
                    </a:lnTo>
                    <a:lnTo>
                      <a:pt x="9488" y="4759"/>
                    </a:lnTo>
                    <a:lnTo>
                      <a:pt x="9396" y="4882"/>
                    </a:lnTo>
                    <a:lnTo>
                      <a:pt x="9458" y="4913"/>
                    </a:lnTo>
                    <a:lnTo>
                      <a:pt x="9581" y="4882"/>
                    </a:lnTo>
                    <a:lnTo>
                      <a:pt x="9642" y="5097"/>
                    </a:lnTo>
                    <a:lnTo>
                      <a:pt x="9703" y="5159"/>
                    </a:lnTo>
                    <a:lnTo>
                      <a:pt x="9488" y="5189"/>
                    </a:lnTo>
                    <a:lnTo>
                      <a:pt x="9212" y="5281"/>
                    </a:lnTo>
                    <a:lnTo>
                      <a:pt x="9181" y="5374"/>
                    </a:lnTo>
                    <a:lnTo>
                      <a:pt x="9243" y="5466"/>
                    </a:lnTo>
                    <a:lnTo>
                      <a:pt x="9396" y="5496"/>
                    </a:lnTo>
                    <a:lnTo>
                      <a:pt x="9581" y="5374"/>
                    </a:lnTo>
                    <a:cubicBezTo>
                      <a:pt x="9642" y="5343"/>
                      <a:pt x="9734" y="5343"/>
                      <a:pt x="9796" y="5312"/>
                    </a:cubicBezTo>
                    <a:close/>
                    <a:moveTo>
                      <a:pt x="10256" y="5312"/>
                    </a:moveTo>
                    <a:lnTo>
                      <a:pt x="10103" y="5312"/>
                    </a:lnTo>
                    <a:lnTo>
                      <a:pt x="10010" y="5374"/>
                    </a:lnTo>
                    <a:lnTo>
                      <a:pt x="9888" y="5312"/>
                    </a:lnTo>
                    <a:lnTo>
                      <a:pt x="9980" y="5189"/>
                    </a:lnTo>
                    <a:lnTo>
                      <a:pt x="10133" y="5067"/>
                    </a:lnTo>
                    <a:lnTo>
                      <a:pt x="10164" y="4974"/>
                    </a:lnTo>
                    <a:lnTo>
                      <a:pt x="10318" y="5097"/>
                    </a:lnTo>
                    <a:lnTo>
                      <a:pt x="10287" y="5189"/>
                    </a:lnTo>
                    <a:lnTo>
                      <a:pt x="10256" y="5343"/>
                    </a:lnTo>
                    <a:close/>
                    <a:moveTo>
                      <a:pt x="10747" y="5619"/>
                    </a:moveTo>
                    <a:lnTo>
                      <a:pt x="10502" y="5466"/>
                    </a:lnTo>
                    <a:lnTo>
                      <a:pt x="10440" y="5312"/>
                    </a:lnTo>
                    <a:lnTo>
                      <a:pt x="10502" y="5220"/>
                    </a:lnTo>
                    <a:lnTo>
                      <a:pt x="10563" y="5220"/>
                    </a:lnTo>
                    <a:lnTo>
                      <a:pt x="10625" y="5343"/>
                    </a:lnTo>
                    <a:lnTo>
                      <a:pt x="10809" y="5343"/>
                    </a:lnTo>
                    <a:lnTo>
                      <a:pt x="10932" y="5435"/>
                    </a:lnTo>
                    <a:lnTo>
                      <a:pt x="10901" y="5589"/>
                    </a:lnTo>
                    <a:lnTo>
                      <a:pt x="10747" y="5619"/>
                    </a:lnTo>
                    <a:close/>
                    <a:moveTo>
                      <a:pt x="10502" y="6111"/>
                    </a:moveTo>
                    <a:lnTo>
                      <a:pt x="10379" y="5957"/>
                    </a:lnTo>
                    <a:lnTo>
                      <a:pt x="10072" y="5711"/>
                    </a:lnTo>
                    <a:lnTo>
                      <a:pt x="9796" y="5619"/>
                    </a:lnTo>
                    <a:lnTo>
                      <a:pt x="9642" y="5619"/>
                    </a:lnTo>
                    <a:lnTo>
                      <a:pt x="9550" y="5527"/>
                    </a:lnTo>
                    <a:lnTo>
                      <a:pt x="9581" y="5466"/>
                    </a:lnTo>
                    <a:lnTo>
                      <a:pt x="9734" y="5435"/>
                    </a:lnTo>
                    <a:lnTo>
                      <a:pt x="9949" y="5435"/>
                    </a:lnTo>
                    <a:lnTo>
                      <a:pt x="10225" y="5558"/>
                    </a:lnTo>
                    <a:lnTo>
                      <a:pt x="10471" y="5773"/>
                    </a:lnTo>
                    <a:lnTo>
                      <a:pt x="10563" y="5773"/>
                    </a:lnTo>
                    <a:lnTo>
                      <a:pt x="10655" y="5681"/>
                    </a:lnTo>
                    <a:lnTo>
                      <a:pt x="10717" y="5742"/>
                    </a:lnTo>
                    <a:lnTo>
                      <a:pt x="10686" y="5865"/>
                    </a:lnTo>
                    <a:lnTo>
                      <a:pt x="10625" y="6080"/>
                    </a:lnTo>
                    <a:lnTo>
                      <a:pt x="10502" y="6111"/>
                    </a:lnTo>
                    <a:close/>
                    <a:moveTo>
                      <a:pt x="10625" y="6540"/>
                    </a:moveTo>
                    <a:lnTo>
                      <a:pt x="10655" y="6325"/>
                    </a:lnTo>
                    <a:lnTo>
                      <a:pt x="10533" y="6172"/>
                    </a:lnTo>
                    <a:lnTo>
                      <a:pt x="10410" y="6172"/>
                    </a:lnTo>
                    <a:lnTo>
                      <a:pt x="10133" y="6080"/>
                    </a:lnTo>
                    <a:lnTo>
                      <a:pt x="9888" y="5896"/>
                    </a:lnTo>
                    <a:lnTo>
                      <a:pt x="9796" y="5896"/>
                    </a:lnTo>
                    <a:lnTo>
                      <a:pt x="9703" y="5803"/>
                    </a:lnTo>
                    <a:lnTo>
                      <a:pt x="9488" y="5803"/>
                    </a:lnTo>
                    <a:lnTo>
                      <a:pt x="9366" y="5742"/>
                    </a:lnTo>
                    <a:lnTo>
                      <a:pt x="8966" y="5742"/>
                    </a:lnTo>
                    <a:lnTo>
                      <a:pt x="8782" y="5803"/>
                    </a:lnTo>
                    <a:lnTo>
                      <a:pt x="8844" y="5926"/>
                    </a:lnTo>
                    <a:lnTo>
                      <a:pt x="8813" y="6018"/>
                    </a:lnTo>
                    <a:lnTo>
                      <a:pt x="8936" y="6080"/>
                    </a:lnTo>
                    <a:lnTo>
                      <a:pt x="9151" y="6172"/>
                    </a:lnTo>
                    <a:lnTo>
                      <a:pt x="9243" y="6049"/>
                    </a:lnTo>
                    <a:lnTo>
                      <a:pt x="9335" y="6049"/>
                    </a:lnTo>
                    <a:lnTo>
                      <a:pt x="9458" y="6172"/>
                    </a:lnTo>
                    <a:lnTo>
                      <a:pt x="9519" y="6295"/>
                    </a:lnTo>
                    <a:lnTo>
                      <a:pt x="9611" y="6295"/>
                    </a:lnTo>
                    <a:lnTo>
                      <a:pt x="9703" y="6264"/>
                    </a:lnTo>
                    <a:lnTo>
                      <a:pt x="9796" y="6448"/>
                    </a:lnTo>
                    <a:lnTo>
                      <a:pt x="9980" y="6510"/>
                    </a:lnTo>
                    <a:lnTo>
                      <a:pt x="10164" y="6448"/>
                    </a:lnTo>
                    <a:lnTo>
                      <a:pt x="10379" y="6540"/>
                    </a:lnTo>
                    <a:lnTo>
                      <a:pt x="10533" y="6602"/>
                    </a:lnTo>
                    <a:lnTo>
                      <a:pt x="10625" y="6571"/>
                    </a:lnTo>
                    <a:close/>
                    <a:moveTo>
                      <a:pt x="9427" y="6847"/>
                    </a:moveTo>
                    <a:lnTo>
                      <a:pt x="9304" y="6786"/>
                    </a:lnTo>
                    <a:lnTo>
                      <a:pt x="9212" y="6725"/>
                    </a:lnTo>
                    <a:lnTo>
                      <a:pt x="9028" y="6725"/>
                    </a:lnTo>
                    <a:lnTo>
                      <a:pt x="8936" y="6602"/>
                    </a:lnTo>
                    <a:lnTo>
                      <a:pt x="8936" y="6510"/>
                    </a:lnTo>
                    <a:lnTo>
                      <a:pt x="9028" y="6448"/>
                    </a:lnTo>
                    <a:lnTo>
                      <a:pt x="9212" y="6387"/>
                    </a:lnTo>
                    <a:lnTo>
                      <a:pt x="9396" y="6418"/>
                    </a:lnTo>
                    <a:lnTo>
                      <a:pt x="9458" y="6387"/>
                    </a:lnTo>
                    <a:lnTo>
                      <a:pt x="9550" y="6540"/>
                    </a:lnTo>
                    <a:lnTo>
                      <a:pt x="9642" y="6540"/>
                    </a:lnTo>
                    <a:lnTo>
                      <a:pt x="9673" y="6479"/>
                    </a:lnTo>
                    <a:lnTo>
                      <a:pt x="9765" y="6510"/>
                    </a:lnTo>
                    <a:lnTo>
                      <a:pt x="9796" y="6602"/>
                    </a:lnTo>
                    <a:lnTo>
                      <a:pt x="9765" y="6663"/>
                    </a:lnTo>
                    <a:lnTo>
                      <a:pt x="9427" y="6817"/>
                    </a:lnTo>
                    <a:close/>
                    <a:moveTo>
                      <a:pt x="9089" y="7707"/>
                    </a:moveTo>
                    <a:lnTo>
                      <a:pt x="8997" y="7584"/>
                    </a:lnTo>
                    <a:lnTo>
                      <a:pt x="8997" y="7339"/>
                    </a:lnTo>
                    <a:lnTo>
                      <a:pt x="8905" y="7308"/>
                    </a:lnTo>
                    <a:lnTo>
                      <a:pt x="8844" y="7554"/>
                    </a:lnTo>
                    <a:lnTo>
                      <a:pt x="8813" y="7615"/>
                    </a:lnTo>
                    <a:lnTo>
                      <a:pt x="8874" y="7707"/>
                    </a:lnTo>
                    <a:lnTo>
                      <a:pt x="9028" y="7769"/>
                    </a:lnTo>
                    <a:lnTo>
                      <a:pt x="9089" y="7707"/>
                    </a:lnTo>
                    <a:close/>
                    <a:moveTo>
                      <a:pt x="9243" y="7646"/>
                    </a:moveTo>
                    <a:lnTo>
                      <a:pt x="9304" y="7646"/>
                    </a:lnTo>
                    <a:lnTo>
                      <a:pt x="9366" y="7554"/>
                    </a:lnTo>
                    <a:lnTo>
                      <a:pt x="9304" y="7400"/>
                    </a:lnTo>
                    <a:lnTo>
                      <a:pt x="9181" y="7247"/>
                    </a:lnTo>
                    <a:lnTo>
                      <a:pt x="9089" y="7247"/>
                    </a:lnTo>
                    <a:lnTo>
                      <a:pt x="9089" y="7400"/>
                    </a:lnTo>
                    <a:lnTo>
                      <a:pt x="9243" y="7615"/>
                    </a:lnTo>
                    <a:close/>
                    <a:moveTo>
                      <a:pt x="9581" y="7492"/>
                    </a:moveTo>
                    <a:lnTo>
                      <a:pt x="9734" y="7523"/>
                    </a:lnTo>
                    <a:lnTo>
                      <a:pt x="9734" y="7462"/>
                    </a:lnTo>
                    <a:lnTo>
                      <a:pt x="9611" y="7308"/>
                    </a:lnTo>
                    <a:lnTo>
                      <a:pt x="9488" y="7277"/>
                    </a:lnTo>
                    <a:lnTo>
                      <a:pt x="9427" y="7339"/>
                    </a:lnTo>
                    <a:lnTo>
                      <a:pt x="9550" y="7492"/>
                    </a:lnTo>
                    <a:close/>
                    <a:moveTo>
                      <a:pt x="9519" y="7891"/>
                    </a:moveTo>
                    <a:lnTo>
                      <a:pt x="9581" y="7861"/>
                    </a:lnTo>
                    <a:lnTo>
                      <a:pt x="9642" y="7677"/>
                    </a:lnTo>
                    <a:lnTo>
                      <a:pt x="9642" y="7584"/>
                    </a:lnTo>
                    <a:lnTo>
                      <a:pt x="9488" y="7523"/>
                    </a:lnTo>
                    <a:lnTo>
                      <a:pt x="9458" y="7615"/>
                    </a:lnTo>
                    <a:lnTo>
                      <a:pt x="9458" y="7677"/>
                    </a:lnTo>
                    <a:lnTo>
                      <a:pt x="9427" y="7799"/>
                    </a:lnTo>
                    <a:close/>
                    <a:moveTo>
                      <a:pt x="9304" y="8321"/>
                    </a:moveTo>
                    <a:lnTo>
                      <a:pt x="9274" y="8168"/>
                    </a:lnTo>
                    <a:lnTo>
                      <a:pt x="9151" y="8168"/>
                    </a:lnTo>
                    <a:lnTo>
                      <a:pt x="9028" y="8014"/>
                    </a:lnTo>
                    <a:lnTo>
                      <a:pt x="8936" y="8014"/>
                    </a:lnTo>
                    <a:lnTo>
                      <a:pt x="8813" y="8106"/>
                    </a:lnTo>
                    <a:lnTo>
                      <a:pt x="8905" y="8229"/>
                    </a:lnTo>
                    <a:lnTo>
                      <a:pt x="8905" y="8383"/>
                    </a:lnTo>
                    <a:lnTo>
                      <a:pt x="8752" y="8475"/>
                    </a:lnTo>
                    <a:lnTo>
                      <a:pt x="8813" y="8567"/>
                    </a:lnTo>
                    <a:lnTo>
                      <a:pt x="9059" y="8628"/>
                    </a:lnTo>
                    <a:lnTo>
                      <a:pt x="9243" y="8506"/>
                    </a:lnTo>
                    <a:lnTo>
                      <a:pt x="9304" y="8321"/>
                    </a:lnTo>
                    <a:close/>
                    <a:moveTo>
                      <a:pt x="9427" y="8045"/>
                    </a:moveTo>
                    <a:lnTo>
                      <a:pt x="9427" y="8199"/>
                    </a:lnTo>
                    <a:lnTo>
                      <a:pt x="9488" y="8321"/>
                    </a:lnTo>
                    <a:lnTo>
                      <a:pt x="9581" y="8383"/>
                    </a:lnTo>
                    <a:lnTo>
                      <a:pt x="9581" y="8199"/>
                    </a:lnTo>
                    <a:lnTo>
                      <a:pt x="9519" y="8076"/>
                    </a:lnTo>
                    <a:lnTo>
                      <a:pt x="9427" y="8045"/>
                    </a:lnTo>
                    <a:close/>
                    <a:moveTo>
                      <a:pt x="10747" y="6203"/>
                    </a:moveTo>
                    <a:lnTo>
                      <a:pt x="10747" y="6080"/>
                    </a:lnTo>
                    <a:lnTo>
                      <a:pt x="10809" y="6018"/>
                    </a:lnTo>
                    <a:lnTo>
                      <a:pt x="10870" y="5834"/>
                    </a:lnTo>
                    <a:lnTo>
                      <a:pt x="10962" y="5773"/>
                    </a:lnTo>
                    <a:lnTo>
                      <a:pt x="11024" y="5773"/>
                    </a:lnTo>
                    <a:lnTo>
                      <a:pt x="11116" y="5896"/>
                    </a:lnTo>
                    <a:lnTo>
                      <a:pt x="11116" y="6018"/>
                    </a:lnTo>
                    <a:lnTo>
                      <a:pt x="11055" y="6080"/>
                    </a:lnTo>
                    <a:lnTo>
                      <a:pt x="11055" y="6172"/>
                    </a:lnTo>
                    <a:lnTo>
                      <a:pt x="10962" y="6233"/>
                    </a:lnTo>
                    <a:lnTo>
                      <a:pt x="10809" y="6233"/>
                    </a:lnTo>
                    <a:lnTo>
                      <a:pt x="10747" y="6203"/>
                    </a:lnTo>
                    <a:close/>
                    <a:moveTo>
                      <a:pt x="9765" y="8014"/>
                    </a:moveTo>
                    <a:lnTo>
                      <a:pt x="9796" y="8106"/>
                    </a:lnTo>
                    <a:lnTo>
                      <a:pt x="9980" y="8168"/>
                    </a:lnTo>
                    <a:lnTo>
                      <a:pt x="10103" y="8137"/>
                    </a:lnTo>
                    <a:lnTo>
                      <a:pt x="10164" y="8045"/>
                    </a:lnTo>
                    <a:lnTo>
                      <a:pt x="10133" y="7891"/>
                    </a:lnTo>
                    <a:lnTo>
                      <a:pt x="10041" y="7799"/>
                    </a:lnTo>
                    <a:lnTo>
                      <a:pt x="9980" y="7861"/>
                    </a:lnTo>
                    <a:lnTo>
                      <a:pt x="9857" y="7984"/>
                    </a:lnTo>
                    <a:lnTo>
                      <a:pt x="9734" y="8014"/>
                    </a:lnTo>
                    <a:close/>
                    <a:moveTo>
                      <a:pt x="9857" y="7707"/>
                    </a:moveTo>
                    <a:lnTo>
                      <a:pt x="9918" y="7677"/>
                    </a:lnTo>
                    <a:lnTo>
                      <a:pt x="9980" y="7584"/>
                    </a:lnTo>
                    <a:lnTo>
                      <a:pt x="9980" y="7462"/>
                    </a:lnTo>
                    <a:lnTo>
                      <a:pt x="9888" y="7523"/>
                    </a:lnTo>
                    <a:lnTo>
                      <a:pt x="9826" y="7707"/>
                    </a:lnTo>
                    <a:close/>
                    <a:moveTo>
                      <a:pt x="10103" y="7554"/>
                    </a:moveTo>
                    <a:lnTo>
                      <a:pt x="10103" y="7615"/>
                    </a:lnTo>
                    <a:lnTo>
                      <a:pt x="10195" y="7646"/>
                    </a:lnTo>
                    <a:lnTo>
                      <a:pt x="10318" y="7615"/>
                    </a:lnTo>
                    <a:lnTo>
                      <a:pt x="10379" y="7523"/>
                    </a:lnTo>
                    <a:lnTo>
                      <a:pt x="10318" y="7462"/>
                    </a:lnTo>
                    <a:lnTo>
                      <a:pt x="10195" y="7462"/>
                    </a:lnTo>
                    <a:lnTo>
                      <a:pt x="10164" y="7523"/>
                    </a:lnTo>
                    <a:lnTo>
                      <a:pt x="10072" y="7554"/>
                    </a:lnTo>
                    <a:close/>
                    <a:moveTo>
                      <a:pt x="10133" y="6909"/>
                    </a:moveTo>
                    <a:lnTo>
                      <a:pt x="10041" y="7001"/>
                    </a:lnTo>
                    <a:lnTo>
                      <a:pt x="9918" y="7001"/>
                    </a:lnTo>
                    <a:lnTo>
                      <a:pt x="9826" y="6940"/>
                    </a:lnTo>
                    <a:lnTo>
                      <a:pt x="9826" y="6755"/>
                    </a:lnTo>
                    <a:lnTo>
                      <a:pt x="9949" y="6602"/>
                    </a:lnTo>
                    <a:lnTo>
                      <a:pt x="10133" y="6540"/>
                    </a:lnTo>
                    <a:lnTo>
                      <a:pt x="10287" y="6571"/>
                    </a:lnTo>
                    <a:lnTo>
                      <a:pt x="10348" y="6663"/>
                    </a:lnTo>
                    <a:lnTo>
                      <a:pt x="10502" y="6725"/>
                    </a:lnTo>
                    <a:lnTo>
                      <a:pt x="10502" y="6847"/>
                    </a:lnTo>
                    <a:lnTo>
                      <a:pt x="10410" y="6940"/>
                    </a:lnTo>
                    <a:lnTo>
                      <a:pt x="10225" y="6940"/>
                    </a:lnTo>
                    <a:lnTo>
                      <a:pt x="10133" y="6878"/>
                    </a:lnTo>
                    <a:close/>
                    <a:moveTo>
                      <a:pt x="10717" y="6847"/>
                    </a:moveTo>
                    <a:lnTo>
                      <a:pt x="10840" y="6940"/>
                    </a:lnTo>
                    <a:lnTo>
                      <a:pt x="10962" y="6970"/>
                    </a:lnTo>
                    <a:lnTo>
                      <a:pt x="11085" y="6878"/>
                    </a:lnTo>
                    <a:lnTo>
                      <a:pt x="11116" y="6786"/>
                    </a:lnTo>
                    <a:lnTo>
                      <a:pt x="11024" y="6694"/>
                    </a:lnTo>
                    <a:lnTo>
                      <a:pt x="10932" y="6725"/>
                    </a:lnTo>
                    <a:lnTo>
                      <a:pt x="10870" y="6847"/>
                    </a:lnTo>
                    <a:close/>
                    <a:moveTo>
                      <a:pt x="11116" y="8383"/>
                    </a:moveTo>
                    <a:lnTo>
                      <a:pt x="11116" y="8291"/>
                    </a:lnTo>
                    <a:lnTo>
                      <a:pt x="11024" y="8137"/>
                    </a:lnTo>
                    <a:lnTo>
                      <a:pt x="10993" y="7953"/>
                    </a:lnTo>
                    <a:lnTo>
                      <a:pt x="11024" y="7830"/>
                    </a:lnTo>
                    <a:lnTo>
                      <a:pt x="10901" y="7615"/>
                    </a:lnTo>
                    <a:lnTo>
                      <a:pt x="10778" y="7523"/>
                    </a:lnTo>
                    <a:lnTo>
                      <a:pt x="10686" y="7584"/>
                    </a:lnTo>
                    <a:lnTo>
                      <a:pt x="10502" y="7615"/>
                    </a:lnTo>
                    <a:lnTo>
                      <a:pt x="10318" y="7738"/>
                    </a:lnTo>
                    <a:lnTo>
                      <a:pt x="10256" y="7861"/>
                    </a:lnTo>
                    <a:lnTo>
                      <a:pt x="10410" y="8076"/>
                    </a:lnTo>
                    <a:lnTo>
                      <a:pt x="10440" y="8352"/>
                    </a:lnTo>
                    <a:lnTo>
                      <a:pt x="10563" y="8444"/>
                    </a:lnTo>
                    <a:lnTo>
                      <a:pt x="10655" y="8475"/>
                    </a:lnTo>
                    <a:lnTo>
                      <a:pt x="10901" y="8383"/>
                    </a:lnTo>
                    <a:lnTo>
                      <a:pt x="11116" y="8383"/>
                    </a:lnTo>
                    <a:close/>
                    <a:moveTo>
                      <a:pt x="11546" y="8260"/>
                    </a:moveTo>
                    <a:lnTo>
                      <a:pt x="11546" y="8168"/>
                    </a:lnTo>
                    <a:lnTo>
                      <a:pt x="11423" y="8076"/>
                    </a:lnTo>
                    <a:lnTo>
                      <a:pt x="11423" y="7984"/>
                    </a:lnTo>
                    <a:lnTo>
                      <a:pt x="11546" y="7922"/>
                    </a:lnTo>
                    <a:lnTo>
                      <a:pt x="11607" y="7738"/>
                    </a:lnTo>
                    <a:lnTo>
                      <a:pt x="11638" y="7646"/>
                    </a:lnTo>
                    <a:lnTo>
                      <a:pt x="11853" y="7523"/>
                    </a:lnTo>
                    <a:lnTo>
                      <a:pt x="11945" y="7523"/>
                    </a:lnTo>
                    <a:lnTo>
                      <a:pt x="11976" y="7462"/>
                    </a:lnTo>
                    <a:lnTo>
                      <a:pt x="11853" y="7400"/>
                    </a:lnTo>
                    <a:lnTo>
                      <a:pt x="11730" y="7431"/>
                    </a:lnTo>
                    <a:lnTo>
                      <a:pt x="11423" y="7247"/>
                    </a:lnTo>
                    <a:lnTo>
                      <a:pt x="11239" y="7093"/>
                    </a:lnTo>
                    <a:lnTo>
                      <a:pt x="11147" y="7155"/>
                    </a:lnTo>
                    <a:lnTo>
                      <a:pt x="10993" y="7216"/>
                    </a:lnTo>
                    <a:lnTo>
                      <a:pt x="10962" y="7216"/>
                    </a:lnTo>
                    <a:lnTo>
                      <a:pt x="10962" y="7369"/>
                    </a:lnTo>
                    <a:lnTo>
                      <a:pt x="11116" y="7707"/>
                    </a:lnTo>
                    <a:lnTo>
                      <a:pt x="11116" y="7922"/>
                    </a:lnTo>
                    <a:lnTo>
                      <a:pt x="11239" y="8199"/>
                    </a:lnTo>
                    <a:lnTo>
                      <a:pt x="11423" y="8291"/>
                    </a:lnTo>
                    <a:lnTo>
                      <a:pt x="11546" y="8291"/>
                    </a:lnTo>
                    <a:close/>
                    <a:moveTo>
                      <a:pt x="12068" y="8260"/>
                    </a:moveTo>
                    <a:lnTo>
                      <a:pt x="12068" y="8352"/>
                    </a:lnTo>
                    <a:lnTo>
                      <a:pt x="12252" y="8475"/>
                    </a:lnTo>
                    <a:lnTo>
                      <a:pt x="12375" y="8598"/>
                    </a:lnTo>
                    <a:lnTo>
                      <a:pt x="12590" y="8628"/>
                    </a:lnTo>
                    <a:lnTo>
                      <a:pt x="12713" y="8383"/>
                    </a:lnTo>
                    <a:lnTo>
                      <a:pt x="12651" y="8137"/>
                    </a:lnTo>
                    <a:lnTo>
                      <a:pt x="12498" y="8076"/>
                    </a:lnTo>
                    <a:lnTo>
                      <a:pt x="12313" y="8106"/>
                    </a:lnTo>
                    <a:lnTo>
                      <a:pt x="12068" y="8260"/>
                    </a:lnTo>
                    <a:close/>
                    <a:moveTo>
                      <a:pt x="12006" y="8598"/>
                    </a:moveTo>
                    <a:lnTo>
                      <a:pt x="12006" y="8721"/>
                    </a:lnTo>
                    <a:lnTo>
                      <a:pt x="12160" y="8782"/>
                    </a:lnTo>
                    <a:lnTo>
                      <a:pt x="12252" y="8813"/>
                    </a:lnTo>
                    <a:lnTo>
                      <a:pt x="12313" y="8751"/>
                    </a:lnTo>
                    <a:lnTo>
                      <a:pt x="12160" y="8598"/>
                    </a:lnTo>
                    <a:close/>
                    <a:moveTo>
                      <a:pt x="12037" y="3316"/>
                    </a:moveTo>
                    <a:lnTo>
                      <a:pt x="12129" y="3255"/>
                    </a:lnTo>
                    <a:lnTo>
                      <a:pt x="12221" y="3255"/>
                    </a:lnTo>
                    <a:lnTo>
                      <a:pt x="12375" y="3132"/>
                    </a:lnTo>
                    <a:lnTo>
                      <a:pt x="12467" y="3132"/>
                    </a:lnTo>
                    <a:lnTo>
                      <a:pt x="12528" y="3193"/>
                    </a:lnTo>
                    <a:lnTo>
                      <a:pt x="12682" y="3193"/>
                    </a:lnTo>
                    <a:lnTo>
                      <a:pt x="12682" y="3316"/>
                    </a:lnTo>
                    <a:lnTo>
                      <a:pt x="12528" y="3439"/>
                    </a:lnTo>
                    <a:lnTo>
                      <a:pt x="12406" y="3439"/>
                    </a:lnTo>
                    <a:lnTo>
                      <a:pt x="12313" y="3378"/>
                    </a:lnTo>
                    <a:lnTo>
                      <a:pt x="12068" y="3378"/>
                    </a:lnTo>
                    <a:lnTo>
                      <a:pt x="12037" y="3316"/>
                    </a:lnTo>
                    <a:close/>
                    <a:moveTo>
                      <a:pt x="12344" y="5619"/>
                    </a:moveTo>
                    <a:lnTo>
                      <a:pt x="12436" y="5435"/>
                    </a:lnTo>
                    <a:lnTo>
                      <a:pt x="12528" y="5343"/>
                    </a:lnTo>
                    <a:lnTo>
                      <a:pt x="12528" y="5312"/>
                    </a:lnTo>
                    <a:lnTo>
                      <a:pt x="12406" y="5220"/>
                    </a:lnTo>
                    <a:lnTo>
                      <a:pt x="12344" y="5097"/>
                    </a:lnTo>
                    <a:lnTo>
                      <a:pt x="12191" y="5097"/>
                    </a:lnTo>
                    <a:lnTo>
                      <a:pt x="11976" y="5159"/>
                    </a:lnTo>
                    <a:lnTo>
                      <a:pt x="11761" y="5281"/>
                    </a:lnTo>
                    <a:lnTo>
                      <a:pt x="11699" y="5404"/>
                    </a:lnTo>
                    <a:lnTo>
                      <a:pt x="11730" y="5496"/>
                    </a:lnTo>
                    <a:lnTo>
                      <a:pt x="12006" y="5681"/>
                    </a:lnTo>
                    <a:lnTo>
                      <a:pt x="12160" y="5742"/>
                    </a:lnTo>
                    <a:lnTo>
                      <a:pt x="12344" y="5650"/>
                    </a:lnTo>
                    <a:close/>
                    <a:moveTo>
                      <a:pt x="12774" y="5343"/>
                    </a:moveTo>
                    <a:lnTo>
                      <a:pt x="12713" y="5435"/>
                    </a:lnTo>
                    <a:lnTo>
                      <a:pt x="12713" y="5619"/>
                    </a:lnTo>
                    <a:lnTo>
                      <a:pt x="12559" y="5742"/>
                    </a:lnTo>
                    <a:lnTo>
                      <a:pt x="12498" y="5711"/>
                    </a:lnTo>
                    <a:lnTo>
                      <a:pt x="12406" y="5711"/>
                    </a:lnTo>
                    <a:lnTo>
                      <a:pt x="12160" y="5896"/>
                    </a:lnTo>
                    <a:lnTo>
                      <a:pt x="12006" y="5896"/>
                    </a:lnTo>
                    <a:lnTo>
                      <a:pt x="11914" y="5803"/>
                    </a:lnTo>
                    <a:lnTo>
                      <a:pt x="11822" y="5865"/>
                    </a:lnTo>
                    <a:lnTo>
                      <a:pt x="11822" y="6018"/>
                    </a:lnTo>
                    <a:lnTo>
                      <a:pt x="11884" y="6172"/>
                    </a:lnTo>
                    <a:lnTo>
                      <a:pt x="11884" y="6633"/>
                    </a:lnTo>
                    <a:lnTo>
                      <a:pt x="11976" y="6878"/>
                    </a:lnTo>
                    <a:lnTo>
                      <a:pt x="12160" y="7216"/>
                    </a:lnTo>
                    <a:lnTo>
                      <a:pt x="12313" y="7216"/>
                    </a:lnTo>
                    <a:lnTo>
                      <a:pt x="12559" y="7124"/>
                    </a:lnTo>
                    <a:lnTo>
                      <a:pt x="12774" y="7124"/>
                    </a:lnTo>
                    <a:lnTo>
                      <a:pt x="12928" y="7001"/>
                    </a:lnTo>
                    <a:lnTo>
                      <a:pt x="13173" y="6970"/>
                    </a:lnTo>
                    <a:lnTo>
                      <a:pt x="13173" y="6847"/>
                    </a:lnTo>
                    <a:lnTo>
                      <a:pt x="13050" y="6725"/>
                    </a:lnTo>
                    <a:lnTo>
                      <a:pt x="12928" y="6571"/>
                    </a:lnTo>
                    <a:lnTo>
                      <a:pt x="12743" y="6479"/>
                    </a:lnTo>
                    <a:lnTo>
                      <a:pt x="12651" y="6295"/>
                    </a:lnTo>
                    <a:lnTo>
                      <a:pt x="12651" y="6172"/>
                    </a:lnTo>
                    <a:lnTo>
                      <a:pt x="12805" y="6080"/>
                    </a:lnTo>
                    <a:lnTo>
                      <a:pt x="12989" y="6080"/>
                    </a:lnTo>
                    <a:lnTo>
                      <a:pt x="13143" y="5988"/>
                    </a:lnTo>
                    <a:lnTo>
                      <a:pt x="13143" y="5834"/>
                    </a:lnTo>
                    <a:lnTo>
                      <a:pt x="12989" y="5650"/>
                    </a:lnTo>
                    <a:lnTo>
                      <a:pt x="12835" y="5558"/>
                    </a:lnTo>
                    <a:lnTo>
                      <a:pt x="12743" y="5343"/>
                    </a:lnTo>
                    <a:close/>
                    <a:moveTo>
                      <a:pt x="13542" y="5681"/>
                    </a:moveTo>
                    <a:lnTo>
                      <a:pt x="13388" y="5589"/>
                    </a:lnTo>
                    <a:lnTo>
                      <a:pt x="13388" y="5466"/>
                    </a:lnTo>
                    <a:lnTo>
                      <a:pt x="13296" y="5343"/>
                    </a:lnTo>
                    <a:lnTo>
                      <a:pt x="13112" y="5343"/>
                    </a:lnTo>
                    <a:lnTo>
                      <a:pt x="12989" y="5220"/>
                    </a:lnTo>
                    <a:lnTo>
                      <a:pt x="12989" y="5097"/>
                    </a:lnTo>
                    <a:lnTo>
                      <a:pt x="13050" y="4974"/>
                    </a:lnTo>
                    <a:lnTo>
                      <a:pt x="12958" y="4759"/>
                    </a:lnTo>
                    <a:lnTo>
                      <a:pt x="12928" y="4545"/>
                    </a:lnTo>
                    <a:lnTo>
                      <a:pt x="12958" y="4330"/>
                    </a:lnTo>
                    <a:lnTo>
                      <a:pt x="13112" y="4237"/>
                    </a:lnTo>
                    <a:lnTo>
                      <a:pt x="13265" y="4023"/>
                    </a:lnTo>
                    <a:lnTo>
                      <a:pt x="13265" y="3930"/>
                    </a:lnTo>
                    <a:lnTo>
                      <a:pt x="13296" y="3808"/>
                    </a:lnTo>
                    <a:lnTo>
                      <a:pt x="13419" y="3808"/>
                    </a:lnTo>
                    <a:lnTo>
                      <a:pt x="13542" y="3869"/>
                    </a:lnTo>
                    <a:lnTo>
                      <a:pt x="13695" y="3930"/>
                    </a:lnTo>
                    <a:lnTo>
                      <a:pt x="13757" y="4084"/>
                    </a:lnTo>
                    <a:lnTo>
                      <a:pt x="13757" y="4360"/>
                    </a:lnTo>
                    <a:lnTo>
                      <a:pt x="13787" y="4422"/>
                    </a:lnTo>
                    <a:lnTo>
                      <a:pt x="13941" y="4483"/>
                    </a:lnTo>
                    <a:lnTo>
                      <a:pt x="14125" y="4698"/>
                    </a:lnTo>
                    <a:lnTo>
                      <a:pt x="14217" y="4698"/>
                    </a:lnTo>
                    <a:lnTo>
                      <a:pt x="14217" y="4759"/>
                    </a:lnTo>
                    <a:lnTo>
                      <a:pt x="13972" y="4913"/>
                    </a:lnTo>
                    <a:lnTo>
                      <a:pt x="13726" y="5036"/>
                    </a:lnTo>
                    <a:lnTo>
                      <a:pt x="13665" y="5159"/>
                    </a:lnTo>
                    <a:lnTo>
                      <a:pt x="13695" y="5312"/>
                    </a:lnTo>
                    <a:lnTo>
                      <a:pt x="13665" y="5496"/>
                    </a:lnTo>
                    <a:lnTo>
                      <a:pt x="13542" y="5681"/>
                    </a:lnTo>
                    <a:close/>
                    <a:moveTo>
                      <a:pt x="84442" y="10348"/>
                    </a:moveTo>
                    <a:lnTo>
                      <a:pt x="84503" y="10348"/>
                    </a:lnTo>
                    <a:lnTo>
                      <a:pt x="84534" y="10225"/>
                    </a:lnTo>
                    <a:lnTo>
                      <a:pt x="84442" y="10164"/>
                    </a:lnTo>
                    <a:lnTo>
                      <a:pt x="84380" y="10225"/>
                    </a:lnTo>
                    <a:lnTo>
                      <a:pt x="84442" y="10348"/>
                    </a:lnTo>
                    <a:close/>
                    <a:moveTo>
                      <a:pt x="83797" y="10225"/>
                    </a:moveTo>
                    <a:lnTo>
                      <a:pt x="83920" y="10225"/>
                    </a:lnTo>
                    <a:lnTo>
                      <a:pt x="83981" y="10133"/>
                    </a:lnTo>
                    <a:lnTo>
                      <a:pt x="83766" y="10072"/>
                    </a:lnTo>
                    <a:lnTo>
                      <a:pt x="83736" y="10133"/>
                    </a:lnTo>
                    <a:lnTo>
                      <a:pt x="83797" y="10225"/>
                    </a:lnTo>
                    <a:close/>
                    <a:moveTo>
                      <a:pt x="83183" y="10440"/>
                    </a:moveTo>
                    <a:lnTo>
                      <a:pt x="83244" y="10440"/>
                    </a:lnTo>
                    <a:lnTo>
                      <a:pt x="83306" y="10379"/>
                    </a:lnTo>
                    <a:lnTo>
                      <a:pt x="83275" y="10225"/>
                    </a:lnTo>
                    <a:lnTo>
                      <a:pt x="83152" y="10194"/>
                    </a:lnTo>
                    <a:lnTo>
                      <a:pt x="83091" y="10317"/>
                    </a:lnTo>
                    <a:lnTo>
                      <a:pt x="83183" y="10440"/>
                    </a:lnTo>
                    <a:close/>
                    <a:moveTo>
                      <a:pt x="97523" y="27973"/>
                    </a:moveTo>
                    <a:lnTo>
                      <a:pt x="97461" y="28004"/>
                    </a:lnTo>
                    <a:lnTo>
                      <a:pt x="97523" y="28188"/>
                    </a:lnTo>
                    <a:lnTo>
                      <a:pt x="97615" y="28096"/>
                    </a:lnTo>
                    <a:lnTo>
                      <a:pt x="97615" y="27973"/>
                    </a:lnTo>
                    <a:lnTo>
                      <a:pt x="97553" y="27942"/>
                    </a:lnTo>
                    <a:lnTo>
                      <a:pt x="97523" y="27973"/>
                    </a:lnTo>
                    <a:close/>
                    <a:moveTo>
                      <a:pt x="97308" y="27666"/>
                    </a:moveTo>
                    <a:lnTo>
                      <a:pt x="97492" y="27820"/>
                    </a:lnTo>
                    <a:lnTo>
                      <a:pt x="97553" y="27789"/>
                    </a:lnTo>
                    <a:lnTo>
                      <a:pt x="97553" y="27727"/>
                    </a:lnTo>
                    <a:lnTo>
                      <a:pt x="97430" y="27574"/>
                    </a:lnTo>
                    <a:lnTo>
                      <a:pt x="97338" y="27574"/>
                    </a:lnTo>
                    <a:lnTo>
                      <a:pt x="97308" y="27635"/>
                    </a:lnTo>
                    <a:close/>
                    <a:moveTo>
                      <a:pt x="15507" y="17625"/>
                    </a:moveTo>
                    <a:lnTo>
                      <a:pt x="15568" y="17625"/>
                    </a:lnTo>
                    <a:lnTo>
                      <a:pt x="15630" y="17533"/>
                    </a:lnTo>
                    <a:lnTo>
                      <a:pt x="15845" y="17380"/>
                    </a:lnTo>
                    <a:lnTo>
                      <a:pt x="15875" y="17257"/>
                    </a:lnTo>
                    <a:lnTo>
                      <a:pt x="15814" y="17257"/>
                    </a:lnTo>
                    <a:lnTo>
                      <a:pt x="15630" y="17410"/>
                    </a:lnTo>
                    <a:lnTo>
                      <a:pt x="15538" y="17441"/>
                    </a:lnTo>
                    <a:lnTo>
                      <a:pt x="15445" y="17533"/>
                    </a:lnTo>
                    <a:lnTo>
                      <a:pt x="15507" y="17625"/>
                    </a:lnTo>
                    <a:close/>
                    <a:moveTo>
                      <a:pt x="14494" y="22937"/>
                    </a:moveTo>
                    <a:lnTo>
                      <a:pt x="14739" y="22937"/>
                    </a:lnTo>
                    <a:lnTo>
                      <a:pt x="14985" y="22814"/>
                    </a:lnTo>
                    <a:lnTo>
                      <a:pt x="15169" y="22722"/>
                    </a:lnTo>
                    <a:lnTo>
                      <a:pt x="15323" y="22753"/>
                    </a:lnTo>
                    <a:lnTo>
                      <a:pt x="15415" y="22845"/>
                    </a:lnTo>
                    <a:lnTo>
                      <a:pt x="15599" y="22876"/>
                    </a:lnTo>
                    <a:lnTo>
                      <a:pt x="15722" y="22814"/>
                    </a:lnTo>
                    <a:lnTo>
                      <a:pt x="15660" y="22722"/>
                    </a:lnTo>
                    <a:lnTo>
                      <a:pt x="15660" y="22600"/>
                    </a:lnTo>
                    <a:lnTo>
                      <a:pt x="15722" y="22630"/>
                    </a:lnTo>
                    <a:lnTo>
                      <a:pt x="15814" y="22784"/>
                    </a:lnTo>
                    <a:lnTo>
                      <a:pt x="15937" y="22876"/>
                    </a:lnTo>
                    <a:lnTo>
                      <a:pt x="16182" y="22876"/>
                    </a:lnTo>
                    <a:lnTo>
                      <a:pt x="16213" y="22784"/>
                    </a:lnTo>
                    <a:lnTo>
                      <a:pt x="16336" y="22753"/>
                    </a:lnTo>
                    <a:lnTo>
                      <a:pt x="16428" y="22538"/>
                    </a:lnTo>
                    <a:lnTo>
                      <a:pt x="16428" y="22385"/>
                    </a:lnTo>
                    <a:lnTo>
                      <a:pt x="16520" y="22200"/>
                    </a:lnTo>
                    <a:lnTo>
                      <a:pt x="16551" y="22047"/>
                    </a:lnTo>
                    <a:lnTo>
                      <a:pt x="16428" y="21924"/>
                    </a:lnTo>
                    <a:lnTo>
                      <a:pt x="16367" y="21740"/>
                    </a:lnTo>
                    <a:lnTo>
                      <a:pt x="16213" y="21709"/>
                    </a:lnTo>
                    <a:lnTo>
                      <a:pt x="16090" y="21709"/>
                    </a:lnTo>
                    <a:lnTo>
                      <a:pt x="16029" y="21617"/>
                    </a:lnTo>
                    <a:lnTo>
                      <a:pt x="16121" y="21586"/>
                    </a:lnTo>
                    <a:lnTo>
                      <a:pt x="16244" y="21617"/>
                    </a:lnTo>
                    <a:lnTo>
                      <a:pt x="16367" y="21586"/>
                    </a:lnTo>
                    <a:lnTo>
                      <a:pt x="16459" y="21709"/>
                    </a:lnTo>
                    <a:lnTo>
                      <a:pt x="16459" y="21801"/>
                    </a:lnTo>
                    <a:lnTo>
                      <a:pt x="16520" y="21863"/>
                    </a:lnTo>
                    <a:lnTo>
                      <a:pt x="16612" y="21740"/>
                    </a:lnTo>
                    <a:lnTo>
                      <a:pt x="16551" y="21494"/>
                    </a:lnTo>
                    <a:lnTo>
                      <a:pt x="16367" y="21279"/>
                    </a:lnTo>
                    <a:lnTo>
                      <a:pt x="16213" y="21034"/>
                    </a:lnTo>
                    <a:lnTo>
                      <a:pt x="16244" y="20941"/>
                    </a:lnTo>
                    <a:lnTo>
                      <a:pt x="16367" y="21095"/>
                    </a:lnTo>
                    <a:lnTo>
                      <a:pt x="16397" y="21187"/>
                    </a:lnTo>
                    <a:lnTo>
                      <a:pt x="16551" y="21279"/>
                    </a:lnTo>
                    <a:lnTo>
                      <a:pt x="16704" y="21310"/>
                    </a:lnTo>
                    <a:lnTo>
                      <a:pt x="16735" y="21218"/>
                    </a:lnTo>
                    <a:lnTo>
                      <a:pt x="16735" y="21126"/>
                    </a:lnTo>
                    <a:lnTo>
                      <a:pt x="16674" y="21034"/>
                    </a:lnTo>
                    <a:lnTo>
                      <a:pt x="16674" y="20941"/>
                    </a:lnTo>
                    <a:lnTo>
                      <a:pt x="16766" y="20788"/>
                    </a:lnTo>
                    <a:lnTo>
                      <a:pt x="16766" y="20634"/>
                    </a:lnTo>
                    <a:lnTo>
                      <a:pt x="16643" y="20450"/>
                    </a:lnTo>
                    <a:lnTo>
                      <a:pt x="16459" y="20235"/>
                    </a:lnTo>
                    <a:lnTo>
                      <a:pt x="16582" y="20235"/>
                    </a:lnTo>
                    <a:lnTo>
                      <a:pt x="16704" y="20358"/>
                    </a:lnTo>
                    <a:lnTo>
                      <a:pt x="16827" y="20327"/>
                    </a:lnTo>
                    <a:lnTo>
                      <a:pt x="16889" y="20174"/>
                    </a:lnTo>
                    <a:lnTo>
                      <a:pt x="16858" y="20112"/>
                    </a:lnTo>
                    <a:lnTo>
                      <a:pt x="16735" y="20112"/>
                    </a:lnTo>
                    <a:lnTo>
                      <a:pt x="16735" y="19897"/>
                    </a:lnTo>
                    <a:lnTo>
                      <a:pt x="16858" y="19867"/>
                    </a:lnTo>
                    <a:lnTo>
                      <a:pt x="16981" y="19990"/>
                    </a:lnTo>
                    <a:lnTo>
                      <a:pt x="17196" y="20051"/>
                    </a:lnTo>
                    <a:lnTo>
                      <a:pt x="17257" y="19959"/>
                    </a:lnTo>
                    <a:lnTo>
                      <a:pt x="17134" y="19897"/>
                    </a:lnTo>
                    <a:lnTo>
                      <a:pt x="17134" y="19805"/>
                    </a:lnTo>
                    <a:lnTo>
                      <a:pt x="17257" y="19805"/>
                    </a:lnTo>
                    <a:lnTo>
                      <a:pt x="17349" y="19836"/>
                    </a:lnTo>
                    <a:lnTo>
                      <a:pt x="17472" y="19744"/>
                    </a:lnTo>
                    <a:lnTo>
                      <a:pt x="17472" y="19560"/>
                    </a:lnTo>
                    <a:lnTo>
                      <a:pt x="17411" y="19498"/>
                    </a:lnTo>
                    <a:lnTo>
                      <a:pt x="17441" y="19437"/>
                    </a:lnTo>
                    <a:lnTo>
                      <a:pt x="17656" y="19345"/>
                    </a:lnTo>
                    <a:lnTo>
                      <a:pt x="17687" y="19222"/>
                    </a:lnTo>
                    <a:lnTo>
                      <a:pt x="17564" y="19130"/>
                    </a:lnTo>
                    <a:lnTo>
                      <a:pt x="17503" y="19007"/>
                    </a:lnTo>
                    <a:lnTo>
                      <a:pt x="17595" y="18853"/>
                    </a:lnTo>
                    <a:lnTo>
                      <a:pt x="17656" y="19007"/>
                    </a:lnTo>
                    <a:lnTo>
                      <a:pt x="17748" y="18915"/>
                    </a:lnTo>
                    <a:lnTo>
                      <a:pt x="17994" y="18638"/>
                    </a:lnTo>
                    <a:lnTo>
                      <a:pt x="18055" y="18454"/>
                    </a:lnTo>
                    <a:lnTo>
                      <a:pt x="18148" y="18362"/>
                    </a:lnTo>
                    <a:lnTo>
                      <a:pt x="18178" y="18147"/>
                    </a:lnTo>
                    <a:lnTo>
                      <a:pt x="18393" y="17994"/>
                    </a:lnTo>
                    <a:lnTo>
                      <a:pt x="18547" y="17779"/>
                    </a:lnTo>
                    <a:lnTo>
                      <a:pt x="18639" y="17472"/>
                    </a:lnTo>
                    <a:lnTo>
                      <a:pt x="18762" y="17472"/>
                    </a:lnTo>
                    <a:lnTo>
                      <a:pt x="19069" y="17257"/>
                    </a:lnTo>
                    <a:lnTo>
                      <a:pt x="19407" y="16858"/>
                    </a:lnTo>
                    <a:lnTo>
                      <a:pt x="19652" y="16643"/>
                    </a:lnTo>
                    <a:lnTo>
                      <a:pt x="19775" y="16643"/>
                    </a:lnTo>
                    <a:lnTo>
                      <a:pt x="19990" y="16458"/>
                    </a:lnTo>
                    <a:lnTo>
                      <a:pt x="20236" y="16397"/>
                    </a:lnTo>
                    <a:lnTo>
                      <a:pt x="20389" y="16243"/>
                    </a:lnTo>
                    <a:lnTo>
                      <a:pt x="20635" y="15967"/>
                    </a:lnTo>
                    <a:lnTo>
                      <a:pt x="20758" y="15875"/>
                    </a:lnTo>
                    <a:lnTo>
                      <a:pt x="20850" y="15875"/>
                    </a:lnTo>
                    <a:lnTo>
                      <a:pt x="20973" y="15844"/>
                    </a:lnTo>
                    <a:lnTo>
                      <a:pt x="20973" y="15721"/>
                    </a:lnTo>
                    <a:lnTo>
                      <a:pt x="20942" y="15660"/>
                    </a:lnTo>
                    <a:lnTo>
                      <a:pt x="21003" y="15506"/>
                    </a:lnTo>
                    <a:lnTo>
                      <a:pt x="20973" y="15353"/>
                    </a:lnTo>
                    <a:lnTo>
                      <a:pt x="20973" y="15107"/>
                    </a:lnTo>
                    <a:lnTo>
                      <a:pt x="20942" y="15077"/>
                    </a:lnTo>
                    <a:lnTo>
                      <a:pt x="20819" y="15077"/>
                    </a:lnTo>
                    <a:lnTo>
                      <a:pt x="20819" y="14862"/>
                    </a:lnTo>
                    <a:lnTo>
                      <a:pt x="20911" y="14677"/>
                    </a:lnTo>
                    <a:lnTo>
                      <a:pt x="20850" y="14585"/>
                    </a:lnTo>
                    <a:lnTo>
                      <a:pt x="20696" y="14585"/>
                    </a:lnTo>
                    <a:lnTo>
                      <a:pt x="20604" y="14493"/>
                    </a:lnTo>
                    <a:lnTo>
                      <a:pt x="20451" y="14462"/>
                    </a:lnTo>
                    <a:lnTo>
                      <a:pt x="20358" y="14340"/>
                    </a:lnTo>
                    <a:lnTo>
                      <a:pt x="20358" y="14217"/>
                    </a:lnTo>
                    <a:lnTo>
                      <a:pt x="20297" y="14125"/>
                    </a:lnTo>
                    <a:lnTo>
                      <a:pt x="20113" y="14248"/>
                    </a:lnTo>
                    <a:lnTo>
                      <a:pt x="20082" y="14309"/>
                    </a:lnTo>
                    <a:lnTo>
                      <a:pt x="19990" y="14278"/>
                    </a:lnTo>
                    <a:lnTo>
                      <a:pt x="19836" y="14217"/>
                    </a:lnTo>
                    <a:lnTo>
                      <a:pt x="19714" y="14278"/>
                    </a:lnTo>
                    <a:lnTo>
                      <a:pt x="19499" y="14401"/>
                    </a:lnTo>
                    <a:lnTo>
                      <a:pt x="19468" y="14555"/>
                    </a:lnTo>
                    <a:lnTo>
                      <a:pt x="19376" y="14616"/>
                    </a:lnTo>
                    <a:lnTo>
                      <a:pt x="19253" y="14647"/>
                    </a:lnTo>
                    <a:lnTo>
                      <a:pt x="19161" y="14739"/>
                    </a:lnTo>
                    <a:lnTo>
                      <a:pt x="19130" y="14862"/>
                    </a:lnTo>
                    <a:lnTo>
                      <a:pt x="19007" y="14984"/>
                    </a:lnTo>
                    <a:lnTo>
                      <a:pt x="19007" y="15077"/>
                    </a:lnTo>
                    <a:lnTo>
                      <a:pt x="19099" y="15230"/>
                    </a:lnTo>
                    <a:lnTo>
                      <a:pt x="19099" y="15353"/>
                    </a:lnTo>
                    <a:lnTo>
                      <a:pt x="18977" y="15353"/>
                    </a:lnTo>
                    <a:lnTo>
                      <a:pt x="18885" y="15445"/>
                    </a:lnTo>
                    <a:lnTo>
                      <a:pt x="18885" y="15568"/>
                    </a:lnTo>
                    <a:lnTo>
                      <a:pt x="18823" y="15599"/>
                    </a:lnTo>
                    <a:lnTo>
                      <a:pt x="18731" y="15721"/>
                    </a:lnTo>
                    <a:lnTo>
                      <a:pt x="18424" y="15936"/>
                    </a:lnTo>
                    <a:lnTo>
                      <a:pt x="18332" y="15998"/>
                    </a:lnTo>
                    <a:lnTo>
                      <a:pt x="18270" y="15967"/>
                    </a:lnTo>
                    <a:lnTo>
                      <a:pt x="18117" y="15967"/>
                    </a:lnTo>
                    <a:lnTo>
                      <a:pt x="17994" y="16059"/>
                    </a:lnTo>
                    <a:lnTo>
                      <a:pt x="17871" y="16274"/>
                    </a:lnTo>
                    <a:lnTo>
                      <a:pt x="17748" y="16366"/>
                    </a:lnTo>
                    <a:lnTo>
                      <a:pt x="17687" y="16305"/>
                    </a:lnTo>
                    <a:lnTo>
                      <a:pt x="17626" y="16182"/>
                    </a:lnTo>
                    <a:lnTo>
                      <a:pt x="17564" y="16182"/>
                    </a:lnTo>
                    <a:lnTo>
                      <a:pt x="17533" y="16305"/>
                    </a:lnTo>
                    <a:lnTo>
                      <a:pt x="17564" y="16489"/>
                    </a:lnTo>
                    <a:lnTo>
                      <a:pt x="17503" y="16550"/>
                    </a:lnTo>
                    <a:lnTo>
                      <a:pt x="17472" y="16397"/>
                    </a:lnTo>
                    <a:lnTo>
                      <a:pt x="17380" y="16274"/>
                    </a:lnTo>
                    <a:lnTo>
                      <a:pt x="17134" y="16274"/>
                    </a:lnTo>
                    <a:lnTo>
                      <a:pt x="16827" y="16366"/>
                    </a:lnTo>
                    <a:lnTo>
                      <a:pt x="16766" y="16428"/>
                    </a:lnTo>
                    <a:lnTo>
                      <a:pt x="16643" y="16458"/>
                    </a:lnTo>
                    <a:lnTo>
                      <a:pt x="16582" y="16550"/>
                    </a:lnTo>
                    <a:lnTo>
                      <a:pt x="16674" y="16735"/>
                    </a:lnTo>
                    <a:lnTo>
                      <a:pt x="16766" y="16827"/>
                    </a:lnTo>
                    <a:lnTo>
                      <a:pt x="16735" y="16888"/>
                    </a:lnTo>
                    <a:lnTo>
                      <a:pt x="16674" y="16919"/>
                    </a:lnTo>
                    <a:lnTo>
                      <a:pt x="16551" y="17072"/>
                    </a:lnTo>
                    <a:lnTo>
                      <a:pt x="16489" y="17042"/>
                    </a:lnTo>
                    <a:lnTo>
                      <a:pt x="16489" y="16950"/>
                    </a:lnTo>
                    <a:lnTo>
                      <a:pt x="16551" y="16888"/>
                    </a:lnTo>
                    <a:lnTo>
                      <a:pt x="16551" y="16765"/>
                    </a:lnTo>
                    <a:lnTo>
                      <a:pt x="16459" y="16765"/>
                    </a:lnTo>
                    <a:lnTo>
                      <a:pt x="16305" y="16950"/>
                    </a:lnTo>
                    <a:lnTo>
                      <a:pt x="16182" y="17042"/>
                    </a:lnTo>
                    <a:lnTo>
                      <a:pt x="16182" y="17134"/>
                    </a:lnTo>
                    <a:lnTo>
                      <a:pt x="16305" y="17195"/>
                    </a:lnTo>
                    <a:lnTo>
                      <a:pt x="16213" y="17257"/>
                    </a:lnTo>
                    <a:lnTo>
                      <a:pt x="16152" y="17410"/>
                    </a:lnTo>
                    <a:lnTo>
                      <a:pt x="15998" y="17410"/>
                    </a:lnTo>
                    <a:lnTo>
                      <a:pt x="15875" y="17472"/>
                    </a:lnTo>
                    <a:lnTo>
                      <a:pt x="15875" y="17594"/>
                    </a:lnTo>
                    <a:lnTo>
                      <a:pt x="15722" y="17625"/>
                    </a:lnTo>
                    <a:lnTo>
                      <a:pt x="15630" y="17717"/>
                    </a:lnTo>
                    <a:lnTo>
                      <a:pt x="15599" y="17963"/>
                    </a:lnTo>
                    <a:lnTo>
                      <a:pt x="15630" y="17994"/>
                    </a:lnTo>
                    <a:lnTo>
                      <a:pt x="15722" y="17994"/>
                    </a:lnTo>
                    <a:lnTo>
                      <a:pt x="15599" y="18116"/>
                    </a:lnTo>
                    <a:lnTo>
                      <a:pt x="15353" y="18116"/>
                    </a:lnTo>
                    <a:lnTo>
                      <a:pt x="15292" y="18209"/>
                    </a:lnTo>
                    <a:lnTo>
                      <a:pt x="15231" y="18424"/>
                    </a:lnTo>
                    <a:lnTo>
                      <a:pt x="15261" y="18546"/>
                    </a:lnTo>
                    <a:lnTo>
                      <a:pt x="15353" y="18546"/>
                    </a:lnTo>
                    <a:lnTo>
                      <a:pt x="15476" y="18546"/>
                    </a:lnTo>
                    <a:lnTo>
                      <a:pt x="15507" y="18608"/>
                    </a:lnTo>
                    <a:lnTo>
                      <a:pt x="15476" y="18700"/>
                    </a:lnTo>
                    <a:lnTo>
                      <a:pt x="15507" y="18823"/>
                    </a:lnTo>
                    <a:lnTo>
                      <a:pt x="15384" y="18915"/>
                    </a:lnTo>
                    <a:lnTo>
                      <a:pt x="15292" y="18884"/>
                    </a:lnTo>
                    <a:lnTo>
                      <a:pt x="15108" y="18823"/>
                    </a:lnTo>
                    <a:lnTo>
                      <a:pt x="14923" y="18915"/>
                    </a:lnTo>
                    <a:lnTo>
                      <a:pt x="14893" y="19038"/>
                    </a:lnTo>
                    <a:lnTo>
                      <a:pt x="14893" y="19160"/>
                    </a:lnTo>
                    <a:lnTo>
                      <a:pt x="14801" y="19283"/>
                    </a:lnTo>
                    <a:lnTo>
                      <a:pt x="14647" y="19437"/>
                    </a:lnTo>
                    <a:lnTo>
                      <a:pt x="14555" y="19375"/>
                    </a:lnTo>
                    <a:lnTo>
                      <a:pt x="14463" y="19253"/>
                    </a:lnTo>
                    <a:lnTo>
                      <a:pt x="14401" y="19130"/>
                    </a:lnTo>
                    <a:lnTo>
                      <a:pt x="14340" y="19160"/>
                    </a:lnTo>
                    <a:lnTo>
                      <a:pt x="14309" y="19375"/>
                    </a:lnTo>
                    <a:lnTo>
                      <a:pt x="14340" y="19560"/>
                    </a:lnTo>
                    <a:lnTo>
                      <a:pt x="14494" y="19682"/>
                    </a:lnTo>
                    <a:lnTo>
                      <a:pt x="14586" y="19652"/>
                    </a:lnTo>
                    <a:lnTo>
                      <a:pt x="14647" y="19652"/>
                    </a:lnTo>
                    <a:lnTo>
                      <a:pt x="14647" y="19744"/>
                    </a:lnTo>
                    <a:lnTo>
                      <a:pt x="14555" y="19928"/>
                    </a:lnTo>
                    <a:lnTo>
                      <a:pt x="14586" y="20020"/>
                    </a:lnTo>
                    <a:lnTo>
                      <a:pt x="14678" y="20051"/>
                    </a:lnTo>
                    <a:lnTo>
                      <a:pt x="14770" y="19959"/>
                    </a:lnTo>
                    <a:lnTo>
                      <a:pt x="14831" y="19959"/>
                    </a:lnTo>
                    <a:lnTo>
                      <a:pt x="14893" y="20020"/>
                    </a:lnTo>
                    <a:lnTo>
                      <a:pt x="15077" y="20020"/>
                    </a:lnTo>
                    <a:lnTo>
                      <a:pt x="15169" y="19928"/>
                    </a:lnTo>
                    <a:lnTo>
                      <a:pt x="15231" y="19990"/>
                    </a:lnTo>
                    <a:lnTo>
                      <a:pt x="15169" y="20082"/>
                    </a:lnTo>
                    <a:lnTo>
                      <a:pt x="15046" y="20112"/>
                    </a:lnTo>
                    <a:lnTo>
                      <a:pt x="14831" y="20112"/>
                    </a:lnTo>
                    <a:lnTo>
                      <a:pt x="14770" y="20235"/>
                    </a:lnTo>
                    <a:lnTo>
                      <a:pt x="14678" y="20174"/>
                    </a:lnTo>
                    <a:lnTo>
                      <a:pt x="14616" y="20297"/>
                    </a:lnTo>
                    <a:lnTo>
                      <a:pt x="14647" y="20450"/>
                    </a:lnTo>
                    <a:lnTo>
                      <a:pt x="14801" y="20542"/>
                    </a:lnTo>
                    <a:lnTo>
                      <a:pt x="14893" y="20542"/>
                    </a:lnTo>
                    <a:lnTo>
                      <a:pt x="15016" y="20512"/>
                    </a:lnTo>
                    <a:lnTo>
                      <a:pt x="15046" y="20573"/>
                    </a:lnTo>
                    <a:lnTo>
                      <a:pt x="15016" y="20634"/>
                    </a:lnTo>
                    <a:lnTo>
                      <a:pt x="14831" y="20696"/>
                    </a:lnTo>
                    <a:lnTo>
                      <a:pt x="14647" y="20696"/>
                    </a:lnTo>
                    <a:lnTo>
                      <a:pt x="14555" y="20757"/>
                    </a:lnTo>
                    <a:lnTo>
                      <a:pt x="14555" y="20849"/>
                    </a:lnTo>
                    <a:lnTo>
                      <a:pt x="14616" y="20911"/>
                    </a:lnTo>
                    <a:lnTo>
                      <a:pt x="14770" y="20911"/>
                    </a:lnTo>
                    <a:lnTo>
                      <a:pt x="14923" y="20911"/>
                    </a:lnTo>
                    <a:lnTo>
                      <a:pt x="14923" y="20941"/>
                    </a:lnTo>
                    <a:lnTo>
                      <a:pt x="14831" y="21003"/>
                    </a:lnTo>
                    <a:lnTo>
                      <a:pt x="14678" y="21003"/>
                    </a:lnTo>
                    <a:lnTo>
                      <a:pt x="14678" y="21095"/>
                    </a:lnTo>
                    <a:lnTo>
                      <a:pt x="14709" y="21126"/>
                    </a:lnTo>
                    <a:lnTo>
                      <a:pt x="14923" y="21156"/>
                    </a:lnTo>
                    <a:lnTo>
                      <a:pt x="15138" y="21310"/>
                    </a:lnTo>
                    <a:lnTo>
                      <a:pt x="15292" y="21371"/>
                    </a:lnTo>
                    <a:lnTo>
                      <a:pt x="15292" y="21433"/>
                    </a:lnTo>
                    <a:lnTo>
                      <a:pt x="15292" y="21525"/>
                    </a:lnTo>
                    <a:lnTo>
                      <a:pt x="15169" y="21402"/>
                    </a:lnTo>
                    <a:lnTo>
                      <a:pt x="15016" y="21341"/>
                    </a:lnTo>
                    <a:lnTo>
                      <a:pt x="14862" y="21341"/>
                    </a:lnTo>
                    <a:lnTo>
                      <a:pt x="14739" y="21248"/>
                    </a:lnTo>
                    <a:lnTo>
                      <a:pt x="14586" y="21248"/>
                    </a:lnTo>
                    <a:lnTo>
                      <a:pt x="14494" y="21341"/>
                    </a:lnTo>
                    <a:lnTo>
                      <a:pt x="14463" y="21433"/>
                    </a:lnTo>
                    <a:lnTo>
                      <a:pt x="14401" y="21494"/>
                    </a:lnTo>
                    <a:lnTo>
                      <a:pt x="14401" y="21586"/>
                    </a:lnTo>
                    <a:lnTo>
                      <a:pt x="14463" y="21648"/>
                    </a:lnTo>
                    <a:lnTo>
                      <a:pt x="14432" y="21740"/>
                    </a:lnTo>
                    <a:lnTo>
                      <a:pt x="14371" y="21770"/>
                    </a:lnTo>
                    <a:lnTo>
                      <a:pt x="14279" y="21770"/>
                    </a:lnTo>
                    <a:lnTo>
                      <a:pt x="14187" y="21893"/>
                    </a:lnTo>
                    <a:lnTo>
                      <a:pt x="14125" y="22016"/>
                    </a:lnTo>
                    <a:lnTo>
                      <a:pt x="14156" y="22078"/>
                    </a:lnTo>
                    <a:lnTo>
                      <a:pt x="14125" y="22139"/>
                    </a:lnTo>
                    <a:lnTo>
                      <a:pt x="13972" y="22170"/>
                    </a:lnTo>
                    <a:lnTo>
                      <a:pt x="13972" y="22231"/>
                    </a:lnTo>
                    <a:lnTo>
                      <a:pt x="14156" y="22415"/>
                    </a:lnTo>
                    <a:lnTo>
                      <a:pt x="14309" y="22477"/>
                    </a:lnTo>
                    <a:lnTo>
                      <a:pt x="14371" y="22446"/>
                    </a:lnTo>
                    <a:lnTo>
                      <a:pt x="14432" y="22354"/>
                    </a:lnTo>
                    <a:lnTo>
                      <a:pt x="14524" y="22292"/>
                    </a:lnTo>
                    <a:lnTo>
                      <a:pt x="14739" y="22108"/>
                    </a:lnTo>
                    <a:lnTo>
                      <a:pt x="14923" y="22047"/>
                    </a:lnTo>
                    <a:lnTo>
                      <a:pt x="15077" y="22078"/>
                    </a:lnTo>
                    <a:lnTo>
                      <a:pt x="15169" y="22139"/>
                    </a:lnTo>
                    <a:lnTo>
                      <a:pt x="15169" y="22231"/>
                    </a:lnTo>
                    <a:lnTo>
                      <a:pt x="15077" y="22231"/>
                    </a:lnTo>
                    <a:lnTo>
                      <a:pt x="14985" y="22139"/>
                    </a:lnTo>
                    <a:lnTo>
                      <a:pt x="14893" y="22139"/>
                    </a:lnTo>
                    <a:lnTo>
                      <a:pt x="14831" y="22231"/>
                    </a:lnTo>
                    <a:lnTo>
                      <a:pt x="14616" y="22385"/>
                    </a:lnTo>
                    <a:lnTo>
                      <a:pt x="14524" y="22507"/>
                    </a:lnTo>
                    <a:lnTo>
                      <a:pt x="14494" y="22661"/>
                    </a:lnTo>
                    <a:lnTo>
                      <a:pt x="14524" y="22784"/>
                    </a:lnTo>
                    <a:lnTo>
                      <a:pt x="14494" y="22845"/>
                    </a:lnTo>
                    <a:cubicBezTo>
                      <a:pt x="14494" y="22876"/>
                      <a:pt x="14494" y="22907"/>
                      <a:pt x="14494" y="22937"/>
                    </a:cubicBezTo>
                    <a:close/>
                    <a:moveTo>
                      <a:pt x="15231" y="27390"/>
                    </a:moveTo>
                    <a:lnTo>
                      <a:pt x="15323" y="27420"/>
                    </a:lnTo>
                    <a:lnTo>
                      <a:pt x="15323" y="27328"/>
                    </a:lnTo>
                    <a:lnTo>
                      <a:pt x="15231" y="27236"/>
                    </a:lnTo>
                    <a:lnTo>
                      <a:pt x="15323" y="27083"/>
                    </a:lnTo>
                    <a:lnTo>
                      <a:pt x="15261" y="26990"/>
                    </a:lnTo>
                    <a:lnTo>
                      <a:pt x="15077" y="26929"/>
                    </a:lnTo>
                    <a:lnTo>
                      <a:pt x="15046" y="26806"/>
                    </a:lnTo>
                    <a:lnTo>
                      <a:pt x="14923" y="26745"/>
                    </a:lnTo>
                    <a:lnTo>
                      <a:pt x="14739" y="26745"/>
                    </a:lnTo>
                    <a:lnTo>
                      <a:pt x="14616" y="26868"/>
                    </a:lnTo>
                    <a:lnTo>
                      <a:pt x="14647" y="26960"/>
                    </a:lnTo>
                    <a:lnTo>
                      <a:pt x="14770" y="27021"/>
                    </a:lnTo>
                    <a:lnTo>
                      <a:pt x="14862" y="26990"/>
                    </a:lnTo>
                    <a:lnTo>
                      <a:pt x="14954" y="27021"/>
                    </a:lnTo>
                    <a:lnTo>
                      <a:pt x="14954" y="27175"/>
                    </a:lnTo>
                    <a:lnTo>
                      <a:pt x="15108" y="27205"/>
                    </a:lnTo>
                    <a:lnTo>
                      <a:pt x="15231" y="27390"/>
                    </a:lnTo>
                    <a:close/>
                    <a:moveTo>
                      <a:pt x="18209" y="27390"/>
                    </a:moveTo>
                    <a:lnTo>
                      <a:pt x="18025" y="27267"/>
                    </a:lnTo>
                    <a:lnTo>
                      <a:pt x="17933" y="27298"/>
                    </a:lnTo>
                    <a:lnTo>
                      <a:pt x="17810" y="27267"/>
                    </a:lnTo>
                    <a:lnTo>
                      <a:pt x="17687" y="27052"/>
                    </a:lnTo>
                    <a:lnTo>
                      <a:pt x="17533" y="27052"/>
                    </a:lnTo>
                    <a:lnTo>
                      <a:pt x="17257" y="26837"/>
                    </a:lnTo>
                    <a:lnTo>
                      <a:pt x="17165" y="26683"/>
                    </a:lnTo>
                    <a:lnTo>
                      <a:pt x="16981" y="26683"/>
                    </a:lnTo>
                    <a:lnTo>
                      <a:pt x="16766" y="26315"/>
                    </a:lnTo>
                    <a:lnTo>
                      <a:pt x="16489" y="25977"/>
                    </a:lnTo>
                    <a:lnTo>
                      <a:pt x="16367" y="25609"/>
                    </a:lnTo>
                    <a:lnTo>
                      <a:pt x="16213" y="25363"/>
                    </a:lnTo>
                    <a:lnTo>
                      <a:pt x="16213" y="24964"/>
                    </a:lnTo>
                    <a:lnTo>
                      <a:pt x="16090" y="24718"/>
                    </a:lnTo>
                    <a:lnTo>
                      <a:pt x="16029" y="24258"/>
                    </a:lnTo>
                    <a:lnTo>
                      <a:pt x="15998" y="24166"/>
                    </a:lnTo>
                    <a:lnTo>
                      <a:pt x="16060" y="24012"/>
                    </a:lnTo>
                    <a:lnTo>
                      <a:pt x="16060" y="23920"/>
                    </a:lnTo>
                    <a:lnTo>
                      <a:pt x="15937" y="23889"/>
                    </a:lnTo>
                    <a:lnTo>
                      <a:pt x="15814" y="23951"/>
                    </a:lnTo>
                    <a:lnTo>
                      <a:pt x="15691" y="23858"/>
                    </a:lnTo>
                    <a:lnTo>
                      <a:pt x="15722" y="23797"/>
                    </a:lnTo>
                    <a:lnTo>
                      <a:pt x="15967" y="23797"/>
                    </a:lnTo>
                    <a:lnTo>
                      <a:pt x="16152" y="23705"/>
                    </a:lnTo>
                    <a:lnTo>
                      <a:pt x="16182" y="23367"/>
                    </a:lnTo>
                    <a:lnTo>
                      <a:pt x="16152" y="23244"/>
                    </a:lnTo>
                    <a:lnTo>
                      <a:pt x="15998" y="23275"/>
                    </a:lnTo>
                    <a:lnTo>
                      <a:pt x="15845" y="23306"/>
                    </a:lnTo>
                    <a:lnTo>
                      <a:pt x="15906" y="23244"/>
                    </a:lnTo>
                    <a:lnTo>
                      <a:pt x="16121" y="23152"/>
                    </a:lnTo>
                    <a:lnTo>
                      <a:pt x="16182" y="23060"/>
                    </a:lnTo>
                    <a:lnTo>
                      <a:pt x="16090" y="22999"/>
                    </a:lnTo>
                    <a:lnTo>
                      <a:pt x="15814" y="22999"/>
                    </a:lnTo>
                    <a:lnTo>
                      <a:pt x="15415" y="22937"/>
                    </a:lnTo>
                    <a:lnTo>
                      <a:pt x="15261" y="22814"/>
                    </a:lnTo>
                    <a:lnTo>
                      <a:pt x="15138" y="22814"/>
                    </a:lnTo>
                    <a:lnTo>
                      <a:pt x="14831" y="23029"/>
                    </a:lnTo>
                    <a:lnTo>
                      <a:pt x="14555" y="23029"/>
                    </a:lnTo>
                    <a:lnTo>
                      <a:pt x="14463" y="23091"/>
                    </a:lnTo>
                    <a:lnTo>
                      <a:pt x="14248" y="23244"/>
                    </a:lnTo>
                    <a:lnTo>
                      <a:pt x="14248" y="23429"/>
                    </a:lnTo>
                    <a:lnTo>
                      <a:pt x="14187" y="23551"/>
                    </a:lnTo>
                    <a:lnTo>
                      <a:pt x="14217" y="23705"/>
                    </a:lnTo>
                    <a:lnTo>
                      <a:pt x="14371" y="23736"/>
                    </a:lnTo>
                    <a:lnTo>
                      <a:pt x="14432" y="23797"/>
                    </a:lnTo>
                    <a:lnTo>
                      <a:pt x="14401" y="23858"/>
                    </a:lnTo>
                    <a:lnTo>
                      <a:pt x="14248" y="23858"/>
                    </a:lnTo>
                    <a:lnTo>
                      <a:pt x="14064" y="23920"/>
                    </a:lnTo>
                    <a:lnTo>
                      <a:pt x="13941" y="24166"/>
                    </a:lnTo>
                    <a:lnTo>
                      <a:pt x="13941" y="24350"/>
                    </a:lnTo>
                    <a:lnTo>
                      <a:pt x="14002" y="24442"/>
                    </a:lnTo>
                    <a:lnTo>
                      <a:pt x="14156" y="24411"/>
                    </a:lnTo>
                    <a:lnTo>
                      <a:pt x="14340" y="24288"/>
                    </a:lnTo>
                    <a:lnTo>
                      <a:pt x="14401" y="24350"/>
                    </a:lnTo>
                    <a:lnTo>
                      <a:pt x="14248" y="24473"/>
                    </a:lnTo>
                    <a:lnTo>
                      <a:pt x="14217" y="24626"/>
                    </a:lnTo>
                    <a:lnTo>
                      <a:pt x="14309" y="24626"/>
                    </a:lnTo>
                    <a:lnTo>
                      <a:pt x="14401" y="24503"/>
                    </a:lnTo>
                    <a:lnTo>
                      <a:pt x="14524" y="24473"/>
                    </a:lnTo>
                    <a:lnTo>
                      <a:pt x="14555" y="24534"/>
                    </a:lnTo>
                    <a:lnTo>
                      <a:pt x="14432" y="24657"/>
                    </a:lnTo>
                    <a:lnTo>
                      <a:pt x="14401" y="24780"/>
                    </a:lnTo>
                    <a:lnTo>
                      <a:pt x="14524" y="24902"/>
                    </a:lnTo>
                    <a:lnTo>
                      <a:pt x="14678" y="24902"/>
                    </a:lnTo>
                    <a:lnTo>
                      <a:pt x="14586" y="24964"/>
                    </a:lnTo>
                    <a:lnTo>
                      <a:pt x="14463" y="24964"/>
                    </a:lnTo>
                    <a:lnTo>
                      <a:pt x="14371" y="25056"/>
                    </a:lnTo>
                    <a:lnTo>
                      <a:pt x="14371" y="25179"/>
                    </a:lnTo>
                    <a:lnTo>
                      <a:pt x="14463" y="25332"/>
                    </a:lnTo>
                    <a:lnTo>
                      <a:pt x="14371" y="25394"/>
                    </a:lnTo>
                    <a:lnTo>
                      <a:pt x="14309" y="25363"/>
                    </a:lnTo>
                    <a:lnTo>
                      <a:pt x="14156" y="25394"/>
                    </a:lnTo>
                    <a:lnTo>
                      <a:pt x="14033" y="25332"/>
                    </a:lnTo>
                    <a:lnTo>
                      <a:pt x="13910" y="25332"/>
                    </a:lnTo>
                    <a:lnTo>
                      <a:pt x="13787" y="25517"/>
                    </a:lnTo>
                    <a:lnTo>
                      <a:pt x="13787" y="25670"/>
                    </a:lnTo>
                    <a:lnTo>
                      <a:pt x="13818" y="25885"/>
                    </a:lnTo>
                    <a:lnTo>
                      <a:pt x="13787" y="26069"/>
                    </a:lnTo>
                    <a:lnTo>
                      <a:pt x="13818" y="26223"/>
                    </a:lnTo>
                    <a:lnTo>
                      <a:pt x="14064" y="26407"/>
                    </a:lnTo>
                    <a:lnTo>
                      <a:pt x="14064" y="26499"/>
                    </a:lnTo>
                    <a:lnTo>
                      <a:pt x="14279" y="26683"/>
                    </a:lnTo>
                    <a:lnTo>
                      <a:pt x="14432" y="26745"/>
                    </a:lnTo>
                    <a:lnTo>
                      <a:pt x="14494" y="26683"/>
                    </a:lnTo>
                    <a:lnTo>
                      <a:pt x="14647" y="26653"/>
                    </a:lnTo>
                    <a:lnTo>
                      <a:pt x="14770" y="26438"/>
                    </a:lnTo>
                    <a:lnTo>
                      <a:pt x="14709" y="26223"/>
                    </a:lnTo>
                    <a:lnTo>
                      <a:pt x="14739" y="26069"/>
                    </a:lnTo>
                    <a:lnTo>
                      <a:pt x="14862" y="25916"/>
                    </a:lnTo>
                    <a:lnTo>
                      <a:pt x="14770" y="26100"/>
                    </a:lnTo>
                    <a:lnTo>
                      <a:pt x="14770" y="26223"/>
                    </a:lnTo>
                    <a:lnTo>
                      <a:pt x="14862" y="26346"/>
                    </a:lnTo>
                    <a:lnTo>
                      <a:pt x="14923" y="26561"/>
                    </a:lnTo>
                    <a:lnTo>
                      <a:pt x="15016" y="26591"/>
                    </a:lnTo>
                    <a:lnTo>
                      <a:pt x="15108" y="26499"/>
                    </a:lnTo>
                    <a:lnTo>
                      <a:pt x="15108" y="26407"/>
                    </a:lnTo>
                    <a:lnTo>
                      <a:pt x="15200" y="26254"/>
                    </a:lnTo>
                    <a:lnTo>
                      <a:pt x="15261" y="26315"/>
                    </a:lnTo>
                    <a:lnTo>
                      <a:pt x="15231" y="26407"/>
                    </a:lnTo>
                    <a:lnTo>
                      <a:pt x="15231" y="26530"/>
                    </a:lnTo>
                    <a:lnTo>
                      <a:pt x="15384" y="26806"/>
                    </a:lnTo>
                    <a:lnTo>
                      <a:pt x="15568" y="26898"/>
                    </a:lnTo>
                    <a:lnTo>
                      <a:pt x="15722" y="26898"/>
                    </a:lnTo>
                    <a:lnTo>
                      <a:pt x="15814" y="26837"/>
                    </a:lnTo>
                    <a:lnTo>
                      <a:pt x="15906" y="26868"/>
                    </a:lnTo>
                    <a:lnTo>
                      <a:pt x="15845" y="26929"/>
                    </a:lnTo>
                    <a:lnTo>
                      <a:pt x="15783" y="26929"/>
                    </a:lnTo>
                    <a:lnTo>
                      <a:pt x="15722" y="27052"/>
                    </a:lnTo>
                    <a:lnTo>
                      <a:pt x="15599" y="27113"/>
                    </a:lnTo>
                    <a:lnTo>
                      <a:pt x="15568" y="27205"/>
                    </a:lnTo>
                    <a:lnTo>
                      <a:pt x="15722" y="27328"/>
                    </a:lnTo>
                    <a:lnTo>
                      <a:pt x="15722" y="27451"/>
                    </a:lnTo>
                    <a:lnTo>
                      <a:pt x="15630" y="27451"/>
                    </a:lnTo>
                    <a:lnTo>
                      <a:pt x="15538" y="27420"/>
                    </a:lnTo>
                    <a:lnTo>
                      <a:pt x="15538" y="27512"/>
                    </a:lnTo>
                    <a:lnTo>
                      <a:pt x="15630" y="27605"/>
                    </a:lnTo>
                    <a:lnTo>
                      <a:pt x="15875" y="27635"/>
                    </a:lnTo>
                    <a:lnTo>
                      <a:pt x="16029" y="27727"/>
                    </a:lnTo>
                    <a:lnTo>
                      <a:pt x="16213" y="27666"/>
                    </a:lnTo>
                    <a:lnTo>
                      <a:pt x="16397" y="27758"/>
                    </a:lnTo>
                    <a:lnTo>
                      <a:pt x="16397" y="27605"/>
                    </a:lnTo>
                    <a:lnTo>
                      <a:pt x="16489" y="27635"/>
                    </a:lnTo>
                    <a:lnTo>
                      <a:pt x="16551" y="27727"/>
                    </a:lnTo>
                    <a:lnTo>
                      <a:pt x="16612" y="27973"/>
                    </a:lnTo>
                    <a:lnTo>
                      <a:pt x="16735" y="28065"/>
                    </a:lnTo>
                    <a:lnTo>
                      <a:pt x="16858" y="28065"/>
                    </a:lnTo>
                    <a:lnTo>
                      <a:pt x="16981" y="27942"/>
                    </a:lnTo>
                    <a:lnTo>
                      <a:pt x="16950" y="27758"/>
                    </a:lnTo>
                    <a:lnTo>
                      <a:pt x="16735" y="27666"/>
                    </a:lnTo>
                    <a:lnTo>
                      <a:pt x="16643" y="27635"/>
                    </a:lnTo>
                    <a:lnTo>
                      <a:pt x="16704" y="27574"/>
                    </a:lnTo>
                    <a:lnTo>
                      <a:pt x="16827" y="27605"/>
                    </a:lnTo>
                    <a:lnTo>
                      <a:pt x="17011" y="27697"/>
                    </a:lnTo>
                    <a:lnTo>
                      <a:pt x="17073" y="27820"/>
                    </a:lnTo>
                    <a:lnTo>
                      <a:pt x="17134" y="28004"/>
                    </a:lnTo>
                    <a:lnTo>
                      <a:pt x="17134" y="28004"/>
                    </a:lnTo>
                    <a:lnTo>
                      <a:pt x="17165" y="27850"/>
                    </a:lnTo>
                    <a:lnTo>
                      <a:pt x="17257" y="27820"/>
                    </a:lnTo>
                    <a:lnTo>
                      <a:pt x="17349" y="27942"/>
                    </a:lnTo>
                    <a:lnTo>
                      <a:pt x="17533" y="28034"/>
                    </a:lnTo>
                    <a:lnTo>
                      <a:pt x="17626" y="28034"/>
                    </a:lnTo>
                    <a:lnTo>
                      <a:pt x="17626" y="27942"/>
                    </a:lnTo>
                    <a:lnTo>
                      <a:pt x="17503" y="27820"/>
                    </a:lnTo>
                    <a:lnTo>
                      <a:pt x="17503" y="27758"/>
                    </a:lnTo>
                    <a:lnTo>
                      <a:pt x="17564" y="27727"/>
                    </a:lnTo>
                    <a:lnTo>
                      <a:pt x="17748" y="27820"/>
                    </a:lnTo>
                    <a:lnTo>
                      <a:pt x="17810" y="27912"/>
                    </a:lnTo>
                    <a:lnTo>
                      <a:pt x="17841" y="27912"/>
                    </a:lnTo>
                    <a:lnTo>
                      <a:pt x="17902" y="28065"/>
                    </a:lnTo>
                    <a:lnTo>
                      <a:pt x="17994" y="28127"/>
                    </a:lnTo>
                    <a:lnTo>
                      <a:pt x="18086" y="28096"/>
                    </a:lnTo>
                    <a:lnTo>
                      <a:pt x="18117" y="27942"/>
                    </a:lnTo>
                    <a:lnTo>
                      <a:pt x="18025" y="27820"/>
                    </a:lnTo>
                    <a:lnTo>
                      <a:pt x="17933" y="27820"/>
                    </a:lnTo>
                    <a:lnTo>
                      <a:pt x="17841" y="27758"/>
                    </a:lnTo>
                    <a:lnTo>
                      <a:pt x="17871" y="27697"/>
                    </a:lnTo>
                    <a:lnTo>
                      <a:pt x="17963" y="27727"/>
                    </a:lnTo>
                    <a:lnTo>
                      <a:pt x="18055" y="27727"/>
                    </a:lnTo>
                    <a:lnTo>
                      <a:pt x="18178" y="27605"/>
                    </a:lnTo>
                    <a:lnTo>
                      <a:pt x="18209" y="27512"/>
                    </a:lnTo>
                    <a:lnTo>
                      <a:pt x="18209" y="27420"/>
                    </a:lnTo>
                    <a:close/>
                    <a:moveTo>
                      <a:pt x="5773" y="37738"/>
                    </a:moveTo>
                    <a:lnTo>
                      <a:pt x="5712" y="37584"/>
                    </a:lnTo>
                    <a:lnTo>
                      <a:pt x="5773" y="37523"/>
                    </a:lnTo>
                    <a:lnTo>
                      <a:pt x="5742" y="37430"/>
                    </a:lnTo>
                    <a:lnTo>
                      <a:pt x="5650" y="37400"/>
                    </a:lnTo>
                    <a:lnTo>
                      <a:pt x="5527" y="37523"/>
                    </a:lnTo>
                    <a:lnTo>
                      <a:pt x="5527" y="37645"/>
                    </a:lnTo>
                    <a:lnTo>
                      <a:pt x="5650" y="37738"/>
                    </a:lnTo>
                    <a:lnTo>
                      <a:pt x="5681" y="37830"/>
                    </a:lnTo>
                    <a:lnTo>
                      <a:pt x="5773" y="37830"/>
                    </a:lnTo>
                    <a:lnTo>
                      <a:pt x="5773" y="37738"/>
                    </a:lnTo>
                    <a:close/>
                    <a:moveTo>
                      <a:pt x="10072" y="35005"/>
                    </a:moveTo>
                    <a:lnTo>
                      <a:pt x="10164" y="35005"/>
                    </a:lnTo>
                    <a:lnTo>
                      <a:pt x="10164" y="34943"/>
                    </a:lnTo>
                    <a:lnTo>
                      <a:pt x="10072" y="34820"/>
                    </a:lnTo>
                    <a:lnTo>
                      <a:pt x="9980" y="34820"/>
                    </a:lnTo>
                    <a:lnTo>
                      <a:pt x="9980" y="34913"/>
                    </a:lnTo>
                    <a:lnTo>
                      <a:pt x="10072" y="35005"/>
                    </a:lnTo>
                    <a:close/>
                    <a:moveTo>
                      <a:pt x="13388" y="31443"/>
                    </a:moveTo>
                    <a:lnTo>
                      <a:pt x="13572" y="31443"/>
                    </a:lnTo>
                    <a:lnTo>
                      <a:pt x="13787" y="31259"/>
                    </a:lnTo>
                    <a:lnTo>
                      <a:pt x="13941" y="31074"/>
                    </a:lnTo>
                    <a:lnTo>
                      <a:pt x="13941" y="30767"/>
                    </a:lnTo>
                    <a:lnTo>
                      <a:pt x="14033" y="30675"/>
                    </a:lnTo>
                    <a:lnTo>
                      <a:pt x="14094" y="30829"/>
                    </a:lnTo>
                    <a:lnTo>
                      <a:pt x="14064" y="31013"/>
                    </a:lnTo>
                    <a:lnTo>
                      <a:pt x="14187" y="30798"/>
                    </a:lnTo>
                    <a:lnTo>
                      <a:pt x="14187" y="30614"/>
                    </a:lnTo>
                    <a:lnTo>
                      <a:pt x="14033" y="30430"/>
                    </a:lnTo>
                    <a:lnTo>
                      <a:pt x="13450" y="30184"/>
                    </a:lnTo>
                    <a:lnTo>
                      <a:pt x="13173" y="30153"/>
                    </a:lnTo>
                    <a:lnTo>
                      <a:pt x="12989" y="30245"/>
                    </a:lnTo>
                    <a:lnTo>
                      <a:pt x="12897" y="30583"/>
                    </a:lnTo>
                    <a:lnTo>
                      <a:pt x="12897" y="30982"/>
                    </a:lnTo>
                    <a:lnTo>
                      <a:pt x="12989" y="31197"/>
                    </a:lnTo>
                    <a:lnTo>
                      <a:pt x="13050" y="31381"/>
                    </a:lnTo>
                    <a:lnTo>
                      <a:pt x="13081" y="31351"/>
                    </a:lnTo>
                    <a:lnTo>
                      <a:pt x="13204" y="31412"/>
                    </a:lnTo>
                    <a:lnTo>
                      <a:pt x="13173" y="31535"/>
                    </a:lnTo>
                    <a:lnTo>
                      <a:pt x="13296" y="31535"/>
                    </a:lnTo>
                    <a:lnTo>
                      <a:pt x="13419" y="31412"/>
                    </a:lnTo>
                    <a:close/>
                    <a:moveTo>
                      <a:pt x="14893" y="31750"/>
                    </a:moveTo>
                    <a:lnTo>
                      <a:pt x="14923" y="31750"/>
                    </a:lnTo>
                    <a:lnTo>
                      <a:pt x="14985" y="31688"/>
                    </a:lnTo>
                    <a:lnTo>
                      <a:pt x="15169" y="31658"/>
                    </a:lnTo>
                    <a:lnTo>
                      <a:pt x="15261" y="31596"/>
                    </a:lnTo>
                    <a:lnTo>
                      <a:pt x="15046" y="31566"/>
                    </a:lnTo>
                    <a:lnTo>
                      <a:pt x="14893" y="31658"/>
                    </a:lnTo>
                    <a:lnTo>
                      <a:pt x="14893" y="31750"/>
                    </a:lnTo>
                    <a:close/>
                    <a:moveTo>
                      <a:pt x="17257" y="31688"/>
                    </a:moveTo>
                    <a:lnTo>
                      <a:pt x="17319" y="31750"/>
                    </a:lnTo>
                    <a:lnTo>
                      <a:pt x="17441" y="31596"/>
                    </a:lnTo>
                    <a:lnTo>
                      <a:pt x="17441" y="31474"/>
                    </a:lnTo>
                    <a:lnTo>
                      <a:pt x="17319" y="31504"/>
                    </a:lnTo>
                    <a:lnTo>
                      <a:pt x="17257" y="31596"/>
                    </a:lnTo>
                    <a:lnTo>
                      <a:pt x="17257" y="31688"/>
                    </a:lnTo>
                    <a:close/>
                    <a:moveTo>
                      <a:pt x="16950" y="31719"/>
                    </a:moveTo>
                    <a:lnTo>
                      <a:pt x="17073" y="31719"/>
                    </a:lnTo>
                    <a:lnTo>
                      <a:pt x="17134" y="31627"/>
                    </a:lnTo>
                    <a:lnTo>
                      <a:pt x="17073" y="31535"/>
                    </a:lnTo>
                    <a:lnTo>
                      <a:pt x="17011" y="31566"/>
                    </a:lnTo>
                    <a:lnTo>
                      <a:pt x="16950" y="31719"/>
                    </a:lnTo>
                    <a:close/>
                    <a:moveTo>
                      <a:pt x="18915" y="30890"/>
                    </a:moveTo>
                    <a:lnTo>
                      <a:pt x="18977" y="30921"/>
                    </a:lnTo>
                    <a:lnTo>
                      <a:pt x="19069" y="30859"/>
                    </a:lnTo>
                    <a:lnTo>
                      <a:pt x="19314" y="30767"/>
                    </a:lnTo>
                    <a:lnTo>
                      <a:pt x="19376" y="30675"/>
                    </a:lnTo>
                    <a:lnTo>
                      <a:pt x="19222" y="30644"/>
                    </a:lnTo>
                    <a:lnTo>
                      <a:pt x="19007" y="30767"/>
                    </a:lnTo>
                    <a:close/>
                    <a:moveTo>
                      <a:pt x="18117" y="30737"/>
                    </a:moveTo>
                    <a:lnTo>
                      <a:pt x="18178" y="30798"/>
                    </a:lnTo>
                    <a:lnTo>
                      <a:pt x="18301" y="30798"/>
                    </a:lnTo>
                    <a:lnTo>
                      <a:pt x="18301" y="30737"/>
                    </a:lnTo>
                    <a:lnTo>
                      <a:pt x="18178" y="30675"/>
                    </a:lnTo>
                    <a:lnTo>
                      <a:pt x="18117" y="30706"/>
                    </a:lnTo>
                    <a:close/>
                    <a:moveTo>
                      <a:pt x="17626" y="30675"/>
                    </a:moveTo>
                    <a:lnTo>
                      <a:pt x="17718" y="30706"/>
                    </a:lnTo>
                    <a:lnTo>
                      <a:pt x="17810" y="30798"/>
                    </a:lnTo>
                    <a:lnTo>
                      <a:pt x="17963" y="30829"/>
                    </a:lnTo>
                    <a:lnTo>
                      <a:pt x="17871" y="30675"/>
                    </a:lnTo>
                    <a:lnTo>
                      <a:pt x="17748" y="30614"/>
                    </a:lnTo>
                    <a:close/>
                    <a:moveTo>
                      <a:pt x="17380" y="30675"/>
                    </a:moveTo>
                    <a:lnTo>
                      <a:pt x="17380" y="30737"/>
                    </a:lnTo>
                    <a:lnTo>
                      <a:pt x="17503" y="30737"/>
                    </a:lnTo>
                    <a:lnTo>
                      <a:pt x="17564" y="30644"/>
                    </a:lnTo>
                    <a:lnTo>
                      <a:pt x="17472" y="30614"/>
                    </a:lnTo>
                    <a:lnTo>
                      <a:pt x="17380" y="30675"/>
                    </a:lnTo>
                    <a:close/>
                    <a:moveTo>
                      <a:pt x="35036" y="25302"/>
                    </a:moveTo>
                    <a:lnTo>
                      <a:pt x="35036" y="25486"/>
                    </a:lnTo>
                    <a:lnTo>
                      <a:pt x="35097" y="25609"/>
                    </a:lnTo>
                    <a:lnTo>
                      <a:pt x="35128" y="25424"/>
                    </a:lnTo>
                    <a:lnTo>
                      <a:pt x="35097" y="25332"/>
                    </a:lnTo>
                    <a:lnTo>
                      <a:pt x="35005" y="25332"/>
                    </a:lnTo>
                    <a:close/>
                    <a:moveTo>
                      <a:pt x="34698" y="24810"/>
                    </a:moveTo>
                    <a:lnTo>
                      <a:pt x="34698" y="25117"/>
                    </a:lnTo>
                    <a:lnTo>
                      <a:pt x="34790" y="25271"/>
                    </a:lnTo>
                    <a:lnTo>
                      <a:pt x="34790" y="25547"/>
                    </a:lnTo>
                    <a:lnTo>
                      <a:pt x="34821" y="25609"/>
                    </a:lnTo>
                    <a:lnTo>
                      <a:pt x="34913" y="25455"/>
                    </a:lnTo>
                    <a:lnTo>
                      <a:pt x="34882" y="25025"/>
                    </a:lnTo>
                    <a:lnTo>
                      <a:pt x="34760" y="24810"/>
                    </a:lnTo>
                    <a:lnTo>
                      <a:pt x="34729" y="24810"/>
                    </a:lnTo>
                    <a:close/>
                    <a:moveTo>
                      <a:pt x="34483" y="24503"/>
                    </a:moveTo>
                    <a:lnTo>
                      <a:pt x="34545" y="24688"/>
                    </a:lnTo>
                    <a:lnTo>
                      <a:pt x="34637" y="24718"/>
                    </a:lnTo>
                    <a:lnTo>
                      <a:pt x="34637" y="24595"/>
                    </a:lnTo>
                    <a:lnTo>
                      <a:pt x="34545" y="24473"/>
                    </a:lnTo>
                    <a:lnTo>
                      <a:pt x="34483" y="24503"/>
                    </a:lnTo>
                    <a:close/>
                    <a:moveTo>
                      <a:pt x="19437" y="29478"/>
                    </a:moveTo>
                    <a:lnTo>
                      <a:pt x="19499" y="29447"/>
                    </a:lnTo>
                    <a:lnTo>
                      <a:pt x="19529" y="29324"/>
                    </a:lnTo>
                    <a:lnTo>
                      <a:pt x="19437" y="29263"/>
                    </a:lnTo>
                    <a:lnTo>
                      <a:pt x="19437" y="29478"/>
                    </a:lnTo>
                    <a:close/>
                    <a:moveTo>
                      <a:pt x="20236" y="30153"/>
                    </a:moveTo>
                    <a:lnTo>
                      <a:pt x="20358" y="30030"/>
                    </a:lnTo>
                    <a:lnTo>
                      <a:pt x="20205" y="30030"/>
                    </a:lnTo>
                    <a:close/>
                    <a:moveTo>
                      <a:pt x="20113" y="29908"/>
                    </a:moveTo>
                    <a:lnTo>
                      <a:pt x="20082" y="29723"/>
                    </a:lnTo>
                    <a:lnTo>
                      <a:pt x="19806" y="29570"/>
                    </a:lnTo>
                    <a:lnTo>
                      <a:pt x="19714" y="29478"/>
                    </a:lnTo>
                    <a:lnTo>
                      <a:pt x="19683" y="29539"/>
                    </a:lnTo>
                    <a:lnTo>
                      <a:pt x="19836" y="29723"/>
                    </a:lnTo>
                    <a:close/>
                    <a:moveTo>
                      <a:pt x="20543" y="29109"/>
                    </a:moveTo>
                    <a:lnTo>
                      <a:pt x="20604" y="28956"/>
                    </a:lnTo>
                    <a:lnTo>
                      <a:pt x="20573" y="28679"/>
                    </a:lnTo>
                    <a:lnTo>
                      <a:pt x="20266" y="28495"/>
                    </a:lnTo>
                    <a:lnTo>
                      <a:pt x="20082" y="28280"/>
                    </a:lnTo>
                    <a:lnTo>
                      <a:pt x="19898" y="28280"/>
                    </a:lnTo>
                    <a:lnTo>
                      <a:pt x="19744" y="28096"/>
                    </a:lnTo>
                    <a:lnTo>
                      <a:pt x="19560" y="28004"/>
                    </a:lnTo>
                    <a:lnTo>
                      <a:pt x="19499" y="27881"/>
                    </a:lnTo>
                    <a:lnTo>
                      <a:pt x="19284" y="27727"/>
                    </a:lnTo>
                    <a:lnTo>
                      <a:pt x="19192" y="27727"/>
                    </a:lnTo>
                    <a:lnTo>
                      <a:pt x="19099" y="27789"/>
                    </a:lnTo>
                    <a:lnTo>
                      <a:pt x="19099" y="27881"/>
                    </a:lnTo>
                    <a:lnTo>
                      <a:pt x="18977" y="27973"/>
                    </a:lnTo>
                    <a:lnTo>
                      <a:pt x="19069" y="28127"/>
                    </a:lnTo>
                    <a:lnTo>
                      <a:pt x="19222" y="28157"/>
                    </a:lnTo>
                    <a:lnTo>
                      <a:pt x="19192" y="28219"/>
                    </a:lnTo>
                    <a:lnTo>
                      <a:pt x="19099" y="28249"/>
                    </a:lnTo>
                    <a:lnTo>
                      <a:pt x="18977" y="28157"/>
                    </a:lnTo>
                    <a:lnTo>
                      <a:pt x="18915" y="28157"/>
                    </a:lnTo>
                    <a:lnTo>
                      <a:pt x="18977" y="28280"/>
                    </a:lnTo>
                    <a:lnTo>
                      <a:pt x="19253" y="28618"/>
                    </a:lnTo>
                    <a:lnTo>
                      <a:pt x="19407" y="28710"/>
                    </a:lnTo>
                    <a:lnTo>
                      <a:pt x="19529" y="28833"/>
                    </a:lnTo>
                    <a:lnTo>
                      <a:pt x="19591" y="28833"/>
                    </a:lnTo>
                    <a:lnTo>
                      <a:pt x="19591" y="28649"/>
                    </a:lnTo>
                    <a:lnTo>
                      <a:pt x="19714" y="28710"/>
                    </a:lnTo>
                    <a:lnTo>
                      <a:pt x="19867" y="28710"/>
                    </a:lnTo>
                    <a:lnTo>
                      <a:pt x="19929" y="28771"/>
                    </a:lnTo>
                    <a:lnTo>
                      <a:pt x="19959" y="28986"/>
                    </a:lnTo>
                    <a:lnTo>
                      <a:pt x="19929" y="29048"/>
                    </a:lnTo>
                    <a:lnTo>
                      <a:pt x="20021" y="29140"/>
                    </a:lnTo>
                    <a:lnTo>
                      <a:pt x="20236" y="29171"/>
                    </a:lnTo>
                    <a:lnTo>
                      <a:pt x="20328" y="29078"/>
                    </a:lnTo>
                    <a:lnTo>
                      <a:pt x="20512" y="29109"/>
                    </a:lnTo>
                    <a:close/>
                    <a:moveTo>
                      <a:pt x="24442" y="22078"/>
                    </a:moveTo>
                    <a:lnTo>
                      <a:pt x="24534" y="22078"/>
                    </a:lnTo>
                    <a:lnTo>
                      <a:pt x="24473" y="21985"/>
                    </a:lnTo>
                    <a:lnTo>
                      <a:pt x="24473" y="21893"/>
                    </a:lnTo>
                    <a:lnTo>
                      <a:pt x="24565" y="21893"/>
                    </a:lnTo>
                    <a:lnTo>
                      <a:pt x="24657" y="22047"/>
                    </a:lnTo>
                    <a:lnTo>
                      <a:pt x="24749" y="22016"/>
                    </a:lnTo>
                    <a:lnTo>
                      <a:pt x="24811" y="22047"/>
                    </a:lnTo>
                    <a:lnTo>
                      <a:pt x="24934" y="22016"/>
                    </a:lnTo>
                    <a:lnTo>
                      <a:pt x="24995" y="21863"/>
                    </a:lnTo>
                    <a:lnTo>
                      <a:pt x="25149" y="21740"/>
                    </a:lnTo>
                    <a:lnTo>
                      <a:pt x="25302" y="21678"/>
                    </a:lnTo>
                    <a:lnTo>
                      <a:pt x="25333" y="21586"/>
                    </a:lnTo>
                    <a:lnTo>
                      <a:pt x="25241" y="21433"/>
                    </a:lnTo>
                    <a:lnTo>
                      <a:pt x="25026" y="21310"/>
                    </a:lnTo>
                    <a:lnTo>
                      <a:pt x="24995" y="21187"/>
                    </a:lnTo>
                    <a:lnTo>
                      <a:pt x="24841" y="21003"/>
                    </a:lnTo>
                    <a:lnTo>
                      <a:pt x="24749" y="20941"/>
                    </a:lnTo>
                    <a:lnTo>
                      <a:pt x="24627" y="21003"/>
                    </a:lnTo>
                    <a:lnTo>
                      <a:pt x="24473" y="21126"/>
                    </a:lnTo>
                    <a:lnTo>
                      <a:pt x="24350" y="21126"/>
                    </a:lnTo>
                    <a:lnTo>
                      <a:pt x="24197" y="21279"/>
                    </a:lnTo>
                    <a:lnTo>
                      <a:pt x="24197" y="21402"/>
                    </a:lnTo>
                    <a:lnTo>
                      <a:pt x="24289" y="21556"/>
                    </a:lnTo>
                    <a:lnTo>
                      <a:pt x="24319" y="21709"/>
                    </a:lnTo>
                    <a:lnTo>
                      <a:pt x="24289" y="21955"/>
                    </a:lnTo>
                    <a:lnTo>
                      <a:pt x="24442" y="22078"/>
                    </a:lnTo>
                    <a:close/>
                    <a:moveTo>
                      <a:pt x="24964" y="29048"/>
                    </a:moveTo>
                    <a:cubicBezTo>
                      <a:pt x="24964" y="29048"/>
                      <a:pt x="24964" y="29078"/>
                      <a:pt x="24995" y="29109"/>
                    </a:cubicBezTo>
                    <a:lnTo>
                      <a:pt x="25118" y="29140"/>
                    </a:lnTo>
                    <a:lnTo>
                      <a:pt x="25210" y="29017"/>
                    </a:lnTo>
                    <a:lnTo>
                      <a:pt x="25179" y="28894"/>
                    </a:lnTo>
                    <a:lnTo>
                      <a:pt x="25087" y="28833"/>
                    </a:lnTo>
                    <a:lnTo>
                      <a:pt x="24995" y="28894"/>
                    </a:lnTo>
                    <a:lnTo>
                      <a:pt x="24995" y="28956"/>
                    </a:lnTo>
                    <a:close/>
                    <a:moveTo>
                      <a:pt x="28066" y="32978"/>
                    </a:moveTo>
                    <a:lnTo>
                      <a:pt x="28066" y="33040"/>
                    </a:lnTo>
                    <a:lnTo>
                      <a:pt x="28158" y="33070"/>
                    </a:lnTo>
                    <a:lnTo>
                      <a:pt x="28158" y="33162"/>
                    </a:lnTo>
                    <a:lnTo>
                      <a:pt x="28342" y="33285"/>
                    </a:lnTo>
                    <a:lnTo>
                      <a:pt x="28526" y="33224"/>
                    </a:lnTo>
                    <a:lnTo>
                      <a:pt x="28588" y="33162"/>
                    </a:lnTo>
                    <a:lnTo>
                      <a:pt x="28526" y="33009"/>
                    </a:lnTo>
                    <a:lnTo>
                      <a:pt x="28373" y="32978"/>
                    </a:lnTo>
                    <a:lnTo>
                      <a:pt x="28250" y="33009"/>
                    </a:lnTo>
                    <a:lnTo>
                      <a:pt x="28127" y="32978"/>
                    </a:lnTo>
                    <a:close/>
                    <a:moveTo>
                      <a:pt x="27513" y="21985"/>
                    </a:moveTo>
                    <a:lnTo>
                      <a:pt x="27482" y="21801"/>
                    </a:lnTo>
                    <a:lnTo>
                      <a:pt x="27390" y="21709"/>
                    </a:lnTo>
                    <a:lnTo>
                      <a:pt x="27390" y="21617"/>
                    </a:lnTo>
                    <a:lnTo>
                      <a:pt x="27452" y="21525"/>
                    </a:lnTo>
                    <a:lnTo>
                      <a:pt x="27421" y="21433"/>
                    </a:lnTo>
                    <a:lnTo>
                      <a:pt x="27267" y="21371"/>
                    </a:lnTo>
                    <a:lnTo>
                      <a:pt x="27144" y="21463"/>
                    </a:lnTo>
                    <a:lnTo>
                      <a:pt x="27083" y="21740"/>
                    </a:lnTo>
                    <a:lnTo>
                      <a:pt x="27144" y="21863"/>
                    </a:lnTo>
                    <a:lnTo>
                      <a:pt x="27298" y="21863"/>
                    </a:lnTo>
                    <a:lnTo>
                      <a:pt x="27390" y="21955"/>
                    </a:lnTo>
                    <a:close/>
                    <a:moveTo>
                      <a:pt x="27237" y="20788"/>
                    </a:moveTo>
                    <a:lnTo>
                      <a:pt x="27359" y="20634"/>
                    </a:lnTo>
                    <a:lnTo>
                      <a:pt x="27482" y="20665"/>
                    </a:lnTo>
                    <a:lnTo>
                      <a:pt x="27605" y="20542"/>
                    </a:lnTo>
                    <a:lnTo>
                      <a:pt x="27574" y="20481"/>
                    </a:lnTo>
                    <a:lnTo>
                      <a:pt x="27605" y="20389"/>
                    </a:lnTo>
                    <a:lnTo>
                      <a:pt x="27697" y="20327"/>
                    </a:lnTo>
                    <a:lnTo>
                      <a:pt x="27666" y="20297"/>
                    </a:lnTo>
                    <a:lnTo>
                      <a:pt x="27544" y="20297"/>
                    </a:lnTo>
                    <a:lnTo>
                      <a:pt x="27298" y="20450"/>
                    </a:lnTo>
                    <a:lnTo>
                      <a:pt x="27206" y="20634"/>
                    </a:lnTo>
                    <a:lnTo>
                      <a:pt x="27206" y="20757"/>
                    </a:lnTo>
                    <a:close/>
                    <a:moveTo>
                      <a:pt x="27943" y="20972"/>
                    </a:moveTo>
                    <a:lnTo>
                      <a:pt x="28096" y="21126"/>
                    </a:lnTo>
                    <a:lnTo>
                      <a:pt x="28311" y="21156"/>
                    </a:lnTo>
                    <a:lnTo>
                      <a:pt x="28434" y="21126"/>
                    </a:lnTo>
                    <a:lnTo>
                      <a:pt x="28434" y="21034"/>
                    </a:lnTo>
                    <a:lnTo>
                      <a:pt x="28188" y="21003"/>
                    </a:lnTo>
                    <a:lnTo>
                      <a:pt x="28035" y="20941"/>
                    </a:lnTo>
                    <a:lnTo>
                      <a:pt x="27943" y="20972"/>
                    </a:lnTo>
                    <a:close/>
                    <a:moveTo>
                      <a:pt x="29540" y="22139"/>
                    </a:moveTo>
                    <a:lnTo>
                      <a:pt x="29570" y="22323"/>
                    </a:lnTo>
                    <a:lnTo>
                      <a:pt x="29447" y="22477"/>
                    </a:lnTo>
                    <a:lnTo>
                      <a:pt x="29355" y="22538"/>
                    </a:lnTo>
                    <a:lnTo>
                      <a:pt x="29325" y="22692"/>
                    </a:lnTo>
                    <a:lnTo>
                      <a:pt x="29417" y="22784"/>
                    </a:lnTo>
                    <a:lnTo>
                      <a:pt x="29509" y="22784"/>
                    </a:lnTo>
                    <a:lnTo>
                      <a:pt x="29662" y="22630"/>
                    </a:lnTo>
                    <a:lnTo>
                      <a:pt x="29754" y="22600"/>
                    </a:lnTo>
                    <a:lnTo>
                      <a:pt x="29877" y="22415"/>
                    </a:lnTo>
                    <a:lnTo>
                      <a:pt x="30000" y="22354"/>
                    </a:lnTo>
                    <a:lnTo>
                      <a:pt x="30154" y="22170"/>
                    </a:lnTo>
                    <a:lnTo>
                      <a:pt x="30154" y="22016"/>
                    </a:lnTo>
                    <a:lnTo>
                      <a:pt x="30062" y="21985"/>
                    </a:lnTo>
                    <a:lnTo>
                      <a:pt x="29908" y="21955"/>
                    </a:lnTo>
                    <a:lnTo>
                      <a:pt x="29662" y="22016"/>
                    </a:lnTo>
                    <a:lnTo>
                      <a:pt x="29540" y="22170"/>
                    </a:lnTo>
                    <a:close/>
                    <a:moveTo>
                      <a:pt x="30123" y="20634"/>
                    </a:moveTo>
                    <a:lnTo>
                      <a:pt x="30000" y="20819"/>
                    </a:lnTo>
                    <a:lnTo>
                      <a:pt x="29939" y="21095"/>
                    </a:lnTo>
                    <a:lnTo>
                      <a:pt x="29847" y="21310"/>
                    </a:lnTo>
                    <a:lnTo>
                      <a:pt x="29877" y="21433"/>
                    </a:lnTo>
                    <a:lnTo>
                      <a:pt x="30062" y="21463"/>
                    </a:lnTo>
                    <a:lnTo>
                      <a:pt x="30123" y="21525"/>
                    </a:lnTo>
                    <a:lnTo>
                      <a:pt x="30307" y="21525"/>
                    </a:lnTo>
                    <a:lnTo>
                      <a:pt x="30430" y="21586"/>
                    </a:lnTo>
                    <a:lnTo>
                      <a:pt x="30553" y="21556"/>
                    </a:lnTo>
                    <a:lnTo>
                      <a:pt x="30553" y="21433"/>
                    </a:lnTo>
                    <a:lnTo>
                      <a:pt x="30430" y="21218"/>
                    </a:lnTo>
                    <a:lnTo>
                      <a:pt x="30399" y="20972"/>
                    </a:lnTo>
                    <a:lnTo>
                      <a:pt x="30215" y="20819"/>
                    </a:lnTo>
                    <a:lnTo>
                      <a:pt x="30123" y="20634"/>
                    </a:lnTo>
                    <a:close/>
                    <a:moveTo>
                      <a:pt x="28987" y="17871"/>
                    </a:moveTo>
                    <a:lnTo>
                      <a:pt x="28956" y="17748"/>
                    </a:lnTo>
                    <a:lnTo>
                      <a:pt x="28956" y="17656"/>
                    </a:lnTo>
                    <a:lnTo>
                      <a:pt x="28833" y="17594"/>
                    </a:lnTo>
                    <a:lnTo>
                      <a:pt x="28680" y="17625"/>
                    </a:lnTo>
                    <a:lnTo>
                      <a:pt x="28618" y="17717"/>
                    </a:lnTo>
                    <a:lnTo>
                      <a:pt x="28710" y="17779"/>
                    </a:lnTo>
                    <a:lnTo>
                      <a:pt x="28741" y="17902"/>
                    </a:lnTo>
                    <a:lnTo>
                      <a:pt x="28864" y="17963"/>
                    </a:lnTo>
                    <a:lnTo>
                      <a:pt x="28987" y="17871"/>
                    </a:lnTo>
                    <a:close/>
                    <a:moveTo>
                      <a:pt x="29509" y="15814"/>
                    </a:moveTo>
                    <a:lnTo>
                      <a:pt x="29417" y="15783"/>
                    </a:lnTo>
                    <a:lnTo>
                      <a:pt x="29355" y="15691"/>
                    </a:lnTo>
                    <a:lnTo>
                      <a:pt x="29355" y="16028"/>
                    </a:lnTo>
                    <a:lnTo>
                      <a:pt x="29447" y="16059"/>
                    </a:lnTo>
                    <a:lnTo>
                      <a:pt x="29540" y="15967"/>
                    </a:lnTo>
                    <a:lnTo>
                      <a:pt x="29601" y="16028"/>
                    </a:lnTo>
                    <a:lnTo>
                      <a:pt x="29632" y="16213"/>
                    </a:lnTo>
                    <a:lnTo>
                      <a:pt x="29724" y="16305"/>
                    </a:lnTo>
                    <a:lnTo>
                      <a:pt x="29724" y="16121"/>
                    </a:lnTo>
                    <a:lnTo>
                      <a:pt x="29662" y="15936"/>
                    </a:lnTo>
                    <a:lnTo>
                      <a:pt x="29754" y="15875"/>
                    </a:lnTo>
                    <a:lnTo>
                      <a:pt x="29754" y="15783"/>
                    </a:lnTo>
                    <a:lnTo>
                      <a:pt x="29662" y="15660"/>
                    </a:lnTo>
                    <a:lnTo>
                      <a:pt x="29662" y="15568"/>
                    </a:lnTo>
                    <a:lnTo>
                      <a:pt x="29601" y="15414"/>
                    </a:lnTo>
                    <a:lnTo>
                      <a:pt x="29509" y="15506"/>
                    </a:lnTo>
                    <a:lnTo>
                      <a:pt x="29417" y="15506"/>
                    </a:lnTo>
                    <a:lnTo>
                      <a:pt x="29355" y="15568"/>
                    </a:lnTo>
                    <a:lnTo>
                      <a:pt x="29478" y="15691"/>
                    </a:lnTo>
                    <a:lnTo>
                      <a:pt x="29478" y="15814"/>
                    </a:lnTo>
                    <a:close/>
                    <a:moveTo>
                      <a:pt x="29232" y="14831"/>
                    </a:moveTo>
                    <a:lnTo>
                      <a:pt x="29018" y="14770"/>
                    </a:lnTo>
                    <a:lnTo>
                      <a:pt x="28956" y="14677"/>
                    </a:lnTo>
                    <a:lnTo>
                      <a:pt x="28864" y="14647"/>
                    </a:lnTo>
                    <a:lnTo>
                      <a:pt x="28803" y="14708"/>
                    </a:lnTo>
                    <a:lnTo>
                      <a:pt x="28833" y="14831"/>
                    </a:lnTo>
                    <a:lnTo>
                      <a:pt x="29018" y="14892"/>
                    </a:lnTo>
                    <a:lnTo>
                      <a:pt x="29171" y="14892"/>
                    </a:lnTo>
                    <a:lnTo>
                      <a:pt x="29232" y="14831"/>
                    </a:lnTo>
                    <a:close/>
                    <a:moveTo>
                      <a:pt x="29263" y="14677"/>
                    </a:moveTo>
                    <a:cubicBezTo>
                      <a:pt x="29294" y="14677"/>
                      <a:pt x="29325" y="14708"/>
                      <a:pt x="29325" y="14708"/>
                    </a:cubicBezTo>
                    <a:lnTo>
                      <a:pt x="29540" y="14677"/>
                    </a:lnTo>
                    <a:lnTo>
                      <a:pt x="29662" y="14677"/>
                    </a:lnTo>
                    <a:lnTo>
                      <a:pt x="29785" y="14616"/>
                    </a:lnTo>
                    <a:lnTo>
                      <a:pt x="29816" y="14555"/>
                    </a:lnTo>
                    <a:lnTo>
                      <a:pt x="29570" y="14524"/>
                    </a:lnTo>
                    <a:lnTo>
                      <a:pt x="29447" y="14432"/>
                    </a:lnTo>
                    <a:lnTo>
                      <a:pt x="29355" y="14462"/>
                    </a:lnTo>
                    <a:lnTo>
                      <a:pt x="29263" y="14647"/>
                    </a:lnTo>
                    <a:close/>
                    <a:moveTo>
                      <a:pt x="31136" y="18638"/>
                    </a:moveTo>
                    <a:lnTo>
                      <a:pt x="31259" y="18454"/>
                    </a:lnTo>
                    <a:lnTo>
                      <a:pt x="31198" y="18393"/>
                    </a:lnTo>
                    <a:lnTo>
                      <a:pt x="31044" y="18393"/>
                    </a:lnTo>
                    <a:lnTo>
                      <a:pt x="30952" y="18485"/>
                    </a:lnTo>
                    <a:lnTo>
                      <a:pt x="31013" y="18608"/>
                    </a:lnTo>
                    <a:lnTo>
                      <a:pt x="31136" y="18608"/>
                    </a:lnTo>
                    <a:close/>
                    <a:moveTo>
                      <a:pt x="31628" y="18516"/>
                    </a:moveTo>
                    <a:lnTo>
                      <a:pt x="31750" y="18424"/>
                    </a:lnTo>
                    <a:lnTo>
                      <a:pt x="31781" y="18301"/>
                    </a:lnTo>
                    <a:lnTo>
                      <a:pt x="31597" y="18270"/>
                    </a:lnTo>
                    <a:lnTo>
                      <a:pt x="31505" y="18331"/>
                    </a:lnTo>
                    <a:lnTo>
                      <a:pt x="31382" y="18393"/>
                    </a:lnTo>
                    <a:lnTo>
                      <a:pt x="31443" y="18454"/>
                    </a:lnTo>
                    <a:close/>
                    <a:moveTo>
                      <a:pt x="32364" y="18638"/>
                    </a:moveTo>
                    <a:lnTo>
                      <a:pt x="32426" y="18577"/>
                    </a:lnTo>
                    <a:lnTo>
                      <a:pt x="32272" y="18485"/>
                    </a:lnTo>
                    <a:lnTo>
                      <a:pt x="32057" y="18577"/>
                    </a:lnTo>
                    <a:lnTo>
                      <a:pt x="32119" y="18608"/>
                    </a:lnTo>
                    <a:lnTo>
                      <a:pt x="32364" y="18608"/>
                    </a:lnTo>
                    <a:close/>
                    <a:moveTo>
                      <a:pt x="33562" y="18239"/>
                    </a:moveTo>
                    <a:lnTo>
                      <a:pt x="33623" y="18454"/>
                    </a:lnTo>
                    <a:lnTo>
                      <a:pt x="33685" y="18485"/>
                    </a:lnTo>
                    <a:lnTo>
                      <a:pt x="33777" y="18393"/>
                    </a:lnTo>
                    <a:lnTo>
                      <a:pt x="33685" y="18301"/>
                    </a:lnTo>
                    <a:close/>
                    <a:moveTo>
                      <a:pt x="32856" y="18116"/>
                    </a:moveTo>
                    <a:lnTo>
                      <a:pt x="33040" y="18116"/>
                    </a:lnTo>
                    <a:lnTo>
                      <a:pt x="33132" y="17994"/>
                    </a:lnTo>
                    <a:lnTo>
                      <a:pt x="32979" y="17963"/>
                    </a:lnTo>
                    <a:lnTo>
                      <a:pt x="32886" y="17963"/>
                    </a:lnTo>
                    <a:lnTo>
                      <a:pt x="32886" y="18055"/>
                    </a:lnTo>
                    <a:lnTo>
                      <a:pt x="32825" y="18116"/>
                    </a:lnTo>
                    <a:close/>
                    <a:moveTo>
                      <a:pt x="32303" y="17410"/>
                    </a:moveTo>
                    <a:lnTo>
                      <a:pt x="32303" y="17349"/>
                    </a:lnTo>
                    <a:lnTo>
                      <a:pt x="32211" y="17349"/>
                    </a:lnTo>
                    <a:lnTo>
                      <a:pt x="32027" y="17502"/>
                    </a:lnTo>
                    <a:lnTo>
                      <a:pt x="32027" y="17594"/>
                    </a:lnTo>
                    <a:lnTo>
                      <a:pt x="32180" y="17656"/>
                    </a:lnTo>
                    <a:lnTo>
                      <a:pt x="32211" y="17594"/>
                    </a:lnTo>
                    <a:lnTo>
                      <a:pt x="32180" y="17533"/>
                    </a:lnTo>
                    <a:lnTo>
                      <a:pt x="32211" y="17472"/>
                    </a:lnTo>
                    <a:lnTo>
                      <a:pt x="32303" y="17441"/>
                    </a:lnTo>
                    <a:close/>
                    <a:moveTo>
                      <a:pt x="32764" y="17318"/>
                    </a:moveTo>
                    <a:lnTo>
                      <a:pt x="32733" y="17195"/>
                    </a:lnTo>
                    <a:lnTo>
                      <a:pt x="32549" y="17195"/>
                    </a:lnTo>
                    <a:lnTo>
                      <a:pt x="32487" y="17287"/>
                    </a:lnTo>
                    <a:lnTo>
                      <a:pt x="32518" y="17410"/>
                    </a:lnTo>
                    <a:lnTo>
                      <a:pt x="32641" y="17410"/>
                    </a:lnTo>
                    <a:lnTo>
                      <a:pt x="32733" y="17380"/>
                    </a:lnTo>
                    <a:lnTo>
                      <a:pt x="32733" y="17318"/>
                    </a:lnTo>
                    <a:close/>
                    <a:moveTo>
                      <a:pt x="32825" y="17380"/>
                    </a:moveTo>
                    <a:lnTo>
                      <a:pt x="32856" y="17410"/>
                    </a:lnTo>
                    <a:lnTo>
                      <a:pt x="32917" y="17410"/>
                    </a:lnTo>
                    <a:lnTo>
                      <a:pt x="33071" y="17257"/>
                    </a:lnTo>
                    <a:lnTo>
                      <a:pt x="33071" y="17165"/>
                    </a:lnTo>
                    <a:lnTo>
                      <a:pt x="33009" y="17072"/>
                    </a:lnTo>
                    <a:lnTo>
                      <a:pt x="32856" y="17072"/>
                    </a:lnTo>
                    <a:lnTo>
                      <a:pt x="32856" y="17195"/>
                    </a:lnTo>
                    <a:lnTo>
                      <a:pt x="32886" y="17287"/>
                    </a:lnTo>
                    <a:lnTo>
                      <a:pt x="32825" y="17380"/>
                    </a:lnTo>
                    <a:close/>
                    <a:moveTo>
                      <a:pt x="32334" y="16888"/>
                    </a:moveTo>
                    <a:lnTo>
                      <a:pt x="32457" y="16735"/>
                    </a:lnTo>
                    <a:lnTo>
                      <a:pt x="32395" y="16673"/>
                    </a:lnTo>
                    <a:lnTo>
                      <a:pt x="32303" y="16643"/>
                    </a:lnTo>
                    <a:lnTo>
                      <a:pt x="32180" y="16673"/>
                    </a:lnTo>
                    <a:lnTo>
                      <a:pt x="32027" y="16735"/>
                    </a:lnTo>
                    <a:lnTo>
                      <a:pt x="32027" y="16765"/>
                    </a:lnTo>
                    <a:lnTo>
                      <a:pt x="32242" y="16827"/>
                    </a:lnTo>
                    <a:lnTo>
                      <a:pt x="32303" y="16888"/>
                    </a:lnTo>
                    <a:close/>
                    <a:moveTo>
                      <a:pt x="33101" y="16520"/>
                    </a:moveTo>
                    <a:lnTo>
                      <a:pt x="33163" y="16458"/>
                    </a:lnTo>
                    <a:lnTo>
                      <a:pt x="33163" y="16397"/>
                    </a:lnTo>
                    <a:lnTo>
                      <a:pt x="33101" y="16336"/>
                    </a:lnTo>
                    <a:lnTo>
                      <a:pt x="33224" y="16305"/>
                    </a:lnTo>
                    <a:lnTo>
                      <a:pt x="33224" y="16213"/>
                    </a:lnTo>
                    <a:lnTo>
                      <a:pt x="33132" y="16090"/>
                    </a:lnTo>
                    <a:lnTo>
                      <a:pt x="32917" y="16090"/>
                    </a:lnTo>
                    <a:lnTo>
                      <a:pt x="32825" y="16121"/>
                    </a:lnTo>
                    <a:lnTo>
                      <a:pt x="32825" y="16243"/>
                    </a:lnTo>
                    <a:lnTo>
                      <a:pt x="32794" y="16243"/>
                    </a:lnTo>
                    <a:lnTo>
                      <a:pt x="32672" y="16182"/>
                    </a:lnTo>
                    <a:lnTo>
                      <a:pt x="32610" y="16213"/>
                    </a:lnTo>
                    <a:lnTo>
                      <a:pt x="32702" y="16336"/>
                    </a:lnTo>
                    <a:lnTo>
                      <a:pt x="32794" y="16397"/>
                    </a:lnTo>
                    <a:lnTo>
                      <a:pt x="32948" y="16397"/>
                    </a:lnTo>
                    <a:lnTo>
                      <a:pt x="33071" y="16489"/>
                    </a:lnTo>
                    <a:close/>
                    <a:moveTo>
                      <a:pt x="32487" y="9396"/>
                    </a:moveTo>
                    <a:lnTo>
                      <a:pt x="32579" y="9365"/>
                    </a:lnTo>
                    <a:lnTo>
                      <a:pt x="32579" y="9273"/>
                    </a:lnTo>
                    <a:lnTo>
                      <a:pt x="32457" y="9212"/>
                    </a:lnTo>
                    <a:lnTo>
                      <a:pt x="32395" y="9273"/>
                    </a:lnTo>
                    <a:lnTo>
                      <a:pt x="32487" y="9396"/>
                    </a:lnTo>
                    <a:close/>
                    <a:moveTo>
                      <a:pt x="31566" y="10839"/>
                    </a:moveTo>
                    <a:lnTo>
                      <a:pt x="31597" y="10931"/>
                    </a:lnTo>
                    <a:lnTo>
                      <a:pt x="31689" y="10931"/>
                    </a:lnTo>
                    <a:lnTo>
                      <a:pt x="31842" y="10870"/>
                    </a:lnTo>
                    <a:lnTo>
                      <a:pt x="31873" y="10778"/>
                    </a:lnTo>
                    <a:lnTo>
                      <a:pt x="31873" y="10563"/>
                    </a:lnTo>
                    <a:lnTo>
                      <a:pt x="31781" y="10440"/>
                    </a:lnTo>
                    <a:lnTo>
                      <a:pt x="31658" y="10440"/>
                    </a:lnTo>
                    <a:lnTo>
                      <a:pt x="31566" y="10532"/>
                    </a:lnTo>
                    <a:lnTo>
                      <a:pt x="31597" y="10686"/>
                    </a:lnTo>
                    <a:lnTo>
                      <a:pt x="31597" y="10839"/>
                    </a:lnTo>
                    <a:close/>
                    <a:moveTo>
                      <a:pt x="35251" y="10532"/>
                    </a:moveTo>
                    <a:lnTo>
                      <a:pt x="35312" y="10532"/>
                    </a:lnTo>
                    <a:lnTo>
                      <a:pt x="35466" y="10501"/>
                    </a:lnTo>
                    <a:lnTo>
                      <a:pt x="35589" y="10379"/>
                    </a:lnTo>
                    <a:lnTo>
                      <a:pt x="35650" y="10379"/>
                    </a:lnTo>
                    <a:lnTo>
                      <a:pt x="35650" y="10440"/>
                    </a:lnTo>
                    <a:lnTo>
                      <a:pt x="35589" y="10532"/>
                    </a:lnTo>
                    <a:lnTo>
                      <a:pt x="35773" y="10409"/>
                    </a:lnTo>
                    <a:lnTo>
                      <a:pt x="35926" y="10256"/>
                    </a:lnTo>
                    <a:lnTo>
                      <a:pt x="35926" y="10102"/>
                    </a:lnTo>
                    <a:lnTo>
                      <a:pt x="36018" y="10041"/>
                    </a:lnTo>
                    <a:lnTo>
                      <a:pt x="36018" y="9857"/>
                    </a:lnTo>
                    <a:lnTo>
                      <a:pt x="35957" y="9795"/>
                    </a:lnTo>
                    <a:lnTo>
                      <a:pt x="35865" y="9826"/>
                    </a:lnTo>
                    <a:lnTo>
                      <a:pt x="35804" y="9918"/>
                    </a:lnTo>
                    <a:lnTo>
                      <a:pt x="35650" y="10041"/>
                    </a:lnTo>
                    <a:lnTo>
                      <a:pt x="35466" y="10133"/>
                    </a:lnTo>
                    <a:lnTo>
                      <a:pt x="35312" y="10379"/>
                    </a:lnTo>
                    <a:lnTo>
                      <a:pt x="35220" y="10563"/>
                    </a:lnTo>
                    <a:close/>
                    <a:moveTo>
                      <a:pt x="36848" y="10686"/>
                    </a:moveTo>
                    <a:lnTo>
                      <a:pt x="37032" y="10624"/>
                    </a:lnTo>
                    <a:lnTo>
                      <a:pt x="37124" y="10501"/>
                    </a:lnTo>
                    <a:lnTo>
                      <a:pt x="37001" y="10471"/>
                    </a:lnTo>
                    <a:lnTo>
                      <a:pt x="36878" y="10532"/>
                    </a:lnTo>
                    <a:lnTo>
                      <a:pt x="36817" y="10624"/>
                    </a:lnTo>
                    <a:close/>
                    <a:moveTo>
                      <a:pt x="37124" y="11054"/>
                    </a:moveTo>
                    <a:lnTo>
                      <a:pt x="37185" y="11054"/>
                    </a:lnTo>
                    <a:lnTo>
                      <a:pt x="37247" y="11023"/>
                    </a:lnTo>
                    <a:lnTo>
                      <a:pt x="37277" y="10931"/>
                    </a:lnTo>
                    <a:lnTo>
                      <a:pt x="37155" y="10870"/>
                    </a:lnTo>
                    <a:lnTo>
                      <a:pt x="37093" y="10747"/>
                    </a:lnTo>
                    <a:lnTo>
                      <a:pt x="37001" y="10747"/>
                    </a:lnTo>
                    <a:lnTo>
                      <a:pt x="37001" y="10809"/>
                    </a:lnTo>
                    <a:lnTo>
                      <a:pt x="37093" y="10901"/>
                    </a:lnTo>
                    <a:lnTo>
                      <a:pt x="37124" y="11054"/>
                    </a:lnTo>
                    <a:close/>
                    <a:moveTo>
                      <a:pt x="35681" y="11453"/>
                    </a:moveTo>
                    <a:lnTo>
                      <a:pt x="35865" y="11361"/>
                    </a:lnTo>
                    <a:lnTo>
                      <a:pt x="35865" y="11300"/>
                    </a:lnTo>
                    <a:lnTo>
                      <a:pt x="35742" y="11208"/>
                    </a:lnTo>
                    <a:lnTo>
                      <a:pt x="35681" y="11331"/>
                    </a:lnTo>
                    <a:lnTo>
                      <a:pt x="35496" y="11392"/>
                    </a:lnTo>
                    <a:lnTo>
                      <a:pt x="35558" y="11453"/>
                    </a:lnTo>
                    <a:lnTo>
                      <a:pt x="35711" y="11453"/>
                    </a:lnTo>
                    <a:close/>
                    <a:moveTo>
                      <a:pt x="36510" y="11453"/>
                    </a:moveTo>
                    <a:lnTo>
                      <a:pt x="36571" y="11392"/>
                    </a:lnTo>
                    <a:lnTo>
                      <a:pt x="36571" y="11238"/>
                    </a:lnTo>
                    <a:lnTo>
                      <a:pt x="36510" y="11208"/>
                    </a:lnTo>
                    <a:lnTo>
                      <a:pt x="36510" y="11023"/>
                    </a:lnTo>
                    <a:lnTo>
                      <a:pt x="36418" y="11023"/>
                    </a:lnTo>
                    <a:lnTo>
                      <a:pt x="36326" y="11085"/>
                    </a:lnTo>
                    <a:lnTo>
                      <a:pt x="36295" y="11208"/>
                    </a:lnTo>
                    <a:lnTo>
                      <a:pt x="36141" y="11331"/>
                    </a:lnTo>
                    <a:lnTo>
                      <a:pt x="36172" y="11392"/>
                    </a:lnTo>
                    <a:lnTo>
                      <a:pt x="36264" y="11361"/>
                    </a:lnTo>
                    <a:lnTo>
                      <a:pt x="36387" y="11269"/>
                    </a:lnTo>
                    <a:lnTo>
                      <a:pt x="36418" y="11300"/>
                    </a:lnTo>
                    <a:lnTo>
                      <a:pt x="36479" y="11453"/>
                    </a:lnTo>
                    <a:close/>
                    <a:moveTo>
                      <a:pt x="36571" y="12282"/>
                    </a:moveTo>
                    <a:lnTo>
                      <a:pt x="36694" y="12252"/>
                    </a:lnTo>
                    <a:lnTo>
                      <a:pt x="36786" y="12344"/>
                    </a:lnTo>
                    <a:lnTo>
                      <a:pt x="36940" y="12344"/>
                    </a:lnTo>
                    <a:lnTo>
                      <a:pt x="37032" y="12313"/>
                    </a:lnTo>
                    <a:lnTo>
                      <a:pt x="37216" y="12344"/>
                    </a:lnTo>
                    <a:lnTo>
                      <a:pt x="37339" y="12313"/>
                    </a:lnTo>
                    <a:lnTo>
                      <a:pt x="37400" y="12190"/>
                    </a:lnTo>
                    <a:lnTo>
                      <a:pt x="37400" y="12129"/>
                    </a:lnTo>
                    <a:lnTo>
                      <a:pt x="37339" y="12129"/>
                    </a:lnTo>
                    <a:lnTo>
                      <a:pt x="37370" y="12037"/>
                    </a:lnTo>
                    <a:lnTo>
                      <a:pt x="37308" y="11914"/>
                    </a:lnTo>
                    <a:lnTo>
                      <a:pt x="37185" y="11914"/>
                    </a:lnTo>
                    <a:lnTo>
                      <a:pt x="37093" y="11975"/>
                    </a:lnTo>
                    <a:lnTo>
                      <a:pt x="37124" y="12067"/>
                    </a:lnTo>
                    <a:lnTo>
                      <a:pt x="37062" y="12098"/>
                    </a:lnTo>
                    <a:lnTo>
                      <a:pt x="37001" y="12067"/>
                    </a:lnTo>
                    <a:lnTo>
                      <a:pt x="36940" y="12006"/>
                    </a:lnTo>
                    <a:lnTo>
                      <a:pt x="36878" y="12006"/>
                    </a:lnTo>
                    <a:lnTo>
                      <a:pt x="36786" y="12098"/>
                    </a:lnTo>
                    <a:lnTo>
                      <a:pt x="36725" y="12129"/>
                    </a:lnTo>
                    <a:lnTo>
                      <a:pt x="36602" y="12129"/>
                    </a:lnTo>
                    <a:lnTo>
                      <a:pt x="36510" y="12252"/>
                    </a:lnTo>
                    <a:lnTo>
                      <a:pt x="36571" y="12313"/>
                    </a:lnTo>
                    <a:close/>
                    <a:moveTo>
                      <a:pt x="21740" y="7400"/>
                    </a:moveTo>
                    <a:lnTo>
                      <a:pt x="21924" y="7431"/>
                    </a:lnTo>
                    <a:lnTo>
                      <a:pt x="22047" y="7523"/>
                    </a:lnTo>
                    <a:lnTo>
                      <a:pt x="22139" y="7523"/>
                    </a:lnTo>
                    <a:lnTo>
                      <a:pt x="22354" y="7431"/>
                    </a:lnTo>
                    <a:lnTo>
                      <a:pt x="22385" y="7339"/>
                    </a:lnTo>
                    <a:lnTo>
                      <a:pt x="22293" y="7277"/>
                    </a:lnTo>
                    <a:lnTo>
                      <a:pt x="22078" y="7339"/>
                    </a:lnTo>
                    <a:lnTo>
                      <a:pt x="21955" y="7308"/>
                    </a:lnTo>
                    <a:lnTo>
                      <a:pt x="21832" y="7247"/>
                    </a:lnTo>
                    <a:lnTo>
                      <a:pt x="21740" y="7247"/>
                    </a:lnTo>
                    <a:lnTo>
                      <a:pt x="21709" y="7339"/>
                    </a:lnTo>
                    <a:lnTo>
                      <a:pt x="21740" y="7400"/>
                    </a:lnTo>
                    <a:close/>
                    <a:moveTo>
                      <a:pt x="21372" y="3869"/>
                    </a:moveTo>
                    <a:lnTo>
                      <a:pt x="21310" y="3808"/>
                    </a:lnTo>
                    <a:lnTo>
                      <a:pt x="21310" y="3685"/>
                    </a:lnTo>
                    <a:lnTo>
                      <a:pt x="21495" y="3501"/>
                    </a:lnTo>
                    <a:lnTo>
                      <a:pt x="21771" y="3501"/>
                    </a:lnTo>
                    <a:lnTo>
                      <a:pt x="22017" y="3562"/>
                    </a:lnTo>
                    <a:lnTo>
                      <a:pt x="22078" y="3715"/>
                    </a:lnTo>
                    <a:lnTo>
                      <a:pt x="21986" y="3838"/>
                    </a:lnTo>
                    <a:lnTo>
                      <a:pt x="21771" y="3900"/>
                    </a:lnTo>
                    <a:lnTo>
                      <a:pt x="21464" y="3900"/>
                    </a:lnTo>
                    <a:lnTo>
                      <a:pt x="21341" y="3869"/>
                    </a:lnTo>
                    <a:close/>
                    <a:moveTo>
                      <a:pt x="26500" y="1228"/>
                    </a:moveTo>
                    <a:lnTo>
                      <a:pt x="26653" y="1044"/>
                    </a:lnTo>
                    <a:lnTo>
                      <a:pt x="26745" y="921"/>
                    </a:lnTo>
                    <a:lnTo>
                      <a:pt x="26991" y="891"/>
                    </a:lnTo>
                    <a:lnTo>
                      <a:pt x="27175" y="952"/>
                    </a:lnTo>
                    <a:lnTo>
                      <a:pt x="27114" y="1075"/>
                    </a:lnTo>
                    <a:lnTo>
                      <a:pt x="27083" y="1198"/>
                    </a:lnTo>
                    <a:lnTo>
                      <a:pt x="26960" y="1320"/>
                    </a:lnTo>
                    <a:lnTo>
                      <a:pt x="26745" y="1351"/>
                    </a:lnTo>
                    <a:lnTo>
                      <a:pt x="26592" y="1320"/>
                    </a:lnTo>
                    <a:lnTo>
                      <a:pt x="26500" y="1228"/>
                    </a:lnTo>
                    <a:close/>
                    <a:moveTo>
                      <a:pt x="30184" y="3562"/>
                    </a:moveTo>
                    <a:lnTo>
                      <a:pt x="30461" y="3378"/>
                    </a:lnTo>
                    <a:lnTo>
                      <a:pt x="30584" y="3224"/>
                    </a:lnTo>
                    <a:lnTo>
                      <a:pt x="30614" y="3071"/>
                    </a:lnTo>
                    <a:lnTo>
                      <a:pt x="30798" y="2856"/>
                    </a:lnTo>
                    <a:lnTo>
                      <a:pt x="31136" y="2641"/>
                    </a:lnTo>
                    <a:lnTo>
                      <a:pt x="31351" y="2518"/>
                    </a:lnTo>
                    <a:lnTo>
                      <a:pt x="31413" y="2364"/>
                    </a:lnTo>
                    <a:lnTo>
                      <a:pt x="31413" y="2211"/>
                    </a:lnTo>
                    <a:lnTo>
                      <a:pt x="31136" y="2057"/>
                    </a:lnTo>
                    <a:lnTo>
                      <a:pt x="30891" y="1812"/>
                    </a:lnTo>
                    <a:lnTo>
                      <a:pt x="30737" y="1535"/>
                    </a:lnTo>
                    <a:lnTo>
                      <a:pt x="30737" y="1351"/>
                    </a:lnTo>
                    <a:lnTo>
                      <a:pt x="30829" y="1198"/>
                    </a:lnTo>
                    <a:lnTo>
                      <a:pt x="30829" y="1044"/>
                    </a:lnTo>
                    <a:lnTo>
                      <a:pt x="30737" y="983"/>
                    </a:lnTo>
                    <a:lnTo>
                      <a:pt x="30338" y="983"/>
                    </a:lnTo>
                    <a:lnTo>
                      <a:pt x="30031" y="891"/>
                    </a:lnTo>
                    <a:lnTo>
                      <a:pt x="29816" y="737"/>
                    </a:lnTo>
                    <a:lnTo>
                      <a:pt x="29478" y="338"/>
                    </a:lnTo>
                    <a:lnTo>
                      <a:pt x="29232" y="154"/>
                    </a:lnTo>
                    <a:lnTo>
                      <a:pt x="28956" y="0"/>
                    </a:lnTo>
                    <a:lnTo>
                      <a:pt x="28833" y="0"/>
                    </a:lnTo>
                    <a:lnTo>
                      <a:pt x="28803" y="92"/>
                    </a:lnTo>
                    <a:lnTo>
                      <a:pt x="28741" y="215"/>
                    </a:lnTo>
                    <a:lnTo>
                      <a:pt x="28772" y="338"/>
                    </a:lnTo>
                    <a:lnTo>
                      <a:pt x="28772" y="583"/>
                    </a:lnTo>
                    <a:lnTo>
                      <a:pt x="28649" y="768"/>
                    </a:lnTo>
                    <a:lnTo>
                      <a:pt x="28496" y="1013"/>
                    </a:lnTo>
                    <a:lnTo>
                      <a:pt x="28342" y="1228"/>
                    </a:lnTo>
                    <a:lnTo>
                      <a:pt x="28311" y="1413"/>
                    </a:lnTo>
                    <a:lnTo>
                      <a:pt x="28342" y="2057"/>
                    </a:lnTo>
                    <a:lnTo>
                      <a:pt x="28434" y="2211"/>
                    </a:lnTo>
                    <a:lnTo>
                      <a:pt x="28588" y="2303"/>
                    </a:lnTo>
                    <a:lnTo>
                      <a:pt x="28618" y="2487"/>
                    </a:lnTo>
                    <a:lnTo>
                      <a:pt x="28557" y="2917"/>
                    </a:lnTo>
                    <a:lnTo>
                      <a:pt x="28465" y="3101"/>
                    </a:lnTo>
                    <a:lnTo>
                      <a:pt x="28434" y="3255"/>
                    </a:lnTo>
                    <a:lnTo>
                      <a:pt x="28465" y="3347"/>
                    </a:lnTo>
                    <a:lnTo>
                      <a:pt x="28557" y="3347"/>
                    </a:lnTo>
                    <a:lnTo>
                      <a:pt x="28649" y="3163"/>
                    </a:lnTo>
                    <a:lnTo>
                      <a:pt x="28864" y="3071"/>
                    </a:lnTo>
                    <a:lnTo>
                      <a:pt x="28925" y="3132"/>
                    </a:lnTo>
                    <a:lnTo>
                      <a:pt x="28987" y="3316"/>
                    </a:lnTo>
                    <a:lnTo>
                      <a:pt x="29232" y="3470"/>
                    </a:lnTo>
                    <a:lnTo>
                      <a:pt x="29355" y="3470"/>
                    </a:lnTo>
                    <a:lnTo>
                      <a:pt x="29417" y="3378"/>
                    </a:lnTo>
                    <a:lnTo>
                      <a:pt x="29570" y="3408"/>
                    </a:lnTo>
                    <a:lnTo>
                      <a:pt x="29785" y="3531"/>
                    </a:lnTo>
                    <a:lnTo>
                      <a:pt x="29969" y="3562"/>
                    </a:lnTo>
                    <a:lnTo>
                      <a:pt x="30154" y="3531"/>
                    </a:lnTo>
                    <a:close/>
                    <a:moveTo>
                      <a:pt x="29417" y="4698"/>
                    </a:moveTo>
                    <a:lnTo>
                      <a:pt x="29417" y="4790"/>
                    </a:lnTo>
                    <a:lnTo>
                      <a:pt x="29570" y="4852"/>
                    </a:lnTo>
                    <a:lnTo>
                      <a:pt x="29754" y="4852"/>
                    </a:lnTo>
                    <a:lnTo>
                      <a:pt x="29908" y="4729"/>
                    </a:lnTo>
                    <a:lnTo>
                      <a:pt x="30092" y="4575"/>
                    </a:lnTo>
                    <a:lnTo>
                      <a:pt x="30215" y="4514"/>
                    </a:lnTo>
                    <a:lnTo>
                      <a:pt x="30276" y="4299"/>
                    </a:lnTo>
                    <a:lnTo>
                      <a:pt x="30369" y="4053"/>
                    </a:lnTo>
                    <a:lnTo>
                      <a:pt x="30338" y="3930"/>
                    </a:lnTo>
                    <a:lnTo>
                      <a:pt x="30000" y="3746"/>
                    </a:lnTo>
                    <a:lnTo>
                      <a:pt x="29693" y="3715"/>
                    </a:lnTo>
                    <a:lnTo>
                      <a:pt x="29447" y="3746"/>
                    </a:lnTo>
                    <a:lnTo>
                      <a:pt x="29294" y="3838"/>
                    </a:lnTo>
                    <a:lnTo>
                      <a:pt x="29140" y="3746"/>
                    </a:lnTo>
                    <a:lnTo>
                      <a:pt x="29048" y="3746"/>
                    </a:lnTo>
                    <a:lnTo>
                      <a:pt x="28895" y="3869"/>
                    </a:lnTo>
                    <a:lnTo>
                      <a:pt x="28710" y="3869"/>
                    </a:lnTo>
                    <a:lnTo>
                      <a:pt x="28649" y="3930"/>
                    </a:lnTo>
                    <a:lnTo>
                      <a:pt x="28710" y="4023"/>
                    </a:lnTo>
                    <a:lnTo>
                      <a:pt x="28925" y="4084"/>
                    </a:lnTo>
                    <a:lnTo>
                      <a:pt x="29018" y="4207"/>
                    </a:lnTo>
                    <a:lnTo>
                      <a:pt x="29171" y="4299"/>
                    </a:lnTo>
                    <a:lnTo>
                      <a:pt x="29294" y="4452"/>
                    </a:lnTo>
                    <a:lnTo>
                      <a:pt x="29509" y="4545"/>
                    </a:lnTo>
                    <a:lnTo>
                      <a:pt x="29785" y="4545"/>
                    </a:lnTo>
                    <a:lnTo>
                      <a:pt x="29908" y="4575"/>
                    </a:lnTo>
                    <a:lnTo>
                      <a:pt x="29847" y="4637"/>
                    </a:lnTo>
                    <a:lnTo>
                      <a:pt x="29601" y="4698"/>
                    </a:lnTo>
                    <a:close/>
                    <a:moveTo>
                      <a:pt x="35036" y="5220"/>
                    </a:moveTo>
                    <a:lnTo>
                      <a:pt x="35036" y="5343"/>
                    </a:lnTo>
                    <a:lnTo>
                      <a:pt x="34821" y="5619"/>
                    </a:lnTo>
                    <a:lnTo>
                      <a:pt x="34575" y="5681"/>
                    </a:lnTo>
                    <a:lnTo>
                      <a:pt x="34391" y="5865"/>
                    </a:lnTo>
                    <a:lnTo>
                      <a:pt x="34238" y="5988"/>
                    </a:lnTo>
                    <a:lnTo>
                      <a:pt x="34084" y="5988"/>
                    </a:lnTo>
                    <a:lnTo>
                      <a:pt x="33930" y="5834"/>
                    </a:lnTo>
                    <a:lnTo>
                      <a:pt x="33808" y="5742"/>
                    </a:lnTo>
                    <a:lnTo>
                      <a:pt x="33654" y="5742"/>
                    </a:lnTo>
                    <a:lnTo>
                      <a:pt x="33531" y="5711"/>
                    </a:lnTo>
                    <a:lnTo>
                      <a:pt x="33378" y="5742"/>
                    </a:lnTo>
                    <a:lnTo>
                      <a:pt x="32979" y="5711"/>
                    </a:lnTo>
                    <a:lnTo>
                      <a:pt x="32764" y="5589"/>
                    </a:lnTo>
                    <a:lnTo>
                      <a:pt x="32672" y="5527"/>
                    </a:lnTo>
                    <a:lnTo>
                      <a:pt x="32457" y="5589"/>
                    </a:lnTo>
                    <a:lnTo>
                      <a:pt x="32242" y="5711"/>
                    </a:lnTo>
                    <a:lnTo>
                      <a:pt x="32088" y="5650"/>
                    </a:lnTo>
                    <a:lnTo>
                      <a:pt x="31935" y="5558"/>
                    </a:lnTo>
                    <a:lnTo>
                      <a:pt x="31720" y="5527"/>
                    </a:lnTo>
                    <a:lnTo>
                      <a:pt x="31597" y="5404"/>
                    </a:lnTo>
                    <a:lnTo>
                      <a:pt x="31505" y="5097"/>
                    </a:lnTo>
                    <a:lnTo>
                      <a:pt x="31382" y="4913"/>
                    </a:lnTo>
                    <a:lnTo>
                      <a:pt x="31290" y="4913"/>
                    </a:lnTo>
                    <a:lnTo>
                      <a:pt x="31136" y="5005"/>
                    </a:lnTo>
                    <a:lnTo>
                      <a:pt x="30952" y="4913"/>
                    </a:lnTo>
                    <a:lnTo>
                      <a:pt x="30829" y="4852"/>
                    </a:lnTo>
                    <a:lnTo>
                      <a:pt x="30768" y="4944"/>
                    </a:lnTo>
                    <a:lnTo>
                      <a:pt x="30829" y="5067"/>
                    </a:lnTo>
                    <a:lnTo>
                      <a:pt x="30737" y="5097"/>
                    </a:lnTo>
                    <a:lnTo>
                      <a:pt x="30676" y="5036"/>
                    </a:lnTo>
                    <a:lnTo>
                      <a:pt x="30491" y="4913"/>
                    </a:lnTo>
                    <a:lnTo>
                      <a:pt x="30522" y="4821"/>
                    </a:lnTo>
                    <a:lnTo>
                      <a:pt x="30706" y="4698"/>
                    </a:lnTo>
                    <a:lnTo>
                      <a:pt x="30737" y="4606"/>
                    </a:lnTo>
                    <a:lnTo>
                      <a:pt x="30676" y="4360"/>
                    </a:lnTo>
                    <a:lnTo>
                      <a:pt x="30706" y="4207"/>
                    </a:lnTo>
                    <a:lnTo>
                      <a:pt x="30921" y="4023"/>
                    </a:lnTo>
                    <a:lnTo>
                      <a:pt x="30860" y="3900"/>
                    </a:lnTo>
                    <a:lnTo>
                      <a:pt x="30737" y="3900"/>
                    </a:lnTo>
                    <a:lnTo>
                      <a:pt x="30584" y="3808"/>
                    </a:lnTo>
                    <a:lnTo>
                      <a:pt x="30553" y="3685"/>
                    </a:lnTo>
                    <a:lnTo>
                      <a:pt x="30645" y="3408"/>
                    </a:lnTo>
                    <a:lnTo>
                      <a:pt x="30798" y="3286"/>
                    </a:lnTo>
                    <a:lnTo>
                      <a:pt x="31013" y="3224"/>
                    </a:lnTo>
                    <a:lnTo>
                      <a:pt x="31013" y="3101"/>
                    </a:lnTo>
                    <a:lnTo>
                      <a:pt x="31075" y="2979"/>
                    </a:lnTo>
                    <a:lnTo>
                      <a:pt x="31290" y="2917"/>
                    </a:lnTo>
                    <a:lnTo>
                      <a:pt x="31566" y="2733"/>
                    </a:lnTo>
                    <a:lnTo>
                      <a:pt x="31628" y="2518"/>
                    </a:lnTo>
                    <a:lnTo>
                      <a:pt x="31689" y="2487"/>
                    </a:lnTo>
                    <a:lnTo>
                      <a:pt x="31996" y="2518"/>
                    </a:lnTo>
                    <a:lnTo>
                      <a:pt x="32211" y="2671"/>
                    </a:lnTo>
                    <a:lnTo>
                      <a:pt x="32518" y="3071"/>
                    </a:lnTo>
                    <a:lnTo>
                      <a:pt x="32579" y="3224"/>
                    </a:lnTo>
                    <a:lnTo>
                      <a:pt x="32487" y="3470"/>
                    </a:lnTo>
                    <a:lnTo>
                      <a:pt x="32579" y="3562"/>
                    </a:lnTo>
                    <a:lnTo>
                      <a:pt x="32518" y="3715"/>
                    </a:lnTo>
                    <a:lnTo>
                      <a:pt x="32426" y="3838"/>
                    </a:lnTo>
                    <a:lnTo>
                      <a:pt x="32457" y="3961"/>
                    </a:lnTo>
                    <a:lnTo>
                      <a:pt x="32549" y="3900"/>
                    </a:lnTo>
                    <a:lnTo>
                      <a:pt x="32641" y="3685"/>
                    </a:lnTo>
                    <a:lnTo>
                      <a:pt x="32672" y="3470"/>
                    </a:lnTo>
                    <a:lnTo>
                      <a:pt x="32672" y="3347"/>
                    </a:lnTo>
                    <a:lnTo>
                      <a:pt x="32764" y="3193"/>
                    </a:lnTo>
                    <a:lnTo>
                      <a:pt x="32764" y="3101"/>
                    </a:lnTo>
                    <a:lnTo>
                      <a:pt x="32549" y="2856"/>
                    </a:lnTo>
                    <a:lnTo>
                      <a:pt x="32518" y="2733"/>
                    </a:lnTo>
                    <a:lnTo>
                      <a:pt x="32549" y="2610"/>
                    </a:lnTo>
                    <a:lnTo>
                      <a:pt x="32825" y="2579"/>
                    </a:lnTo>
                    <a:lnTo>
                      <a:pt x="33132" y="2610"/>
                    </a:lnTo>
                    <a:lnTo>
                      <a:pt x="33654" y="3040"/>
                    </a:lnTo>
                    <a:lnTo>
                      <a:pt x="33716" y="3040"/>
                    </a:lnTo>
                    <a:lnTo>
                      <a:pt x="33808" y="3101"/>
                    </a:lnTo>
                    <a:lnTo>
                      <a:pt x="33808" y="3286"/>
                    </a:lnTo>
                    <a:lnTo>
                      <a:pt x="33961" y="3378"/>
                    </a:lnTo>
                    <a:lnTo>
                      <a:pt x="33992" y="3593"/>
                    </a:lnTo>
                    <a:lnTo>
                      <a:pt x="33992" y="3808"/>
                    </a:lnTo>
                    <a:lnTo>
                      <a:pt x="34238" y="4084"/>
                    </a:lnTo>
                    <a:lnTo>
                      <a:pt x="34422" y="4330"/>
                    </a:lnTo>
                    <a:lnTo>
                      <a:pt x="34422" y="4422"/>
                    </a:lnTo>
                    <a:lnTo>
                      <a:pt x="34268" y="4422"/>
                    </a:lnTo>
                    <a:lnTo>
                      <a:pt x="34145" y="4330"/>
                    </a:lnTo>
                    <a:lnTo>
                      <a:pt x="34053" y="4330"/>
                    </a:lnTo>
                    <a:lnTo>
                      <a:pt x="34084" y="4545"/>
                    </a:lnTo>
                    <a:lnTo>
                      <a:pt x="34268" y="4667"/>
                    </a:lnTo>
                    <a:lnTo>
                      <a:pt x="34483" y="4698"/>
                    </a:lnTo>
                    <a:lnTo>
                      <a:pt x="34698" y="4913"/>
                    </a:lnTo>
                    <a:lnTo>
                      <a:pt x="34790" y="4944"/>
                    </a:lnTo>
                    <a:lnTo>
                      <a:pt x="35005" y="5189"/>
                    </a:lnTo>
                    <a:close/>
                    <a:moveTo>
                      <a:pt x="65251" y="614"/>
                    </a:moveTo>
                    <a:lnTo>
                      <a:pt x="65343" y="276"/>
                    </a:lnTo>
                    <a:lnTo>
                      <a:pt x="65558" y="61"/>
                    </a:lnTo>
                    <a:lnTo>
                      <a:pt x="65619" y="123"/>
                    </a:lnTo>
                    <a:lnTo>
                      <a:pt x="65619" y="246"/>
                    </a:lnTo>
                    <a:lnTo>
                      <a:pt x="65650" y="307"/>
                    </a:lnTo>
                    <a:lnTo>
                      <a:pt x="65527" y="399"/>
                    </a:lnTo>
                    <a:lnTo>
                      <a:pt x="65435" y="522"/>
                    </a:lnTo>
                    <a:lnTo>
                      <a:pt x="65220" y="614"/>
                    </a:lnTo>
                    <a:close/>
                    <a:moveTo>
                      <a:pt x="67032" y="3408"/>
                    </a:moveTo>
                    <a:lnTo>
                      <a:pt x="67124" y="3715"/>
                    </a:lnTo>
                    <a:lnTo>
                      <a:pt x="67400" y="4115"/>
                    </a:lnTo>
                    <a:lnTo>
                      <a:pt x="67492" y="4268"/>
                    </a:lnTo>
                    <a:lnTo>
                      <a:pt x="68045" y="4452"/>
                    </a:lnTo>
                    <a:lnTo>
                      <a:pt x="68475" y="4514"/>
                    </a:lnTo>
                    <a:lnTo>
                      <a:pt x="68751" y="4637"/>
                    </a:lnTo>
                    <a:lnTo>
                      <a:pt x="69027" y="4637"/>
                    </a:lnTo>
                    <a:lnTo>
                      <a:pt x="69242" y="4575"/>
                    </a:lnTo>
                    <a:lnTo>
                      <a:pt x="69488" y="4637"/>
                    </a:lnTo>
                    <a:lnTo>
                      <a:pt x="69642" y="4575"/>
                    </a:lnTo>
                    <a:lnTo>
                      <a:pt x="69979" y="4391"/>
                    </a:lnTo>
                    <a:lnTo>
                      <a:pt x="70041" y="4176"/>
                    </a:lnTo>
                    <a:lnTo>
                      <a:pt x="70164" y="3992"/>
                    </a:lnTo>
                    <a:lnTo>
                      <a:pt x="70102" y="3746"/>
                    </a:lnTo>
                    <a:lnTo>
                      <a:pt x="69949" y="3685"/>
                    </a:lnTo>
                    <a:lnTo>
                      <a:pt x="69826" y="3715"/>
                    </a:lnTo>
                    <a:lnTo>
                      <a:pt x="69795" y="3593"/>
                    </a:lnTo>
                    <a:lnTo>
                      <a:pt x="69795" y="3501"/>
                    </a:lnTo>
                    <a:lnTo>
                      <a:pt x="69703" y="3408"/>
                    </a:lnTo>
                    <a:lnTo>
                      <a:pt x="69580" y="3470"/>
                    </a:lnTo>
                    <a:lnTo>
                      <a:pt x="69334" y="3408"/>
                    </a:lnTo>
                    <a:lnTo>
                      <a:pt x="68935" y="3501"/>
                    </a:lnTo>
                    <a:lnTo>
                      <a:pt x="68690" y="3685"/>
                    </a:lnTo>
                    <a:lnTo>
                      <a:pt x="68505" y="3715"/>
                    </a:lnTo>
                    <a:lnTo>
                      <a:pt x="68475" y="3623"/>
                    </a:lnTo>
                    <a:lnTo>
                      <a:pt x="68413" y="3470"/>
                    </a:lnTo>
                    <a:lnTo>
                      <a:pt x="68290" y="3470"/>
                    </a:lnTo>
                    <a:lnTo>
                      <a:pt x="68106" y="3531"/>
                    </a:lnTo>
                    <a:lnTo>
                      <a:pt x="67861" y="3531"/>
                    </a:lnTo>
                    <a:lnTo>
                      <a:pt x="67738" y="3470"/>
                    </a:lnTo>
                    <a:lnTo>
                      <a:pt x="67738" y="3623"/>
                    </a:lnTo>
                    <a:lnTo>
                      <a:pt x="67615" y="3746"/>
                    </a:lnTo>
                    <a:lnTo>
                      <a:pt x="67308" y="3654"/>
                    </a:lnTo>
                    <a:lnTo>
                      <a:pt x="67185" y="3562"/>
                    </a:lnTo>
                    <a:lnTo>
                      <a:pt x="67185" y="3439"/>
                    </a:lnTo>
                    <a:close/>
                    <a:moveTo>
                      <a:pt x="60675" y="6264"/>
                    </a:moveTo>
                    <a:lnTo>
                      <a:pt x="60491" y="5865"/>
                    </a:lnTo>
                    <a:lnTo>
                      <a:pt x="60430" y="5681"/>
                    </a:lnTo>
                    <a:lnTo>
                      <a:pt x="60307" y="5558"/>
                    </a:lnTo>
                    <a:lnTo>
                      <a:pt x="60000" y="5527"/>
                    </a:lnTo>
                    <a:lnTo>
                      <a:pt x="59846" y="5312"/>
                    </a:lnTo>
                    <a:lnTo>
                      <a:pt x="59724" y="5189"/>
                    </a:lnTo>
                    <a:lnTo>
                      <a:pt x="59631" y="5159"/>
                    </a:lnTo>
                    <a:lnTo>
                      <a:pt x="59662" y="5281"/>
                    </a:lnTo>
                    <a:lnTo>
                      <a:pt x="59816" y="5527"/>
                    </a:lnTo>
                    <a:lnTo>
                      <a:pt x="60031" y="5742"/>
                    </a:lnTo>
                    <a:lnTo>
                      <a:pt x="60276" y="6080"/>
                    </a:lnTo>
                    <a:lnTo>
                      <a:pt x="60399" y="6418"/>
                    </a:lnTo>
                    <a:lnTo>
                      <a:pt x="60553" y="6510"/>
                    </a:lnTo>
                    <a:lnTo>
                      <a:pt x="60645" y="6418"/>
                    </a:lnTo>
                    <a:lnTo>
                      <a:pt x="60645" y="6233"/>
                    </a:lnTo>
                    <a:close/>
                    <a:moveTo>
                      <a:pt x="63900" y="6633"/>
                    </a:moveTo>
                    <a:lnTo>
                      <a:pt x="63777" y="6633"/>
                    </a:lnTo>
                    <a:lnTo>
                      <a:pt x="63685" y="6571"/>
                    </a:lnTo>
                    <a:lnTo>
                      <a:pt x="63685" y="6448"/>
                    </a:lnTo>
                    <a:lnTo>
                      <a:pt x="63715" y="6356"/>
                    </a:lnTo>
                    <a:lnTo>
                      <a:pt x="63807" y="6418"/>
                    </a:lnTo>
                    <a:lnTo>
                      <a:pt x="63900" y="6510"/>
                    </a:lnTo>
                    <a:lnTo>
                      <a:pt x="64053" y="6571"/>
                    </a:lnTo>
                    <a:lnTo>
                      <a:pt x="64114" y="6694"/>
                    </a:lnTo>
                    <a:lnTo>
                      <a:pt x="64114" y="6755"/>
                    </a:lnTo>
                    <a:lnTo>
                      <a:pt x="64237" y="6755"/>
                    </a:lnTo>
                    <a:lnTo>
                      <a:pt x="64391" y="6540"/>
                    </a:lnTo>
                    <a:lnTo>
                      <a:pt x="64544" y="6233"/>
                    </a:lnTo>
                    <a:lnTo>
                      <a:pt x="64821" y="5957"/>
                    </a:lnTo>
                    <a:lnTo>
                      <a:pt x="65005" y="5926"/>
                    </a:lnTo>
                    <a:lnTo>
                      <a:pt x="65158" y="5803"/>
                    </a:lnTo>
                    <a:lnTo>
                      <a:pt x="65220" y="5834"/>
                    </a:lnTo>
                    <a:lnTo>
                      <a:pt x="65158" y="5957"/>
                    </a:lnTo>
                    <a:lnTo>
                      <a:pt x="65343" y="5988"/>
                    </a:lnTo>
                    <a:lnTo>
                      <a:pt x="65466" y="6049"/>
                    </a:lnTo>
                    <a:lnTo>
                      <a:pt x="65588" y="5988"/>
                    </a:lnTo>
                    <a:lnTo>
                      <a:pt x="65588" y="5834"/>
                    </a:lnTo>
                    <a:lnTo>
                      <a:pt x="65834" y="5711"/>
                    </a:lnTo>
                    <a:lnTo>
                      <a:pt x="65957" y="5558"/>
                    </a:lnTo>
                    <a:lnTo>
                      <a:pt x="65895" y="5496"/>
                    </a:lnTo>
                    <a:lnTo>
                      <a:pt x="65680" y="5496"/>
                    </a:lnTo>
                    <a:lnTo>
                      <a:pt x="65435" y="5619"/>
                    </a:lnTo>
                    <a:lnTo>
                      <a:pt x="65189" y="5466"/>
                    </a:lnTo>
                    <a:lnTo>
                      <a:pt x="64913" y="5404"/>
                    </a:lnTo>
                    <a:lnTo>
                      <a:pt x="64821" y="5281"/>
                    </a:lnTo>
                    <a:lnTo>
                      <a:pt x="64636" y="5281"/>
                    </a:lnTo>
                    <a:lnTo>
                      <a:pt x="64606" y="5189"/>
                    </a:lnTo>
                    <a:lnTo>
                      <a:pt x="64329" y="4944"/>
                    </a:lnTo>
                    <a:lnTo>
                      <a:pt x="64207" y="4882"/>
                    </a:lnTo>
                    <a:lnTo>
                      <a:pt x="64145" y="4606"/>
                    </a:lnTo>
                    <a:lnTo>
                      <a:pt x="64114" y="4483"/>
                    </a:lnTo>
                    <a:lnTo>
                      <a:pt x="63992" y="4330"/>
                    </a:lnTo>
                    <a:lnTo>
                      <a:pt x="63961" y="4145"/>
                    </a:lnTo>
                    <a:lnTo>
                      <a:pt x="63777" y="4053"/>
                    </a:lnTo>
                    <a:lnTo>
                      <a:pt x="63777" y="3992"/>
                    </a:lnTo>
                    <a:lnTo>
                      <a:pt x="63869" y="3930"/>
                    </a:lnTo>
                    <a:lnTo>
                      <a:pt x="63777" y="3838"/>
                    </a:lnTo>
                    <a:lnTo>
                      <a:pt x="63869" y="3777"/>
                    </a:lnTo>
                    <a:lnTo>
                      <a:pt x="63930" y="3715"/>
                    </a:lnTo>
                    <a:lnTo>
                      <a:pt x="63930" y="3593"/>
                    </a:lnTo>
                    <a:lnTo>
                      <a:pt x="63838" y="3562"/>
                    </a:lnTo>
                    <a:lnTo>
                      <a:pt x="63715" y="3470"/>
                    </a:lnTo>
                    <a:lnTo>
                      <a:pt x="63408" y="3470"/>
                    </a:lnTo>
                    <a:lnTo>
                      <a:pt x="63193" y="3408"/>
                    </a:lnTo>
                    <a:lnTo>
                      <a:pt x="63070" y="3286"/>
                    </a:lnTo>
                    <a:lnTo>
                      <a:pt x="62886" y="3286"/>
                    </a:lnTo>
                    <a:lnTo>
                      <a:pt x="62702" y="3193"/>
                    </a:lnTo>
                    <a:lnTo>
                      <a:pt x="62641" y="3255"/>
                    </a:lnTo>
                    <a:lnTo>
                      <a:pt x="62917" y="3470"/>
                    </a:lnTo>
                    <a:lnTo>
                      <a:pt x="63040" y="3501"/>
                    </a:lnTo>
                    <a:lnTo>
                      <a:pt x="63101" y="3593"/>
                    </a:lnTo>
                    <a:lnTo>
                      <a:pt x="62917" y="3593"/>
                    </a:lnTo>
                    <a:lnTo>
                      <a:pt x="62856" y="3562"/>
                    </a:lnTo>
                    <a:lnTo>
                      <a:pt x="62702" y="3562"/>
                    </a:lnTo>
                    <a:lnTo>
                      <a:pt x="62610" y="3685"/>
                    </a:lnTo>
                    <a:lnTo>
                      <a:pt x="62671" y="3869"/>
                    </a:lnTo>
                    <a:lnTo>
                      <a:pt x="62763" y="4053"/>
                    </a:lnTo>
                    <a:lnTo>
                      <a:pt x="62825" y="4268"/>
                    </a:lnTo>
                    <a:lnTo>
                      <a:pt x="63070" y="4545"/>
                    </a:lnTo>
                    <a:lnTo>
                      <a:pt x="63132" y="4637"/>
                    </a:lnTo>
                    <a:lnTo>
                      <a:pt x="63040" y="4698"/>
                    </a:lnTo>
                    <a:lnTo>
                      <a:pt x="62856" y="4729"/>
                    </a:lnTo>
                    <a:lnTo>
                      <a:pt x="62671" y="4545"/>
                    </a:lnTo>
                    <a:lnTo>
                      <a:pt x="62610" y="4299"/>
                    </a:lnTo>
                    <a:lnTo>
                      <a:pt x="62426" y="4237"/>
                    </a:lnTo>
                    <a:lnTo>
                      <a:pt x="62272" y="4268"/>
                    </a:lnTo>
                    <a:lnTo>
                      <a:pt x="62180" y="4330"/>
                    </a:lnTo>
                    <a:lnTo>
                      <a:pt x="62119" y="4268"/>
                    </a:lnTo>
                    <a:lnTo>
                      <a:pt x="61965" y="4237"/>
                    </a:lnTo>
                    <a:lnTo>
                      <a:pt x="61965" y="4053"/>
                    </a:lnTo>
                    <a:lnTo>
                      <a:pt x="61904" y="3930"/>
                    </a:lnTo>
                    <a:lnTo>
                      <a:pt x="61750" y="3900"/>
                    </a:lnTo>
                    <a:lnTo>
                      <a:pt x="61566" y="3746"/>
                    </a:lnTo>
                    <a:lnTo>
                      <a:pt x="61320" y="3715"/>
                    </a:lnTo>
                    <a:lnTo>
                      <a:pt x="61228" y="3654"/>
                    </a:lnTo>
                    <a:lnTo>
                      <a:pt x="61167" y="3501"/>
                    </a:lnTo>
                    <a:lnTo>
                      <a:pt x="60982" y="3593"/>
                    </a:lnTo>
                    <a:lnTo>
                      <a:pt x="60860" y="3685"/>
                    </a:lnTo>
                    <a:lnTo>
                      <a:pt x="60860" y="3930"/>
                    </a:lnTo>
                    <a:lnTo>
                      <a:pt x="60798" y="3992"/>
                    </a:lnTo>
                    <a:lnTo>
                      <a:pt x="60798" y="4207"/>
                    </a:lnTo>
                    <a:lnTo>
                      <a:pt x="60737" y="4391"/>
                    </a:lnTo>
                    <a:lnTo>
                      <a:pt x="60553" y="4545"/>
                    </a:lnTo>
                    <a:lnTo>
                      <a:pt x="60553" y="4667"/>
                    </a:lnTo>
                    <a:lnTo>
                      <a:pt x="60768" y="4944"/>
                    </a:lnTo>
                    <a:lnTo>
                      <a:pt x="60860" y="4944"/>
                    </a:lnTo>
                    <a:lnTo>
                      <a:pt x="60982" y="5036"/>
                    </a:lnTo>
                    <a:lnTo>
                      <a:pt x="60921" y="5097"/>
                    </a:lnTo>
                    <a:lnTo>
                      <a:pt x="60798" y="5097"/>
                    </a:lnTo>
                    <a:lnTo>
                      <a:pt x="60829" y="5251"/>
                    </a:lnTo>
                    <a:lnTo>
                      <a:pt x="60952" y="5281"/>
                    </a:lnTo>
                    <a:lnTo>
                      <a:pt x="61013" y="5435"/>
                    </a:lnTo>
                    <a:lnTo>
                      <a:pt x="61013" y="5558"/>
                    </a:lnTo>
                    <a:lnTo>
                      <a:pt x="61136" y="5619"/>
                    </a:lnTo>
                    <a:lnTo>
                      <a:pt x="61320" y="5681"/>
                    </a:lnTo>
                    <a:lnTo>
                      <a:pt x="61382" y="5803"/>
                    </a:lnTo>
                    <a:lnTo>
                      <a:pt x="61351" y="5865"/>
                    </a:lnTo>
                    <a:lnTo>
                      <a:pt x="61412" y="5926"/>
                    </a:lnTo>
                    <a:lnTo>
                      <a:pt x="61504" y="5896"/>
                    </a:lnTo>
                    <a:lnTo>
                      <a:pt x="61597" y="5896"/>
                    </a:lnTo>
                    <a:lnTo>
                      <a:pt x="61658" y="5988"/>
                    </a:lnTo>
                    <a:lnTo>
                      <a:pt x="61566" y="6080"/>
                    </a:lnTo>
                    <a:lnTo>
                      <a:pt x="61504" y="6049"/>
                    </a:lnTo>
                    <a:lnTo>
                      <a:pt x="61382" y="6049"/>
                    </a:lnTo>
                    <a:lnTo>
                      <a:pt x="61351" y="6141"/>
                    </a:lnTo>
                    <a:lnTo>
                      <a:pt x="61412" y="6295"/>
                    </a:lnTo>
                    <a:lnTo>
                      <a:pt x="61904" y="6633"/>
                    </a:lnTo>
                    <a:lnTo>
                      <a:pt x="62149" y="6725"/>
                    </a:lnTo>
                    <a:lnTo>
                      <a:pt x="62395" y="6694"/>
                    </a:lnTo>
                    <a:lnTo>
                      <a:pt x="62548" y="6817"/>
                    </a:lnTo>
                    <a:lnTo>
                      <a:pt x="62702" y="6909"/>
                    </a:lnTo>
                    <a:lnTo>
                      <a:pt x="62733" y="7062"/>
                    </a:lnTo>
                    <a:lnTo>
                      <a:pt x="62886" y="7216"/>
                    </a:lnTo>
                    <a:lnTo>
                      <a:pt x="63132" y="7216"/>
                    </a:lnTo>
                    <a:lnTo>
                      <a:pt x="63378" y="7124"/>
                    </a:lnTo>
                    <a:lnTo>
                      <a:pt x="63592" y="7124"/>
                    </a:lnTo>
                    <a:lnTo>
                      <a:pt x="63746" y="7247"/>
                    </a:lnTo>
                    <a:lnTo>
                      <a:pt x="63900" y="7216"/>
                    </a:lnTo>
                    <a:lnTo>
                      <a:pt x="63961" y="7062"/>
                    </a:lnTo>
                    <a:lnTo>
                      <a:pt x="63961" y="6940"/>
                    </a:lnTo>
                    <a:lnTo>
                      <a:pt x="63869" y="6755"/>
                    </a:lnTo>
                    <a:lnTo>
                      <a:pt x="63869" y="6633"/>
                    </a:lnTo>
                    <a:close/>
                    <a:moveTo>
                      <a:pt x="63961" y="3439"/>
                    </a:moveTo>
                    <a:lnTo>
                      <a:pt x="64207" y="3439"/>
                    </a:lnTo>
                    <a:lnTo>
                      <a:pt x="64483" y="3439"/>
                    </a:lnTo>
                    <a:lnTo>
                      <a:pt x="64636" y="3439"/>
                    </a:lnTo>
                    <a:lnTo>
                      <a:pt x="65036" y="3654"/>
                    </a:lnTo>
                    <a:lnTo>
                      <a:pt x="65220" y="3654"/>
                    </a:lnTo>
                    <a:lnTo>
                      <a:pt x="65373" y="3623"/>
                    </a:lnTo>
                    <a:lnTo>
                      <a:pt x="65742" y="3654"/>
                    </a:lnTo>
                    <a:lnTo>
                      <a:pt x="66172" y="3777"/>
                    </a:lnTo>
                    <a:lnTo>
                      <a:pt x="66172" y="3869"/>
                    </a:lnTo>
                    <a:lnTo>
                      <a:pt x="65988" y="3930"/>
                    </a:lnTo>
                    <a:lnTo>
                      <a:pt x="65865" y="4053"/>
                    </a:lnTo>
                    <a:lnTo>
                      <a:pt x="65865" y="4207"/>
                    </a:lnTo>
                    <a:lnTo>
                      <a:pt x="66049" y="4391"/>
                    </a:lnTo>
                    <a:lnTo>
                      <a:pt x="66233" y="4452"/>
                    </a:lnTo>
                    <a:lnTo>
                      <a:pt x="66233" y="4667"/>
                    </a:lnTo>
                    <a:lnTo>
                      <a:pt x="66264" y="4790"/>
                    </a:lnTo>
                    <a:lnTo>
                      <a:pt x="66202" y="4944"/>
                    </a:lnTo>
                    <a:lnTo>
                      <a:pt x="66141" y="5159"/>
                    </a:lnTo>
                    <a:lnTo>
                      <a:pt x="66018" y="5281"/>
                    </a:lnTo>
                    <a:lnTo>
                      <a:pt x="65957" y="5404"/>
                    </a:lnTo>
                    <a:lnTo>
                      <a:pt x="65803" y="5281"/>
                    </a:lnTo>
                    <a:lnTo>
                      <a:pt x="65711" y="5281"/>
                    </a:lnTo>
                    <a:lnTo>
                      <a:pt x="65527" y="5404"/>
                    </a:lnTo>
                    <a:lnTo>
                      <a:pt x="65343" y="5404"/>
                    </a:lnTo>
                    <a:lnTo>
                      <a:pt x="64974" y="5220"/>
                    </a:lnTo>
                    <a:lnTo>
                      <a:pt x="64759" y="5036"/>
                    </a:lnTo>
                    <a:lnTo>
                      <a:pt x="64391" y="4729"/>
                    </a:lnTo>
                    <a:lnTo>
                      <a:pt x="64329" y="4514"/>
                    </a:lnTo>
                    <a:lnTo>
                      <a:pt x="64391" y="4360"/>
                    </a:lnTo>
                    <a:lnTo>
                      <a:pt x="64391" y="4207"/>
                    </a:lnTo>
                    <a:lnTo>
                      <a:pt x="64422" y="4145"/>
                    </a:lnTo>
                    <a:lnTo>
                      <a:pt x="64329" y="3992"/>
                    </a:lnTo>
                    <a:lnTo>
                      <a:pt x="64237" y="3930"/>
                    </a:lnTo>
                    <a:lnTo>
                      <a:pt x="64207" y="3746"/>
                    </a:lnTo>
                    <a:lnTo>
                      <a:pt x="64114" y="3715"/>
                    </a:lnTo>
                    <a:lnTo>
                      <a:pt x="63992" y="3562"/>
                    </a:lnTo>
                    <a:lnTo>
                      <a:pt x="63900" y="3408"/>
                    </a:lnTo>
                    <a:close/>
                    <a:moveTo>
                      <a:pt x="36479" y="7677"/>
                    </a:moveTo>
                    <a:cubicBezTo>
                      <a:pt x="36448" y="7677"/>
                      <a:pt x="36694" y="7615"/>
                      <a:pt x="36694" y="7615"/>
                    </a:cubicBezTo>
                    <a:lnTo>
                      <a:pt x="36786" y="7400"/>
                    </a:lnTo>
                    <a:lnTo>
                      <a:pt x="36970" y="7155"/>
                    </a:lnTo>
                    <a:lnTo>
                      <a:pt x="37093" y="7062"/>
                    </a:lnTo>
                    <a:lnTo>
                      <a:pt x="37062" y="6970"/>
                    </a:lnTo>
                    <a:lnTo>
                      <a:pt x="37093" y="6847"/>
                    </a:lnTo>
                    <a:lnTo>
                      <a:pt x="37462" y="6602"/>
                    </a:lnTo>
                    <a:lnTo>
                      <a:pt x="37584" y="6571"/>
                    </a:lnTo>
                    <a:lnTo>
                      <a:pt x="37707" y="6633"/>
                    </a:lnTo>
                    <a:lnTo>
                      <a:pt x="37799" y="6633"/>
                    </a:lnTo>
                    <a:lnTo>
                      <a:pt x="37892" y="6479"/>
                    </a:lnTo>
                    <a:lnTo>
                      <a:pt x="37953" y="6356"/>
                    </a:lnTo>
                    <a:lnTo>
                      <a:pt x="38137" y="6295"/>
                    </a:lnTo>
                    <a:lnTo>
                      <a:pt x="38414" y="6080"/>
                    </a:lnTo>
                    <a:lnTo>
                      <a:pt x="38444" y="5957"/>
                    </a:lnTo>
                    <a:lnTo>
                      <a:pt x="38567" y="5865"/>
                    </a:lnTo>
                    <a:lnTo>
                      <a:pt x="38721" y="5558"/>
                    </a:lnTo>
                    <a:lnTo>
                      <a:pt x="38659" y="5374"/>
                    </a:lnTo>
                    <a:lnTo>
                      <a:pt x="38444" y="5128"/>
                    </a:lnTo>
                    <a:lnTo>
                      <a:pt x="38352" y="4913"/>
                    </a:lnTo>
                    <a:lnTo>
                      <a:pt x="38352" y="4759"/>
                    </a:lnTo>
                    <a:lnTo>
                      <a:pt x="38106" y="4606"/>
                    </a:lnTo>
                    <a:lnTo>
                      <a:pt x="37922" y="4606"/>
                    </a:lnTo>
                    <a:lnTo>
                      <a:pt x="37861" y="4637"/>
                    </a:lnTo>
                    <a:lnTo>
                      <a:pt x="37738" y="4575"/>
                    </a:lnTo>
                    <a:lnTo>
                      <a:pt x="37554" y="4483"/>
                    </a:lnTo>
                    <a:lnTo>
                      <a:pt x="37339" y="4299"/>
                    </a:lnTo>
                    <a:lnTo>
                      <a:pt x="37247" y="4268"/>
                    </a:lnTo>
                    <a:lnTo>
                      <a:pt x="37216" y="4330"/>
                    </a:lnTo>
                    <a:lnTo>
                      <a:pt x="37093" y="4299"/>
                    </a:lnTo>
                    <a:lnTo>
                      <a:pt x="37032" y="4145"/>
                    </a:lnTo>
                    <a:lnTo>
                      <a:pt x="36909" y="3992"/>
                    </a:lnTo>
                    <a:lnTo>
                      <a:pt x="36786" y="3992"/>
                    </a:lnTo>
                    <a:lnTo>
                      <a:pt x="36755" y="4145"/>
                    </a:lnTo>
                    <a:lnTo>
                      <a:pt x="36694" y="4145"/>
                    </a:lnTo>
                    <a:lnTo>
                      <a:pt x="36510" y="3961"/>
                    </a:lnTo>
                    <a:lnTo>
                      <a:pt x="36418" y="3869"/>
                    </a:lnTo>
                    <a:lnTo>
                      <a:pt x="36418" y="3961"/>
                    </a:lnTo>
                    <a:lnTo>
                      <a:pt x="36540" y="4115"/>
                    </a:lnTo>
                    <a:lnTo>
                      <a:pt x="36540" y="4207"/>
                    </a:lnTo>
                    <a:lnTo>
                      <a:pt x="36448" y="4299"/>
                    </a:lnTo>
                    <a:lnTo>
                      <a:pt x="36448" y="4452"/>
                    </a:lnTo>
                    <a:lnTo>
                      <a:pt x="36356" y="4452"/>
                    </a:lnTo>
                    <a:lnTo>
                      <a:pt x="36295" y="4360"/>
                    </a:lnTo>
                    <a:lnTo>
                      <a:pt x="36264" y="3808"/>
                    </a:lnTo>
                    <a:lnTo>
                      <a:pt x="36080" y="3746"/>
                    </a:lnTo>
                    <a:lnTo>
                      <a:pt x="35926" y="3685"/>
                    </a:lnTo>
                    <a:lnTo>
                      <a:pt x="35711" y="3593"/>
                    </a:lnTo>
                    <a:lnTo>
                      <a:pt x="35589" y="3593"/>
                    </a:lnTo>
                    <a:lnTo>
                      <a:pt x="35496" y="3715"/>
                    </a:lnTo>
                    <a:lnTo>
                      <a:pt x="35527" y="3869"/>
                    </a:lnTo>
                    <a:lnTo>
                      <a:pt x="35711" y="3992"/>
                    </a:lnTo>
                    <a:lnTo>
                      <a:pt x="35834" y="4145"/>
                    </a:lnTo>
                    <a:lnTo>
                      <a:pt x="35742" y="4207"/>
                    </a:lnTo>
                    <a:lnTo>
                      <a:pt x="35619" y="4207"/>
                    </a:lnTo>
                    <a:lnTo>
                      <a:pt x="35558" y="4115"/>
                    </a:lnTo>
                    <a:lnTo>
                      <a:pt x="35466" y="4023"/>
                    </a:lnTo>
                    <a:lnTo>
                      <a:pt x="35404" y="4023"/>
                    </a:lnTo>
                    <a:lnTo>
                      <a:pt x="35404" y="4115"/>
                    </a:lnTo>
                    <a:lnTo>
                      <a:pt x="35466" y="4268"/>
                    </a:lnTo>
                    <a:lnTo>
                      <a:pt x="35435" y="4299"/>
                    </a:lnTo>
                    <a:lnTo>
                      <a:pt x="35435" y="4483"/>
                    </a:lnTo>
                    <a:lnTo>
                      <a:pt x="35496" y="4575"/>
                    </a:lnTo>
                    <a:lnTo>
                      <a:pt x="35619" y="4606"/>
                    </a:lnTo>
                    <a:lnTo>
                      <a:pt x="35711" y="4698"/>
                    </a:lnTo>
                    <a:lnTo>
                      <a:pt x="35681" y="4852"/>
                    </a:lnTo>
                    <a:lnTo>
                      <a:pt x="35834" y="5281"/>
                    </a:lnTo>
                    <a:lnTo>
                      <a:pt x="35988" y="5374"/>
                    </a:lnTo>
                    <a:lnTo>
                      <a:pt x="36111" y="5374"/>
                    </a:lnTo>
                    <a:lnTo>
                      <a:pt x="36018" y="5496"/>
                    </a:lnTo>
                    <a:lnTo>
                      <a:pt x="35865" y="5527"/>
                    </a:lnTo>
                    <a:lnTo>
                      <a:pt x="35773" y="5803"/>
                    </a:lnTo>
                    <a:lnTo>
                      <a:pt x="35957" y="6080"/>
                    </a:lnTo>
                    <a:lnTo>
                      <a:pt x="36018" y="6264"/>
                    </a:lnTo>
                    <a:lnTo>
                      <a:pt x="36018" y="6479"/>
                    </a:lnTo>
                    <a:lnTo>
                      <a:pt x="36111" y="6540"/>
                    </a:lnTo>
                    <a:lnTo>
                      <a:pt x="36111" y="6694"/>
                    </a:lnTo>
                    <a:lnTo>
                      <a:pt x="36049" y="6786"/>
                    </a:lnTo>
                    <a:lnTo>
                      <a:pt x="36172" y="7032"/>
                    </a:lnTo>
                    <a:lnTo>
                      <a:pt x="36264" y="7308"/>
                    </a:lnTo>
                    <a:lnTo>
                      <a:pt x="36387" y="7431"/>
                    </a:lnTo>
                    <a:lnTo>
                      <a:pt x="36387" y="7584"/>
                    </a:lnTo>
                    <a:lnTo>
                      <a:pt x="36510" y="7677"/>
                    </a:lnTo>
                    <a:close/>
                    <a:moveTo>
                      <a:pt x="39672" y="5865"/>
                    </a:moveTo>
                    <a:lnTo>
                      <a:pt x="39795" y="5742"/>
                    </a:lnTo>
                    <a:lnTo>
                      <a:pt x="39795" y="5650"/>
                    </a:lnTo>
                    <a:lnTo>
                      <a:pt x="39734" y="5619"/>
                    </a:lnTo>
                    <a:lnTo>
                      <a:pt x="39795" y="5527"/>
                    </a:lnTo>
                    <a:lnTo>
                      <a:pt x="39887" y="5496"/>
                    </a:lnTo>
                    <a:lnTo>
                      <a:pt x="39826" y="5404"/>
                    </a:lnTo>
                    <a:lnTo>
                      <a:pt x="39703" y="5404"/>
                    </a:lnTo>
                    <a:lnTo>
                      <a:pt x="39580" y="5558"/>
                    </a:lnTo>
                    <a:lnTo>
                      <a:pt x="39580" y="5650"/>
                    </a:lnTo>
                    <a:lnTo>
                      <a:pt x="39488" y="5681"/>
                    </a:lnTo>
                    <a:lnTo>
                      <a:pt x="39458" y="5803"/>
                    </a:lnTo>
                    <a:lnTo>
                      <a:pt x="39550" y="5865"/>
                    </a:lnTo>
                    <a:lnTo>
                      <a:pt x="39642" y="5834"/>
                    </a:lnTo>
                    <a:close/>
                    <a:moveTo>
                      <a:pt x="39857" y="5865"/>
                    </a:moveTo>
                    <a:lnTo>
                      <a:pt x="39949" y="5742"/>
                    </a:lnTo>
                    <a:lnTo>
                      <a:pt x="40164" y="5773"/>
                    </a:lnTo>
                    <a:lnTo>
                      <a:pt x="40256" y="5589"/>
                    </a:lnTo>
                    <a:lnTo>
                      <a:pt x="40409" y="5589"/>
                    </a:lnTo>
                    <a:lnTo>
                      <a:pt x="40440" y="5558"/>
                    </a:lnTo>
                    <a:lnTo>
                      <a:pt x="40563" y="5589"/>
                    </a:lnTo>
                    <a:lnTo>
                      <a:pt x="40624" y="5773"/>
                    </a:lnTo>
                    <a:lnTo>
                      <a:pt x="40532" y="5926"/>
                    </a:lnTo>
                    <a:lnTo>
                      <a:pt x="40409" y="5834"/>
                    </a:lnTo>
                    <a:lnTo>
                      <a:pt x="40348" y="5926"/>
                    </a:lnTo>
                    <a:lnTo>
                      <a:pt x="40102" y="5957"/>
                    </a:lnTo>
                    <a:lnTo>
                      <a:pt x="39857" y="5957"/>
                    </a:lnTo>
                    <a:lnTo>
                      <a:pt x="39857" y="5865"/>
                    </a:lnTo>
                    <a:close/>
                    <a:moveTo>
                      <a:pt x="41546" y="7431"/>
                    </a:moveTo>
                    <a:lnTo>
                      <a:pt x="41546" y="7554"/>
                    </a:lnTo>
                    <a:lnTo>
                      <a:pt x="41699" y="7769"/>
                    </a:lnTo>
                    <a:lnTo>
                      <a:pt x="41668" y="7830"/>
                    </a:lnTo>
                    <a:lnTo>
                      <a:pt x="41668" y="7891"/>
                    </a:lnTo>
                    <a:lnTo>
                      <a:pt x="41822" y="7830"/>
                    </a:lnTo>
                    <a:lnTo>
                      <a:pt x="41883" y="7646"/>
                    </a:lnTo>
                    <a:lnTo>
                      <a:pt x="41760" y="7400"/>
                    </a:lnTo>
                    <a:lnTo>
                      <a:pt x="41607" y="7400"/>
                    </a:lnTo>
                    <a:lnTo>
                      <a:pt x="41515" y="7431"/>
                    </a:lnTo>
                    <a:close/>
                    <a:moveTo>
                      <a:pt x="56929" y="12405"/>
                    </a:moveTo>
                    <a:lnTo>
                      <a:pt x="57021" y="12374"/>
                    </a:lnTo>
                    <a:lnTo>
                      <a:pt x="57052" y="12221"/>
                    </a:lnTo>
                    <a:lnTo>
                      <a:pt x="57052" y="12067"/>
                    </a:lnTo>
                    <a:lnTo>
                      <a:pt x="56837" y="12190"/>
                    </a:lnTo>
                    <a:lnTo>
                      <a:pt x="56776" y="12221"/>
                    </a:lnTo>
                    <a:lnTo>
                      <a:pt x="56837" y="12374"/>
                    </a:lnTo>
                    <a:lnTo>
                      <a:pt x="56899" y="12374"/>
                    </a:lnTo>
                    <a:lnTo>
                      <a:pt x="56960" y="12436"/>
                    </a:lnTo>
                    <a:close/>
                    <a:moveTo>
                      <a:pt x="54872" y="14708"/>
                    </a:moveTo>
                    <a:lnTo>
                      <a:pt x="55087" y="14708"/>
                    </a:lnTo>
                    <a:lnTo>
                      <a:pt x="55148" y="14677"/>
                    </a:lnTo>
                    <a:lnTo>
                      <a:pt x="55210" y="14677"/>
                    </a:lnTo>
                    <a:lnTo>
                      <a:pt x="55210" y="14585"/>
                    </a:lnTo>
                    <a:lnTo>
                      <a:pt x="55148" y="14524"/>
                    </a:lnTo>
                    <a:lnTo>
                      <a:pt x="54964" y="14401"/>
                    </a:lnTo>
                    <a:lnTo>
                      <a:pt x="54841" y="14401"/>
                    </a:lnTo>
                    <a:lnTo>
                      <a:pt x="54749" y="14462"/>
                    </a:lnTo>
                    <a:lnTo>
                      <a:pt x="54749" y="14524"/>
                    </a:lnTo>
                    <a:lnTo>
                      <a:pt x="54872" y="14616"/>
                    </a:lnTo>
                    <a:lnTo>
                      <a:pt x="54872" y="14739"/>
                    </a:lnTo>
                    <a:close/>
                    <a:moveTo>
                      <a:pt x="49130" y="13695"/>
                    </a:moveTo>
                    <a:lnTo>
                      <a:pt x="49314" y="13726"/>
                    </a:lnTo>
                    <a:lnTo>
                      <a:pt x="49406" y="13787"/>
                    </a:lnTo>
                    <a:lnTo>
                      <a:pt x="49529" y="13726"/>
                    </a:lnTo>
                    <a:lnTo>
                      <a:pt x="49560" y="13603"/>
                    </a:lnTo>
                    <a:lnTo>
                      <a:pt x="49621" y="13511"/>
                    </a:lnTo>
                    <a:lnTo>
                      <a:pt x="49621" y="13449"/>
                    </a:lnTo>
                    <a:lnTo>
                      <a:pt x="49560" y="13326"/>
                    </a:lnTo>
                    <a:lnTo>
                      <a:pt x="49560" y="13050"/>
                    </a:lnTo>
                    <a:lnTo>
                      <a:pt x="49437" y="12958"/>
                    </a:lnTo>
                    <a:lnTo>
                      <a:pt x="49376" y="12774"/>
                    </a:lnTo>
                    <a:lnTo>
                      <a:pt x="49376" y="12682"/>
                    </a:lnTo>
                    <a:lnTo>
                      <a:pt x="49253" y="12651"/>
                    </a:lnTo>
                    <a:lnTo>
                      <a:pt x="48946" y="12743"/>
                    </a:lnTo>
                    <a:lnTo>
                      <a:pt x="48639" y="12896"/>
                    </a:lnTo>
                    <a:lnTo>
                      <a:pt x="48485" y="12896"/>
                    </a:lnTo>
                    <a:lnTo>
                      <a:pt x="48454" y="12989"/>
                    </a:lnTo>
                    <a:lnTo>
                      <a:pt x="48485" y="13142"/>
                    </a:lnTo>
                    <a:lnTo>
                      <a:pt x="48639" y="13234"/>
                    </a:lnTo>
                    <a:lnTo>
                      <a:pt x="48669" y="13388"/>
                    </a:lnTo>
                    <a:lnTo>
                      <a:pt x="48608" y="13449"/>
                    </a:lnTo>
                    <a:lnTo>
                      <a:pt x="48454" y="13449"/>
                    </a:lnTo>
                    <a:lnTo>
                      <a:pt x="48424" y="13511"/>
                    </a:lnTo>
                    <a:lnTo>
                      <a:pt x="48485" y="13603"/>
                    </a:lnTo>
                    <a:lnTo>
                      <a:pt x="48731" y="13603"/>
                    </a:lnTo>
                    <a:lnTo>
                      <a:pt x="49130" y="13695"/>
                    </a:lnTo>
                    <a:close/>
                    <a:moveTo>
                      <a:pt x="65957" y="8690"/>
                    </a:moveTo>
                    <a:lnTo>
                      <a:pt x="66049" y="8628"/>
                    </a:lnTo>
                    <a:lnTo>
                      <a:pt x="65988" y="8567"/>
                    </a:lnTo>
                    <a:lnTo>
                      <a:pt x="66049" y="8383"/>
                    </a:lnTo>
                    <a:lnTo>
                      <a:pt x="66141" y="8260"/>
                    </a:lnTo>
                    <a:lnTo>
                      <a:pt x="66110" y="8106"/>
                    </a:lnTo>
                    <a:lnTo>
                      <a:pt x="65895" y="7861"/>
                    </a:lnTo>
                    <a:lnTo>
                      <a:pt x="65803" y="7677"/>
                    </a:lnTo>
                    <a:lnTo>
                      <a:pt x="65680" y="7646"/>
                    </a:lnTo>
                    <a:lnTo>
                      <a:pt x="65496" y="7707"/>
                    </a:lnTo>
                    <a:lnTo>
                      <a:pt x="65343" y="7861"/>
                    </a:lnTo>
                    <a:lnTo>
                      <a:pt x="65343" y="7984"/>
                    </a:lnTo>
                    <a:lnTo>
                      <a:pt x="65466" y="8168"/>
                    </a:lnTo>
                    <a:lnTo>
                      <a:pt x="65435" y="8260"/>
                    </a:lnTo>
                    <a:lnTo>
                      <a:pt x="65496" y="8352"/>
                    </a:lnTo>
                    <a:lnTo>
                      <a:pt x="65619" y="8413"/>
                    </a:lnTo>
                    <a:lnTo>
                      <a:pt x="65773" y="8598"/>
                    </a:lnTo>
                    <a:lnTo>
                      <a:pt x="65926" y="8690"/>
                    </a:lnTo>
                    <a:close/>
                    <a:moveTo>
                      <a:pt x="66448" y="9918"/>
                    </a:moveTo>
                    <a:lnTo>
                      <a:pt x="66540" y="9857"/>
                    </a:lnTo>
                    <a:lnTo>
                      <a:pt x="66663" y="9672"/>
                    </a:lnTo>
                    <a:lnTo>
                      <a:pt x="66909" y="9519"/>
                    </a:lnTo>
                    <a:lnTo>
                      <a:pt x="67154" y="9580"/>
                    </a:lnTo>
                    <a:lnTo>
                      <a:pt x="67492" y="9580"/>
                    </a:lnTo>
                    <a:lnTo>
                      <a:pt x="67738" y="9519"/>
                    </a:lnTo>
                    <a:lnTo>
                      <a:pt x="68106" y="9519"/>
                    </a:lnTo>
                    <a:lnTo>
                      <a:pt x="68260" y="9427"/>
                    </a:lnTo>
                    <a:lnTo>
                      <a:pt x="68536" y="9396"/>
                    </a:lnTo>
                    <a:lnTo>
                      <a:pt x="68690" y="9427"/>
                    </a:lnTo>
                    <a:lnTo>
                      <a:pt x="68843" y="9304"/>
                    </a:lnTo>
                    <a:lnTo>
                      <a:pt x="68690" y="9181"/>
                    </a:lnTo>
                    <a:lnTo>
                      <a:pt x="68628" y="9028"/>
                    </a:lnTo>
                    <a:lnTo>
                      <a:pt x="68444" y="8751"/>
                    </a:lnTo>
                    <a:lnTo>
                      <a:pt x="68106" y="8506"/>
                    </a:lnTo>
                    <a:lnTo>
                      <a:pt x="67861" y="8506"/>
                    </a:lnTo>
                    <a:lnTo>
                      <a:pt x="67646" y="8444"/>
                    </a:lnTo>
                    <a:lnTo>
                      <a:pt x="67492" y="8260"/>
                    </a:lnTo>
                    <a:lnTo>
                      <a:pt x="67339" y="8260"/>
                    </a:lnTo>
                    <a:lnTo>
                      <a:pt x="67246" y="8352"/>
                    </a:lnTo>
                    <a:lnTo>
                      <a:pt x="67001" y="8260"/>
                    </a:lnTo>
                    <a:lnTo>
                      <a:pt x="66878" y="8260"/>
                    </a:lnTo>
                    <a:lnTo>
                      <a:pt x="66755" y="8413"/>
                    </a:lnTo>
                    <a:lnTo>
                      <a:pt x="66571" y="8690"/>
                    </a:lnTo>
                    <a:lnTo>
                      <a:pt x="66602" y="8874"/>
                    </a:lnTo>
                    <a:lnTo>
                      <a:pt x="66602" y="9212"/>
                    </a:lnTo>
                    <a:lnTo>
                      <a:pt x="66510" y="9611"/>
                    </a:lnTo>
                    <a:lnTo>
                      <a:pt x="66325" y="9734"/>
                    </a:lnTo>
                    <a:lnTo>
                      <a:pt x="66325" y="9887"/>
                    </a:lnTo>
                    <a:lnTo>
                      <a:pt x="66448" y="9887"/>
                    </a:lnTo>
                    <a:close/>
                    <a:moveTo>
                      <a:pt x="62518" y="9120"/>
                    </a:moveTo>
                    <a:lnTo>
                      <a:pt x="62579" y="9273"/>
                    </a:lnTo>
                    <a:lnTo>
                      <a:pt x="62671" y="9396"/>
                    </a:lnTo>
                    <a:lnTo>
                      <a:pt x="62825" y="9396"/>
                    </a:lnTo>
                    <a:lnTo>
                      <a:pt x="62978" y="9519"/>
                    </a:lnTo>
                    <a:lnTo>
                      <a:pt x="63193" y="9519"/>
                    </a:lnTo>
                    <a:lnTo>
                      <a:pt x="63347" y="9672"/>
                    </a:lnTo>
                    <a:lnTo>
                      <a:pt x="63439" y="9672"/>
                    </a:lnTo>
                    <a:lnTo>
                      <a:pt x="63439" y="9550"/>
                    </a:lnTo>
                    <a:lnTo>
                      <a:pt x="63224" y="9304"/>
                    </a:lnTo>
                    <a:lnTo>
                      <a:pt x="63040" y="9273"/>
                    </a:lnTo>
                    <a:lnTo>
                      <a:pt x="62856" y="9273"/>
                    </a:lnTo>
                    <a:lnTo>
                      <a:pt x="62641" y="9089"/>
                    </a:lnTo>
                    <a:lnTo>
                      <a:pt x="62518" y="9058"/>
                    </a:lnTo>
                    <a:lnTo>
                      <a:pt x="62487" y="9089"/>
                    </a:lnTo>
                    <a:close/>
                    <a:moveTo>
                      <a:pt x="67768" y="14340"/>
                    </a:moveTo>
                    <a:lnTo>
                      <a:pt x="67922" y="14524"/>
                    </a:lnTo>
                    <a:lnTo>
                      <a:pt x="68045" y="14585"/>
                    </a:lnTo>
                    <a:lnTo>
                      <a:pt x="68045" y="14493"/>
                    </a:lnTo>
                    <a:lnTo>
                      <a:pt x="68260" y="14432"/>
                    </a:lnTo>
                    <a:lnTo>
                      <a:pt x="68321" y="14340"/>
                    </a:lnTo>
                    <a:lnTo>
                      <a:pt x="68260" y="14248"/>
                    </a:lnTo>
                    <a:lnTo>
                      <a:pt x="68198" y="14063"/>
                    </a:lnTo>
                    <a:lnTo>
                      <a:pt x="68137" y="14094"/>
                    </a:lnTo>
                    <a:lnTo>
                      <a:pt x="68106" y="14217"/>
                    </a:lnTo>
                    <a:lnTo>
                      <a:pt x="67953" y="14340"/>
                    </a:lnTo>
                    <a:cubicBezTo>
                      <a:pt x="67861" y="14340"/>
                      <a:pt x="67799" y="14340"/>
                      <a:pt x="67738" y="14340"/>
                    </a:cubicBezTo>
                    <a:close/>
                    <a:moveTo>
                      <a:pt x="86223" y="12896"/>
                    </a:moveTo>
                    <a:lnTo>
                      <a:pt x="86284" y="12896"/>
                    </a:lnTo>
                    <a:lnTo>
                      <a:pt x="86315" y="12774"/>
                    </a:lnTo>
                    <a:lnTo>
                      <a:pt x="86253" y="12651"/>
                    </a:lnTo>
                    <a:lnTo>
                      <a:pt x="86192" y="12651"/>
                    </a:lnTo>
                    <a:lnTo>
                      <a:pt x="86161" y="12712"/>
                    </a:lnTo>
                    <a:lnTo>
                      <a:pt x="86223" y="12927"/>
                    </a:lnTo>
                    <a:close/>
                    <a:moveTo>
                      <a:pt x="86100" y="13050"/>
                    </a:moveTo>
                    <a:lnTo>
                      <a:pt x="86192" y="13081"/>
                    </a:lnTo>
                    <a:lnTo>
                      <a:pt x="86192" y="12958"/>
                    </a:lnTo>
                    <a:lnTo>
                      <a:pt x="86100" y="12804"/>
                    </a:lnTo>
                    <a:lnTo>
                      <a:pt x="86008" y="12804"/>
                    </a:lnTo>
                    <a:lnTo>
                      <a:pt x="86008" y="12896"/>
                    </a:lnTo>
                    <a:lnTo>
                      <a:pt x="86131" y="13050"/>
                    </a:lnTo>
                    <a:close/>
                    <a:moveTo>
                      <a:pt x="85977" y="13111"/>
                    </a:moveTo>
                    <a:lnTo>
                      <a:pt x="86100" y="13296"/>
                    </a:lnTo>
                    <a:lnTo>
                      <a:pt x="86192" y="13449"/>
                    </a:lnTo>
                    <a:lnTo>
                      <a:pt x="86223" y="13388"/>
                    </a:lnTo>
                    <a:lnTo>
                      <a:pt x="86161" y="13173"/>
                    </a:lnTo>
                    <a:lnTo>
                      <a:pt x="86008" y="13050"/>
                    </a:lnTo>
                    <a:lnTo>
                      <a:pt x="85946" y="13050"/>
                    </a:lnTo>
                    <a:lnTo>
                      <a:pt x="85946" y="13111"/>
                    </a:lnTo>
                    <a:close/>
                    <a:moveTo>
                      <a:pt x="85547" y="13019"/>
                    </a:moveTo>
                    <a:lnTo>
                      <a:pt x="85639" y="13204"/>
                    </a:lnTo>
                    <a:lnTo>
                      <a:pt x="85731" y="13265"/>
                    </a:lnTo>
                    <a:lnTo>
                      <a:pt x="85793" y="13173"/>
                    </a:lnTo>
                    <a:lnTo>
                      <a:pt x="85824" y="13142"/>
                    </a:lnTo>
                    <a:lnTo>
                      <a:pt x="85793" y="12989"/>
                    </a:lnTo>
                    <a:lnTo>
                      <a:pt x="85701" y="12927"/>
                    </a:lnTo>
                    <a:lnTo>
                      <a:pt x="85670" y="12989"/>
                    </a:lnTo>
                    <a:close/>
                    <a:moveTo>
                      <a:pt x="90153" y="11116"/>
                    </a:moveTo>
                    <a:lnTo>
                      <a:pt x="90337" y="11208"/>
                    </a:lnTo>
                    <a:lnTo>
                      <a:pt x="90522" y="11177"/>
                    </a:lnTo>
                    <a:lnTo>
                      <a:pt x="90614" y="10993"/>
                    </a:lnTo>
                    <a:lnTo>
                      <a:pt x="90583" y="10839"/>
                    </a:lnTo>
                    <a:lnTo>
                      <a:pt x="90460" y="10686"/>
                    </a:lnTo>
                    <a:lnTo>
                      <a:pt x="90491" y="10624"/>
                    </a:lnTo>
                    <a:lnTo>
                      <a:pt x="90430" y="10471"/>
                    </a:lnTo>
                    <a:lnTo>
                      <a:pt x="90276" y="10348"/>
                    </a:lnTo>
                    <a:lnTo>
                      <a:pt x="90215" y="10409"/>
                    </a:lnTo>
                    <a:lnTo>
                      <a:pt x="90092" y="10409"/>
                    </a:lnTo>
                    <a:lnTo>
                      <a:pt x="89938" y="10348"/>
                    </a:lnTo>
                    <a:lnTo>
                      <a:pt x="89785" y="10348"/>
                    </a:lnTo>
                    <a:lnTo>
                      <a:pt x="89754" y="10409"/>
                    </a:lnTo>
                    <a:lnTo>
                      <a:pt x="89662" y="10409"/>
                    </a:lnTo>
                    <a:lnTo>
                      <a:pt x="89662" y="10471"/>
                    </a:lnTo>
                    <a:lnTo>
                      <a:pt x="89539" y="10471"/>
                    </a:lnTo>
                    <a:lnTo>
                      <a:pt x="89478" y="10624"/>
                    </a:lnTo>
                    <a:lnTo>
                      <a:pt x="89478" y="10901"/>
                    </a:lnTo>
                    <a:lnTo>
                      <a:pt x="89570" y="10931"/>
                    </a:lnTo>
                    <a:lnTo>
                      <a:pt x="89723" y="10901"/>
                    </a:lnTo>
                    <a:lnTo>
                      <a:pt x="89938" y="10962"/>
                    </a:lnTo>
                    <a:lnTo>
                      <a:pt x="90122" y="11116"/>
                    </a:lnTo>
                    <a:close/>
                    <a:moveTo>
                      <a:pt x="91166" y="10747"/>
                    </a:moveTo>
                    <a:lnTo>
                      <a:pt x="91259" y="10655"/>
                    </a:lnTo>
                    <a:lnTo>
                      <a:pt x="91289" y="10532"/>
                    </a:lnTo>
                    <a:lnTo>
                      <a:pt x="91166" y="10563"/>
                    </a:lnTo>
                    <a:lnTo>
                      <a:pt x="91105" y="10655"/>
                    </a:lnTo>
                    <a:close/>
                    <a:moveTo>
                      <a:pt x="92333" y="55086"/>
                    </a:moveTo>
                    <a:lnTo>
                      <a:pt x="92303" y="54902"/>
                    </a:lnTo>
                    <a:lnTo>
                      <a:pt x="92333" y="54718"/>
                    </a:lnTo>
                    <a:lnTo>
                      <a:pt x="92272" y="54564"/>
                    </a:lnTo>
                    <a:lnTo>
                      <a:pt x="92210" y="54349"/>
                    </a:lnTo>
                    <a:lnTo>
                      <a:pt x="92241" y="54104"/>
                    </a:lnTo>
                    <a:lnTo>
                      <a:pt x="92395" y="53950"/>
                    </a:lnTo>
                    <a:lnTo>
                      <a:pt x="92456" y="54012"/>
                    </a:lnTo>
                    <a:lnTo>
                      <a:pt x="92456" y="54134"/>
                    </a:lnTo>
                    <a:lnTo>
                      <a:pt x="92579" y="54196"/>
                    </a:lnTo>
                    <a:lnTo>
                      <a:pt x="92886" y="54165"/>
                    </a:lnTo>
                    <a:lnTo>
                      <a:pt x="92917" y="54073"/>
                    </a:lnTo>
                    <a:lnTo>
                      <a:pt x="93009" y="54073"/>
                    </a:lnTo>
                    <a:lnTo>
                      <a:pt x="93040" y="54165"/>
                    </a:lnTo>
                    <a:lnTo>
                      <a:pt x="93009" y="54227"/>
                    </a:lnTo>
                    <a:lnTo>
                      <a:pt x="93009" y="54349"/>
                    </a:lnTo>
                    <a:lnTo>
                      <a:pt x="93193" y="54534"/>
                    </a:lnTo>
                    <a:lnTo>
                      <a:pt x="93224" y="54687"/>
                    </a:lnTo>
                    <a:lnTo>
                      <a:pt x="93316" y="54779"/>
                    </a:lnTo>
                    <a:lnTo>
                      <a:pt x="93316" y="54656"/>
                    </a:lnTo>
                    <a:lnTo>
                      <a:pt x="93254" y="54564"/>
                    </a:lnTo>
                    <a:lnTo>
                      <a:pt x="93254" y="54411"/>
                    </a:lnTo>
                    <a:lnTo>
                      <a:pt x="93254" y="54227"/>
                    </a:lnTo>
                    <a:lnTo>
                      <a:pt x="93101" y="54073"/>
                    </a:lnTo>
                    <a:lnTo>
                      <a:pt x="93070" y="53858"/>
                    </a:lnTo>
                    <a:lnTo>
                      <a:pt x="93009" y="53735"/>
                    </a:lnTo>
                    <a:lnTo>
                      <a:pt x="92886" y="53797"/>
                    </a:lnTo>
                    <a:lnTo>
                      <a:pt x="92794" y="53797"/>
                    </a:lnTo>
                    <a:lnTo>
                      <a:pt x="92548" y="53643"/>
                    </a:lnTo>
                    <a:lnTo>
                      <a:pt x="92518" y="53397"/>
                    </a:lnTo>
                    <a:lnTo>
                      <a:pt x="92425" y="53213"/>
                    </a:lnTo>
                    <a:lnTo>
                      <a:pt x="92210" y="53029"/>
                    </a:lnTo>
                    <a:lnTo>
                      <a:pt x="92088" y="52998"/>
                    </a:lnTo>
                    <a:lnTo>
                      <a:pt x="91965" y="52845"/>
                    </a:lnTo>
                    <a:lnTo>
                      <a:pt x="91873" y="52538"/>
                    </a:lnTo>
                    <a:lnTo>
                      <a:pt x="91750" y="52323"/>
                    </a:lnTo>
                    <a:lnTo>
                      <a:pt x="91688" y="52139"/>
                    </a:lnTo>
                    <a:lnTo>
                      <a:pt x="91688" y="51862"/>
                    </a:lnTo>
                    <a:lnTo>
                      <a:pt x="91658" y="51555"/>
                    </a:lnTo>
                    <a:lnTo>
                      <a:pt x="91596" y="51371"/>
                    </a:lnTo>
                    <a:lnTo>
                      <a:pt x="91627" y="51095"/>
                    </a:lnTo>
                    <a:lnTo>
                      <a:pt x="91627" y="50910"/>
                    </a:lnTo>
                    <a:lnTo>
                      <a:pt x="91535" y="50695"/>
                    </a:lnTo>
                    <a:lnTo>
                      <a:pt x="91596" y="50603"/>
                    </a:lnTo>
                    <a:lnTo>
                      <a:pt x="91627" y="50480"/>
                    </a:lnTo>
                    <a:lnTo>
                      <a:pt x="91627" y="50388"/>
                    </a:lnTo>
                    <a:lnTo>
                      <a:pt x="91719" y="50388"/>
                    </a:lnTo>
                    <a:lnTo>
                      <a:pt x="91811" y="50388"/>
                    </a:lnTo>
                    <a:lnTo>
                      <a:pt x="91996" y="50358"/>
                    </a:lnTo>
                    <a:lnTo>
                      <a:pt x="92180" y="50388"/>
                    </a:lnTo>
                    <a:lnTo>
                      <a:pt x="92364" y="50511"/>
                    </a:lnTo>
                    <a:lnTo>
                      <a:pt x="92487" y="50726"/>
                    </a:lnTo>
                    <a:lnTo>
                      <a:pt x="92640" y="50787"/>
                    </a:lnTo>
                    <a:lnTo>
                      <a:pt x="92794" y="50910"/>
                    </a:lnTo>
                    <a:lnTo>
                      <a:pt x="92947" y="51125"/>
                    </a:lnTo>
                    <a:lnTo>
                      <a:pt x="93040" y="51187"/>
                    </a:lnTo>
                    <a:lnTo>
                      <a:pt x="92978" y="50972"/>
                    </a:lnTo>
                    <a:lnTo>
                      <a:pt x="92794" y="50757"/>
                    </a:lnTo>
                    <a:lnTo>
                      <a:pt x="92548" y="50573"/>
                    </a:lnTo>
                    <a:lnTo>
                      <a:pt x="92425" y="50358"/>
                    </a:lnTo>
                    <a:lnTo>
                      <a:pt x="92303" y="50143"/>
                    </a:lnTo>
                    <a:lnTo>
                      <a:pt x="92303" y="50051"/>
                    </a:lnTo>
                    <a:lnTo>
                      <a:pt x="92180" y="49958"/>
                    </a:lnTo>
                    <a:lnTo>
                      <a:pt x="92026" y="49682"/>
                    </a:lnTo>
                    <a:lnTo>
                      <a:pt x="91965" y="49467"/>
                    </a:lnTo>
                    <a:lnTo>
                      <a:pt x="91842" y="49406"/>
                    </a:lnTo>
                    <a:lnTo>
                      <a:pt x="91842" y="49252"/>
                    </a:lnTo>
                    <a:lnTo>
                      <a:pt x="91596" y="48976"/>
                    </a:lnTo>
                    <a:lnTo>
                      <a:pt x="91351" y="48546"/>
                    </a:lnTo>
                    <a:lnTo>
                      <a:pt x="91320" y="48362"/>
                    </a:lnTo>
                    <a:lnTo>
                      <a:pt x="91013" y="47963"/>
                    </a:lnTo>
                    <a:lnTo>
                      <a:pt x="90859" y="47686"/>
                    </a:lnTo>
                    <a:lnTo>
                      <a:pt x="90737" y="47594"/>
                    </a:lnTo>
                    <a:lnTo>
                      <a:pt x="90737" y="47441"/>
                    </a:lnTo>
                    <a:lnTo>
                      <a:pt x="90644" y="47287"/>
                    </a:lnTo>
                    <a:lnTo>
                      <a:pt x="90552" y="47226"/>
                    </a:lnTo>
                    <a:lnTo>
                      <a:pt x="90552" y="47318"/>
                    </a:lnTo>
                    <a:lnTo>
                      <a:pt x="90430" y="47318"/>
                    </a:lnTo>
                    <a:lnTo>
                      <a:pt x="90399" y="47226"/>
                    </a:lnTo>
                    <a:lnTo>
                      <a:pt x="90430" y="47103"/>
                    </a:lnTo>
                    <a:lnTo>
                      <a:pt x="90399" y="46980"/>
                    </a:lnTo>
                    <a:lnTo>
                      <a:pt x="90245" y="46888"/>
                    </a:lnTo>
                    <a:lnTo>
                      <a:pt x="90092" y="46704"/>
                    </a:lnTo>
                    <a:lnTo>
                      <a:pt x="90000" y="46489"/>
                    </a:lnTo>
                    <a:lnTo>
                      <a:pt x="89908" y="46366"/>
                    </a:lnTo>
                    <a:lnTo>
                      <a:pt x="89908" y="46182"/>
                    </a:lnTo>
                    <a:lnTo>
                      <a:pt x="89938" y="46028"/>
                    </a:lnTo>
                    <a:lnTo>
                      <a:pt x="89969" y="46059"/>
                    </a:lnTo>
                    <a:lnTo>
                      <a:pt x="89938" y="45844"/>
                    </a:lnTo>
                    <a:lnTo>
                      <a:pt x="89908" y="45567"/>
                    </a:lnTo>
                    <a:lnTo>
                      <a:pt x="89846" y="45383"/>
                    </a:lnTo>
                    <a:lnTo>
                      <a:pt x="89693" y="45322"/>
                    </a:lnTo>
                    <a:lnTo>
                      <a:pt x="89508" y="45138"/>
                    </a:lnTo>
                    <a:lnTo>
                      <a:pt x="89508" y="45015"/>
                    </a:lnTo>
                    <a:lnTo>
                      <a:pt x="89416" y="44923"/>
                    </a:lnTo>
                    <a:lnTo>
                      <a:pt x="89416" y="44831"/>
                    </a:lnTo>
                    <a:lnTo>
                      <a:pt x="89478" y="44800"/>
                    </a:lnTo>
                    <a:lnTo>
                      <a:pt x="89631" y="44984"/>
                    </a:lnTo>
                    <a:lnTo>
                      <a:pt x="89785" y="45199"/>
                    </a:lnTo>
                    <a:lnTo>
                      <a:pt x="89723" y="44984"/>
                    </a:lnTo>
                    <a:lnTo>
                      <a:pt x="89539" y="44708"/>
                    </a:lnTo>
                    <a:lnTo>
                      <a:pt x="89324" y="44493"/>
                    </a:lnTo>
                    <a:lnTo>
                      <a:pt x="89263" y="44493"/>
                    </a:lnTo>
                    <a:lnTo>
                      <a:pt x="89232" y="44339"/>
                    </a:lnTo>
                    <a:lnTo>
                      <a:pt x="88894" y="44094"/>
                    </a:lnTo>
                    <a:lnTo>
                      <a:pt x="88771" y="43909"/>
                    </a:lnTo>
                    <a:lnTo>
                      <a:pt x="88771" y="43633"/>
                    </a:lnTo>
                    <a:lnTo>
                      <a:pt x="88679" y="43510"/>
                    </a:lnTo>
                    <a:lnTo>
                      <a:pt x="88434" y="43418"/>
                    </a:lnTo>
                    <a:lnTo>
                      <a:pt x="88311" y="43203"/>
                    </a:lnTo>
                    <a:lnTo>
                      <a:pt x="88249" y="43111"/>
                    </a:lnTo>
                    <a:lnTo>
                      <a:pt x="88188" y="43203"/>
                    </a:lnTo>
                    <a:lnTo>
                      <a:pt x="88249" y="43265"/>
                    </a:lnTo>
                    <a:lnTo>
                      <a:pt x="88249" y="43387"/>
                    </a:lnTo>
                    <a:lnTo>
                      <a:pt x="88157" y="43418"/>
                    </a:lnTo>
                    <a:lnTo>
                      <a:pt x="88034" y="43357"/>
                    </a:lnTo>
                    <a:lnTo>
                      <a:pt x="87912" y="43357"/>
                    </a:lnTo>
                    <a:lnTo>
                      <a:pt x="88127" y="43572"/>
                    </a:lnTo>
                    <a:lnTo>
                      <a:pt x="88403" y="43725"/>
                    </a:lnTo>
                    <a:lnTo>
                      <a:pt x="88495" y="43879"/>
                    </a:lnTo>
                    <a:lnTo>
                      <a:pt x="88464" y="44063"/>
                    </a:lnTo>
                    <a:lnTo>
                      <a:pt x="88526" y="43971"/>
                    </a:lnTo>
                    <a:lnTo>
                      <a:pt x="88649" y="43971"/>
                    </a:lnTo>
                    <a:lnTo>
                      <a:pt x="88679" y="44094"/>
                    </a:lnTo>
                    <a:lnTo>
                      <a:pt x="88618" y="44186"/>
                    </a:lnTo>
                    <a:lnTo>
                      <a:pt x="88495" y="44216"/>
                    </a:lnTo>
                    <a:lnTo>
                      <a:pt x="88526" y="44339"/>
                    </a:lnTo>
                    <a:lnTo>
                      <a:pt x="88649" y="44339"/>
                    </a:lnTo>
                    <a:lnTo>
                      <a:pt x="88679" y="44493"/>
                    </a:lnTo>
                    <a:lnTo>
                      <a:pt x="88556" y="44585"/>
                    </a:lnTo>
                    <a:lnTo>
                      <a:pt x="88434" y="44554"/>
                    </a:lnTo>
                    <a:lnTo>
                      <a:pt x="88341" y="44401"/>
                    </a:lnTo>
                    <a:lnTo>
                      <a:pt x="88219" y="44523"/>
                    </a:lnTo>
                    <a:lnTo>
                      <a:pt x="88127" y="44738"/>
                    </a:lnTo>
                    <a:lnTo>
                      <a:pt x="88280" y="44892"/>
                    </a:lnTo>
                    <a:lnTo>
                      <a:pt x="88341" y="45107"/>
                    </a:lnTo>
                    <a:lnTo>
                      <a:pt x="88495" y="45291"/>
                    </a:lnTo>
                    <a:lnTo>
                      <a:pt x="88649" y="45567"/>
                    </a:lnTo>
                    <a:lnTo>
                      <a:pt x="88649" y="45905"/>
                    </a:lnTo>
                    <a:lnTo>
                      <a:pt x="88710" y="45997"/>
                    </a:lnTo>
                    <a:lnTo>
                      <a:pt x="88741" y="46243"/>
                    </a:lnTo>
                    <a:lnTo>
                      <a:pt x="88833" y="46642"/>
                    </a:lnTo>
                    <a:lnTo>
                      <a:pt x="88986" y="46888"/>
                    </a:lnTo>
                    <a:lnTo>
                      <a:pt x="89171" y="46980"/>
                    </a:lnTo>
                    <a:lnTo>
                      <a:pt x="89171" y="47072"/>
                    </a:lnTo>
                    <a:lnTo>
                      <a:pt x="89078" y="47133"/>
                    </a:lnTo>
                    <a:lnTo>
                      <a:pt x="89478" y="47502"/>
                    </a:lnTo>
                    <a:lnTo>
                      <a:pt x="89600" y="47563"/>
                    </a:lnTo>
                    <a:lnTo>
                      <a:pt x="89785" y="47840"/>
                    </a:lnTo>
                    <a:lnTo>
                      <a:pt x="89846" y="48116"/>
                    </a:lnTo>
                    <a:lnTo>
                      <a:pt x="89846" y="48331"/>
                    </a:lnTo>
                    <a:lnTo>
                      <a:pt x="89969" y="48546"/>
                    </a:lnTo>
                    <a:lnTo>
                      <a:pt x="89969" y="48699"/>
                    </a:lnTo>
                    <a:lnTo>
                      <a:pt x="90122" y="48792"/>
                    </a:lnTo>
                    <a:lnTo>
                      <a:pt x="90276" y="48976"/>
                    </a:lnTo>
                    <a:lnTo>
                      <a:pt x="90215" y="49037"/>
                    </a:lnTo>
                    <a:lnTo>
                      <a:pt x="90215" y="49160"/>
                    </a:lnTo>
                    <a:lnTo>
                      <a:pt x="90399" y="49436"/>
                    </a:lnTo>
                    <a:lnTo>
                      <a:pt x="90430" y="49621"/>
                    </a:lnTo>
                    <a:lnTo>
                      <a:pt x="90522" y="49866"/>
                    </a:lnTo>
                    <a:lnTo>
                      <a:pt x="90552" y="50143"/>
                    </a:lnTo>
                    <a:lnTo>
                      <a:pt x="90614" y="50265"/>
                    </a:lnTo>
                    <a:lnTo>
                      <a:pt x="90583" y="50419"/>
                    </a:lnTo>
                    <a:lnTo>
                      <a:pt x="90614" y="50695"/>
                    </a:lnTo>
                    <a:lnTo>
                      <a:pt x="90767" y="51033"/>
                    </a:lnTo>
                    <a:lnTo>
                      <a:pt x="90706" y="51125"/>
                    </a:lnTo>
                    <a:lnTo>
                      <a:pt x="90737" y="51371"/>
                    </a:lnTo>
                    <a:lnTo>
                      <a:pt x="90890" y="51494"/>
                    </a:lnTo>
                    <a:lnTo>
                      <a:pt x="91197" y="51893"/>
                    </a:lnTo>
                    <a:lnTo>
                      <a:pt x="91197" y="52046"/>
                    </a:lnTo>
                    <a:lnTo>
                      <a:pt x="91320" y="52261"/>
                    </a:lnTo>
                    <a:lnTo>
                      <a:pt x="91289" y="52630"/>
                    </a:lnTo>
                    <a:lnTo>
                      <a:pt x="91351" y="52906"/>
                    </a:lnTo>
                    <a:lnTo>
                      <a:pt x="91474" y="53152"/>
                    </a:lnTo>
                    <a:lnTo>
                      <a:pt x="91535" y="53336"/>
                    </a:lnTo>
                    <a:lnTo>
                      <a:pt x="91750" y="53612"/>
                    </a:lnTo>
                    <a:lnTo>
                      <a:pt x="91750" y="53735"/>
                    </a:lnTo>
                    <a:lnTo>
                      <a:pt x="91719" y="53981"/>
                    </a:lnTo>
                    <a:lnTo>
                      <a:pt x="91688" y="54349"/>
                    </a:lnTo>
                    <a:lnTo>
                      <a:pt x="91750" y="54564"/>
                    </a:lnTo>
                    <a:lnTo>
                      <a:pt x="91934" y="54687"/>
                    </a:lnTo>
                    <a:lnTo>
                      <a:pt x="92057" y="54933"/>
                    </a:lnTo>
                    <a:lnTo>
                      <a:pt x="92272" y="55056"/>
                    </a:lnTo>
                    <a:close/>
                    <a:moveTo>
                      <a:pt x="83889" y="43387"/>
                    </a:moveTo>
                    <a:lnTo>
                      <a:pt x="83920" y="43357"/>
                    </a:lnTo>
                    <a:lnTo>
                      <a:pt x="83920" y="43265"/>
                    </a:lnTo>
                    <a:lnTo>
                      <a:pt x="83981" y="43203"/>
                    </a:lnTo>
                    <a:lnTo>
                      <a:pt x="84073" y="43234"/>
                    </a:lnTo>
                    <a:lnTo>
                      <a:pt x="84165" y="43357"/>
                    </a:lnTo>
                    <a:lnTo>
                      <a:pt x="84288" y="43387"/>
                    </a:lnTo>
                    <a:lnTo>
                      <a:pt x="84380" y="43295"/>
                    </a:lnTo>
                    <a:lnTo>
                      <a:pt x="84442" y="43203"/>
                    </a:lnTo>
                    <a:lnTo>
                      <a:pt x="84380" y="43111"/>
                    </a:lnTo>
                    <a:lnTo>
                      <a:pt x="84380" y="43019"/>
                    </a:lnTo>
                    <a:lnTo>
                      <a:pt x="84473" y="42927"/>
                    </a:lnTo>
                    <a:lnTo>
                      <a:pt x="84503" y="42835"/>
                    </a:lnTo>
                    <a:lnTo>
                      <a:pt x="84380" y="42835"/>
                    </a:lnTo>
                    <a:lnTo>
                      <a:pt x="84350" y="42927"/>
                    </a:lnTo>
                    <a:lnTo>
                      <a:pt x="84258" y="42988"/>
                    </a:lnTo>
                    <a:lnTo>
                      <a:pt x="84227" y="42927"/>
                    </a:lnTo>
                    <a:lnTo>
                      <a:pt x="84288" y="42835"/>
                    </a:lnTo>
                    <a:lnTo>
                      <a:pt x="84288" y="42773"/>
                    </a:lnTo>
                    <a:lnTo>
                      <a:pt x="84258" y="42743"/>
                    </a:lnTo>
                    <a:lnTo>
                      <a:pt x="84073" y="42773"/>
                    </a:lnTo>
                    <a:lnTo>
                      <a:pt x="83951" y="42712"/>
                    </a:lnTo>
                    <a:lnTo>
                      <a:pt x="83858" y="42773"/>
                    </a:lnTo>
                    <a:lnTo>
                      <a:pt x="83828" y="42927"/>
                    </a:lnTo>
                    <a:lnTo>
                      <a:pt x="83705" y="43019"/>
                    </a:lnTo>
                    <a:lnTo>
                      <a:pt x="83705" y="43142"/>
                    </a:lnTo>
                    <a:lnTo>
                      <a:pt x="83858" y="43357"/>
                    </a:lnTo>
                    <a:close/>
                    <a:moveTo>
                      <a:pt x="83336" y="43234"/>
                    </a:moveTo>
                    <a:lnTo>
                      <a:pt x="83398" y="43234"/>
                    </a:lnTo>
                    <a:lnTo>
                      <a:pt x="83398" y="43172"/>
                    </a:lnTo>
                    <a:lnTo>
                      <a:pt x="83459" y="43111"/>
                    </a:lnTo>
                    <a:lnTo>
                      <a:pt x="83551" y="43172"/>
                    </a:lnTo>
                    <a:lnTo>
                      <a:pt x="83613" y="43142"/>
                    </a:lnTo>
                    <a:lnTo>
                      <a:pt x="83551" y="43019"/>
                    </a:lnTo>
                    <a:lnTo>
                      <a:pt x="83613" y="42927"/>
                    </a:lnTo>
                    <a:lnTo>
                      <a:pt x="83582" y="42835"/>
                    </a:lnTo>
                    <a:lnTo>
                      <a:pt x="83521" y="42835"/>
                    </a:lnTo>
                    <a:lnTo>
                      <a:pt x="83429" y="42927"/>
                    </a:lnTo>
                    <a:lnTo>
                      <a:pt x="83275" y="42988"/>
                    </a:lnTo>
                    <a:lnTo>
                      <a:pt x="83275" y="43111"/>
                    </a:lnTo>
                    <a:lnTo>
                      <a:pt x="83336" y="43234"/>
                    </a:lnTo>
                    <a:close/>
                    <a:moveTo>
                      <a:pt x="84473" y="43787"/>
                    </a:moveTo>
                    <a:lnTo>
                      <a:pt x="84503" y="43848"/>
                    </a:lnTo>
                    <a:lnTo>
                      <a:pt x="84595" y="43756"/>
                    </a:lnTo>
                    <a:lnTo>
                      <a:pt x="84626" y="43664"/>
                    </a:lnTo>
                    <a:lnTo>
                      <a:pt x="84534" y="43602"/>
                    </a:lnTo>
                    <a:lnTo>
                      <a:pt x="84503" y="43633"/>
                    </a:lnTo>
                    <a:lnTo>
                      <a:pt x="84503" y="43694"/>
                    </a:lnTo>
                    <a:lnTo>
                      <a:pt x="84442" y="43787"/>
                    </a:lnTo>
                    <a:close/>
                    <a:moveTo>
                      <a:pt x="84288" y="43602"/>
                    </a:moveTo>
                    <a:lnTo>
                      <a:pt x="84288" y="43694"/>
                    </a:lnTo>
                    <a:lnTo>
                      <a:pt x="84350" y="43817"/>
                    </a:lnTo>
                    <a:lnTo>
                      <a:pt x="84380" y="43725"/>
                    </a:lnTo>
                    <a:lnTo>
                      <a:pt x="84380" y="43602"/>
                    </a:lnTo>
                    <a:lnTo>
                      <a:pt x="84350" y="43572"/>
                    </a:lnTo>
                    <a:lnTo>
                      <a:pt x="84319" y="43602"/>
                    </a:lnTo>
                    <a:close/>
                    <a:moveTo>
                      <a:pt x="84319" y="44370"/>
                    </a:moveTo>
                    <a:lnTo>
                      <a:pt x="84442" y="44216"/>
                    </a:lnTo>
                    <a:lnTo>
                      <a:pt x="84534" y="44186"/>
                    </a:lnTo>
                    <a:lnTo>
                      <a:pt x="84565" y="44063"/>
                    </a:lnTo>
                    <a:lnTo>
                      <a:pt x="84534" y="44001"/>
                    </a:lnTo>
                    <a:lnTo>
                      <a:pt x="84565" y="43909"/>
                    </a:lnTo>
                    <a:lnTo>
                      <a:pt x="84319" y="43971"/>
                    </a:lnTo>
                    <a:lnTo>
                      <a:pt x="84196" y="44155"/>
                    </a:lnTo>
                    <a:lnTo>
                      <a:pt x="84196" y="44278"/>
                    </a:lnTo>
                    <a:lnTo>
                      <a:pt x="84319" y="44370"/>
                    </a:lnTo>
                    <a:close/>
                    <a:moveTo>
                      <a:pt x="90675" y="34698"/>
                    </a:moveTo>
                    <a:lnTo>
                      <a:pt x="90737" y="34698"/>
                    </a:lnTo>
                    <a:lnTo>
                      <a:pt x="90859" y="34544"/>
                    </a:lnTo>
                    <a:lnTo>
                      <a:pt x="90859" y="34421"/>
                    </a:lnTo>
                    <a:lnTo>
                      <a:pt x="90737" y="34452"/>
                    </a:lnTo>
                    <a:lnTo>
                      <a:pt x="90675" y="34575"/>
                    </a:lnTo>
                    <a:lnTo>
                      <a:pt x="90675" y="34698"/>
                    </a:lnTo>
                    <a:close/>
                    <a:moveTo>
                      <a:pt x="100777" y="33654"/>
                    </a:moveTo>
                    <a:lnTo>
                      <a:pt x="100839" y="33684"/>
                    </a:lnTo>
                    <a:lnTo>
                      <a:pt x="100808" y="33500"/>
                    </a:lnTo>
                    <a:lnTo>
                      <a:pt x="100716" y="33347"/>
                    </a:lnTo>
                    <a:lnTo>
                      <a:pt x="100777" y="33254"/>
                    </a:lnTo>
                    <a:lnTo>
                      <a:pt x="100777" y="33132"/>
                    </a:lnTo>
                    <a:lnTo>
                      <a:pt x="100870" y="32947"/>
                    </a:lnTo>
                    <a:lnTo>
                      <a:pt x="100992" y="32794"/>
                    </a:lnTo>
                    <a:lnTo>
                      <a:pt x="101207" y="32640"/>
                    </a:lnTo>
                    <a:lnTo>
                      <a:pt x="101269" y="32610"/>
                    </a:lnTo>
                    <a:lnTo>
                      <a:pt x="101238" y="32425"/>
                    </a:lnTo>
                    <a:lnTo>
                      <a:pt x="101146" y="32210"/>
                    </a:lnTo>
                    <a:lnTo>
                      <a:pt x="100962" y="31996"/>
                    </a:lnTo>
                    <a:lnTo>
                      <a:pt x="100870" y="31965"/>
                    </a:lnTo>
                    <a:lnTo>
                      <a:pt x="100777" y="32057"/>
                    </a:lnTo>
                    <a:lnTo>
                      <a:pt x="100747" y="32149"/>
                    </a:lnTo>
                    <a:lnTo>
                      <a:pt x="100685" y="32180"/>
                    </a:lnTo>
                    <a:lnTo>
                      <a:pt x="100470" y="32425"/>
                    </a:lnTo>
                    <a:lnTo>
                      <a:pt x="100409" y="32456"/>
                    </a:lnTo>
                    <a:lnTo>
                      <a:pt x="100286" y="32610"/>
                    </a:lnTo>
                    <a:lnTo>
                      <a:pt x="100378" y="32610"/>
                    </a:lnTo>
                    <a:lnTo>
                      <a:pt x="100532" y="32579"/>
                    </a:lnTo>
                    <a:lnTo>
                      <a:pt x="100562" y="32579"/>
                    </a:lnTo>
                    <a:lnTo>
                      <a:pt x="100501" y="32732"/>
                    </a:lnTo>
                    <a:lnTo>
                      <a:pt x="100562" y="33009"/>
                    </a:lnTo>
                    <a:lnTo>
                      <a:pt x="100655" y="33132"/>
                    </a:lnTo>
                    <a:lnTo>
                      <a:pt x="100655" y="33316"/>
                    </a:lnTo>
                    <a:lnTo>
                      <a:pt x="100593" y="33408"/>
                    </a:lnTo>
                    <a:lnTo>
                      <a:pt x="100624" y="33500"/>
                    </a:lnTo>
                    <a:lnTo>
                      <a:pt x="100747" y="33654"/>
                    </a:lnTo>
                    <a:close/>
                    <a:moveTo>
                      <a:pt x="106734" y="38874"/>
                    </a:moveTo>
                    <a:lnTo>
                      <a:pt x="106796" y="38996"/>
                    </a:lnTo>
                    <a:lnTo>
                      <a:pt x="106949" y="38996"/>
                    </a:lnTo>
                    <a:lnTo>
                      <a:pt x="107134" y="39150"/>
                    </a:lnTo>
                    <a:lnTo>
                      <a:pt x="107379" y="39242"/>
                    </a:lnTo>
                    <a:lnTo>
                      <a:pt x="107471" y="39304"/>
                    </a:lnTo>
                    <a:lnTo>
                      <a:pt x="107717" y="39273"/>
                    </a:lnTo>
                    <a:lnTo>
                      <a:pt x="107625" y="39211"/>
                    </a:lnTo>
                    <a:lnTo>
                      <a:pt x="107379" y="39119"/>
                    </a:lnTo>
                    <a:lnTo>
                      <a:pt x="107287" y="39027"/>
                    </a:lnTo>
                    <a:lnTo>
                      <a:pt x="107103" y="39027"/>
                    </a:lnTo>
                    <a:lnTo>
                      <a:pt x="107011" y="38874"/>
                    </a:lnTo>
                    <a:lnTo>
                      <a:pt x="106796" y="38812"/>
                    </a:lnTo>
                    <a:lnTo>
                      <a:pt x="106734" y="38874"/>
                    </a:lnTo>
                    <a:close/>
                    <a:moveTo>
                      <a:pt x="105015" y="38474"/>
                    </a:moveTo>
                    <a:lnTo>
                      <a:pt x="105138" y="38536"/>
                    </a:lnTo>
                    <a:lnTo>
                      <a:pt x="105291" y="38536"/>
                    </a:lnTo>
                    <a:lnTo>
                      <a:pt x="105383" y="38628"/>
                    </a:lnTo>
                    <a:lnTo>
                      <a:pt x="105383" y="38689"/>
                    </a:lnTo>
                    <a:lnTo>
                      <a:pt x="105537" y="38874"/>
                    </a:lnTo>
                    <a:lnTo>
                      <a:pt x="105660" y="38904"/>
                    </a:lnTo>
                    <a:lnTo>
                      <a:pt x="105783" y="39058"/>
                    </a:lnTo>
                    <a:lnTo>
                      <a:pt x="105875" y="39058"/>
                    </a:lnTo>
                    <a:lnTo>
                      <a:pt x="105936" y="39027"/>
                    </a:lnTo>
                    <a:lnTo>
                      <a:pt x="106090" y="39181"/>
                    </a:lnTo>
                    <a:lnTo>
                      <a:pt x="106274" y="39211"/>
                    </a:lnTo>
                    <a:lnTo>
                      <a:pt x="106305" y="39150"/>
                    </a:lnTo>
                    <a:lnTo>
                      <a:pt x="106212" y="38966"/>
                    </a:lnTo>
                    <a:lnTo>
                      <a:pt x="106028" y="38904"/>
                    </a:lnTo>
                    <a:lnTo>
                      <a:pt x="105813" y="38720"/>
                    </a:lnTo>
                    <a:lnTo>
                      <a:pt x="105752" y="38567"/>
                    </a:lnTo>
                    <a:lnTo>
                      <a:pt x="105598" y="38567"/>
                    </a:lnTo>
                    <a:lnTo>
                      <a:pt x="105445" y="38352"/>
                    </a:lnTo>
                    <a:lnTo>
                      <a:pt x="105445" y="38290"/>
                    </a:lnTo>
                    <a:lnTo>
                      <a:pt x="105537" y="38229"/>
                    </a:lnTo>
                    <a:lnTo>
                      <a:pt x="105353" y="38198"/>
                    </a:lnTo>
                    <a:lnTo>
                      <a:pt x="105261" y="38229"/>
                    </a:lnTo>
                    <a:lnTo>
                      <a:pt x="105138" y="38229"/>
                    </a:lnTo>
                    <a:lnTo>
                      <a:pt x="105015" y="38382"/>
                    </a:lnTo>
                    <a:lnTo>
                      <a:pt x="105015" y="38474"/>
                    </a:lnTo>
                    <a:close/>
                    <a:moveTo>
                      <a:pt x="100931" y="47011"/>
                    </a:moveTo>
                    <a:lnTo>
                      <a:pt x="100992" y="47011"/>
                    </a:lnTo>
                    <a:lnTo>
                      <a:pt x="101084" y="46919"/>
                    </a:lnTo>
                    <a:lnTo>
                      <a:pt x="101054" y="46796"/>
                    </a:lnTo>
                    <a:lnTo>
                      <a:pt x="100962" y="46673"/>
                    </a:lnTo>
                    <a:lnTo>
                      <a:pt x="100839" y="46765"/>
                    </a:lnTo>
                    <a:lnTo>
                      <a:pt x="100839" y="46888"/>
                    </a:lnTo>
                    <a:close/>
                    <a:moveTo>
                      <a:pt x="100071" y="46796"/>
                    </a:moveTo>
                    <a:lnTo>
                      <a:pt x="100071" y="46919"/>
                    </a:lnTo>
                    <a:lnTo>
                      <a:pt x="100133" y="46980"/>
                    </a:lnTo>
                    <a:lnTo>
                      <a:pt x="100317" y="46980"/>
                    </a:lnTo>
                    <a:lnTo>
                      <a:pt x="100348" y="46857"/>
                    </a:lnTo>
                    <a:lnTo>
                      <a:pt x="100194" y="46734"/>
                    </a:lnTo>
                    <a:lnTo>
                      <a:pt x="100071" y="46796"/>
                    </a:lnTo>
                    <a:close/>
                    <a:moveTo>
                      <a:pt x="100532" y="48177"/>
                    </a:moveTo>
                    <a:lnTo>
                      <a:pt x="100593" y="48177"/>
                    </a:lnTo>
                    <a:lnTo>
                      <a:pt x="100593" y="47963"/>
                    </a:lnTo>
                    <a:lnTo>
                      <a:pt x="100624" y="47840"/>
                    </a:lnTo>
                    <a:lnTo>
                      <a:pt x="100747" y="47778"/>
                    </a:lnTo>
                    <a:lnTo>
                      <a:pt x="100839" y="47625"/>
                    </a:lnTo>
                    <a:lnTo>
                      <a:pt x="100839" y="47441"/>
                    </a:lnTo>
                    <a:lnTo>
                      <a:pt x="100870" y="47318"/>
                    </a:lnTo>
                    <a:lnTo>
                      <a:pt x="100962" y="47256"/>
                    </a:lnTo>
                    <a:lnTo>
                      <a:pt x="100900" y="47072"/>
                    </a:lnTo>
                    <a:lnTo>
                      <a:pt x="100655" y="46857"/>
                    </a:lnTo>
                    <a:lnTo>
                      <a:pt x="100593" y="46980"/>
                    </a:lnTo>
                    <a:lnTo>
                      <a:pt x="100624" y="47287"/>
                    </a:lnTo>
                    <a:lnTo>
                      <a:pt x="100624" y="47441"/>
                    </a:lnTo>
                    <a:lnTo>
                      <a:pt x="100501" y="47502"/>
                    </a:lnTo>
                    <a:lnTo>
                      <a:pt x="100409" y="47655"/>
                    </a:lnTo>
                    <a:lnTo>
                      <a:pt x="100286" y="47655"/>
                    </a:lnTo>
                    <a:lnTo>
                      <a:pt x="100286" y="47686"/>
                    </a:lnTo>
                    <a:lnTo>
                      <a:pt x="100409" y="47840"/>
                    </a:lnTo>
                    <a:lnTo>
                      <a:pt x="100409" y="47963"/>
                    </a:lnTo>
                    <a:lnTo>
                      <a:pt x="100317" y="48024"/>
                    </a:lnTo>
                    <a:lnTo>
                      <a:pt x="100378" y="48055"/>
                    </a:lnTo>
                    <a:lnTo>
                      <a:pt x="100501" y="48055"/>
                    </a:lnTo>
                    <a:lnTo>
                      <a:pt x="100562" y="48147"/>
                    </a:lnTo>
                    <a:close/>
                    <a:moveTo>
                      <a:pt x="100378" y="49191"/>
                    </a:moveTo>
                    <a:lnTo>
                      <a:pt x="100470" y="49068"/>
                    </a:lnTo>
                    <a:lnTo>
                      <a:pt x="100378" y="48914"/>
                    </a:lnTo>
                    <a:lnTo>
                      <a:pt x="100378" y="48761"/>
                    </a:lnTo>
                    <a:lnTo>
                      <a:pt x="100317" y="48761"/>
                    </a:lnTo>
                    <a:lnTo>
                      <a:pt x="100317" y="48914"/>
                    </a:lnTo>
                    <a:lnTo>
                      <a:pt x="100286" y="49068"/>
                    </a:lnTo>
                    <a:lnTo>
                      <a:pt x="100378" y="49191"/>
                    </a:lnTo>
                    <a:close/>
                    <a:moveTo>
                      <a:pt x="100409" y="49498"/>
                    </a:moveTo>
                    <a:lnTo>
                      <a:pt x="100501" y="49467"/>
                    </a:lnTo>
                    <a:lnTo>
                      <a:pt x="100470" y="49375"/>
                    </a:lnTo>
                    <a:lnTo>
                      <a:pt x="100348" y="49314"/>
                    </a:lnTo>
                    <a:lnTo>
                      <a:pt x="100286" y="49344"/>
                    </a:lnTo>
                    <a:lnTo>
                      <a:pt x="100317" y="49436"/>
                    </a:lnTo>
                    <a:close/>
                    <a:moveTo>
                      <a:pt x="100133" y="49743"/>
                    </a:moveTo>
                    <a:lnTo>
                      <a:pt x="100163" y="49713"/>
                    </a:lnTo>
                    <a:lnTo>
                      <a:pt x="100133" y="49651"/>
                    </a:lnTo>
                    <a:lnTo>
                      <a:pt x="100071" y="49651"/>
                    </a:lnTo>
                    <a:lnTo>
                      <a:pt x="100040" y="49743"/>
                    </a:lnTo>
                    <a:lnTo>
                      <a:pt x="100133" y="49743"/>
                    </a:lnTo>
                    <a:close/>
                    <a:moveTo>
                      <a:pt x="100225" y="50112"/>
                    </a:moveTo>
                    <a:lnTo>
                      <a:pt x="100286" y="50081"/>
                    </a:lnTo>
                    <a:lnTo>
                      <a:pt x="100348" y="49989"/>
                    </a:lnTo>
                    <a:lnTo>
                      <a:pt x="100348" y="49866"/>
                    </a:lnTo>
                    <a:lnTo>
                      <a:pt x="100317" y="49805"/>
                    </a:lnTo>
                    <a:lnTo>
                      <a:pt x="100255" y="49928"/>
                    </a:lnTo>
                    <a:lnTo>
                      <a:pt x="100225" y="50112"/>
                    </a:lnTo>
                    <a:close/>
                    <a:moveTo>
                      <a:pt x="100010" y="51125"/>
                    </a:moveTo>
                    <a:lnTo>
                      <a:pt x="100071" y="51095"/>
                    </a:lnTo>
                    <a:lnTo>
                      <a:pt x="100010" y="51033"/>
                    </a:lnTo>
                    <a:lnTo>
                      <a:pt x="99948" y="51064"/>
                    </a:lnTo>
                    <a:close/>
                    <a:moveTo>
                      <a:pt x="99979" y="51709"/>
                    </a:moveTo>
                    <a:lnTo>
                      <a:pt x="100010" y="51586"/>
                    </a:lnTo>
                    <a:lnTo>
                      <a:pt x="99979" y="51494"/>
                    </a:lnTo>
                    <a:lnTo>
                      <a:pt x="99918" y="51586"/>
                    </a:lnTo>
                    <a:close/>
                    <a:moveTo>
                      <a:pt x="99918" y="51831"/>
                    </a:moveTo>
                    <a:lnTo>
                      <a:pt x="99948" y="51954"/>
                    </a:lnTo>
                    <a:lnTo>
                      <a:pt x="100010" y="51862"/>
                    </a:lnTo>
                    <a:lnTo>
                      <a:pt x="99918" y="51862"/>
                    </a:lnTo>
                    <a:close/>
                    <a:moveTo>
                      <a:pt x="99764" y="52139"/>
                    </a:moveTo>
                    <a:lnTo>
                      <a:pt x="99795" y="52200"/>
                    </a:lnTo>
                    <a:lnTo>
                      <a:pt x="99856" y="52200"/>
                    </a:lnTo>
                    <a:lnTo>
                      <a:pt x="99887" y="52139"/>
                    </a:lnTo>
                    <a:lnTo>
                      <a:pt x="99795" y="52077"/>
                    </a:lnTo>
                    <a:close/>
                    <a:moveTo>
                      <a:pt x="99641" y="52814"/>
                    </a:moveTo>
                    <a:lnTo>
                      <a:pt x="99703" y="52722"/>
                    </a:lnTo>
                    <a:lnTo>
                      <a:pt x="99733" y="52476"/>
                    </a:lnTo>
                    <a:lnTo>
                      <a:pt x="99672" y="52476"/>
                    </a:lnTo>
                    <a:lnTo>
                      <a:pt x="99672" y="52599"/>
                    </a:lnTo>
                    <a:lnTo>
                      <a:pt x="99611" y="52814"/>
                    </a:lnTo>
                    <a:lnTo>
                      <a:pt x="99641" y="52845"/>
                    </a:lnTo>
                    <a:close/>
                    <a:moveTo>
                      <a:pt x="98198" y="54718"/>
                    </a:moveTo>
                    <a:lnTo>
                      <a:pt x="98290" y="54718"/>
                    </a:lnTo>
                    <a:lnTo>
                      <a:pt x="98474" y="54564"/>
                    </a:lnTo>
                    <a:lnTo>
                      <a:pt x="98597" y="54349"/>
                    </a:lnTo>
                    <a:lnTo>
                      <a:pt x="98689" y="54288"/>
                    </a:lnTo>
                    <a:lnTo>
                      <a:pt x="98689" y="54134"/>
                    </a:lnTo>
                    <a:lnTo>
                      <a:pt x="98751" y="53950"/>
                    </a:lnTo>
                    <a:lnTo>
                      <a:pt x="98935" y="53705"/>
                    </a:lnTo>
                    <a:lnTo>
                      <a:pt x="98843" y="53766"/>
                    </a:lnTo>
                    <a:lnTo>
                      <a:pt x="98659" y="53797"/>
                    </a:lnTo>
                    <a:lnTo>
                      <a:pt x="98597" y="53950"/>
                    </a:lnTo>
                    <a:lnTo>
                      <a:pt x="98505" y="54012"/>
                    </a:lnTo>
                    <a:lnTo>
                      <a:pt x="98474" y="54165"/>
                    </a:lnTo>
                    <a:lnTo>
                      <a:pt x="98413" y="54227"/>
                    </a:lnTo>
                    <a:lnTo>
                      <a:pt x="98382" y="54319"/>
                    </a:lnTo>
                    <a:lnTo>
                      <a:pt x="98260" y="54472"/>
                    </a:lnTo>
                    <a:lnTo>
                      <a:pt x="98198" y="54718"/>
                    </a:lnTo>
                    <a:close/>
                    <a:moveTo>
                      <a:pt x="96663" y="56529"/>
                    </a:moveTo>
                    <a:lnTo>
                      <a:pt x="96755" y="56499"/>
                    </a:lnTo>
                    <a:lnTo>
                      <a:pt x="96816" y="56315"/>
                    </a:lnTo>
                    <a:lnTo>
                      <a:pt x="96908" y="56222"/>
                    </a:lnTo>
                    <a:lnTo>
                      <a:pt x="96908" y="56007"/>
                    </a:lnTo>
                    <a:lnTo>
                      <a:pt x="96970" y="55915"/>
                    </a:lnTo>
                    <a:lnTo>
                      <a:pt x="96970" y="55823"/>
                    </a:lnTo>
                    <a:lnTo>
                      <a:pt x="97062" y="55762"/>
                    </a:lnTo>
                    <a:lnTo>
                      <a:pt x="97123" y="55823"/>
                    </a:lnTo>
                    <a:lnTo>
                      <a:pt x="97246" y="55700"/>
                    </a:lnTo>
                    <a:lnTo>
                      <a:pt x="97369" y="55455"/>
                    </a:lnTo>
                    <a:lnTo>
                      <a:pt x="97523" y="55271"/>
                    </a:lnTo>
                    <a:lnTo>
                      <a:pt x="97707" y="55271"/>
                    </a:lnTo>
                    <a:lnTo>
                      <a:pt x="97830" y="55178"/>
                    </a:lnTo>
                    <a:lnTo>
                      <a:pt x="97830" y="55025"/>
                    </a:lnTo>
                    <a:lnTo>
                      <a:pt x="97799" y="54871"/>
                    </a:lnTo>
                    <a:lnTo>
                      <a:pt x="97676" y="54871"/>
                    </a:lnTo>
                    <a:lnTo>
                      <a:pt x="97523" y="55086"/>
                    </a:lnTo>
                    <a:lnTo>
                      <a:pt x="97461" y="55209"/>
                    </a:lnTo>
                    <a:lnTo>
                      <a:pt x="97369" y="55209"/>
                    </a:lnTo>
                    <a:lnTo>
                      <a:pt x="97246" y="55301"/>
                    </a:lnTo>
                    <a:lnTo>
                      <a:pt x="97185" y="55271"/>
                    </a:lnTo>
                    <a:lnTo>
                      <a:pt x="97123" y="55148"/>
                    </a:lnTo>
                    <a:lnTo>
                      <a:pt x="97062" y="55148"/>
                    </a:lnTo>
                    <a:lnTo>
                      <a:pt x="97031" y="55301"/>
                    </a:lnTo>
                    <a:lnTo>
                      <a:pt x="97062" y="55393"/>
                    </a:lnTo>
                    <a:lnTo>
                      <a:pt x="97001" y="55485"/>
                    </a:lnTo>
                    <a:lnTo>
                      <a:pt x="96908" y="55670"/>
                    </a:lnTo>
                    <a:lnTo>
                      <a:pt x="96847" y="55670"/>
                    </a:lnTo>
                    <a:lnTo>
                      <a:pt x="96847" y="55762"/>
                    </a:lnTo>
                    <a:lnTo>
                      <a:pt x="96786" y="55915"/>
                    </a:lnTo>
                    <a:lnTo>
                      <a:pt x="96663" y="55977"/>
                    </a:lnTo>
                    <a:lnTo>
                      <a:pt x="96663" y="56100"/>
                    </a:lnTo>
                    <a:lnTo>
                      <a:pt x="96724" y="56161"/>
                    </a:lnTo>
                    <a:lnTo>
                      <a:pt x="96663" y="56222"/>
                    </a:lnTo>
                    <a:lnTo>
                      <a:pt x="96632" y="56345"/>
                    </a:lnTo>
                    <a:lnTo>
                      <a:pt x="96694" y="56529"/>
                    </a:lnTo>
                    <a:close/>
                    <a:moveTo>
                      <a:pt x="95987" y="57604"/>
                    </a:moveTo>
                    <a:lnTo>
                      <a:pt x="95987" y="57389"/>
                    </a:lnTo>
                    <a:lnTo>
                      <a:pt x="96079" y="56990"/>
                    </a:lnTo>
                    <a:lnTo>
                      <a:pt x="96141" y="56959"/>
                    </a:lnTo>
                    <a:lnTo>
                      <a:pt x="96325" y="56775"/>
                    </a:lnTo>
                    <a:lnTo>
                      <a:pt x="96386" y="56591"/>
                    </a:lnTo>
                    <a:lnTo>
                      <a:pt x="96325" y="56591"/>
                    </a:lnTo>
                    <a:lnTo>
                      <a:pt x="96202" y="56622"/>
                    </a:lnTo>
                    <a:lnTo>
                      <a:pt x="96110" y="56591"/>
                    </a:lnTo>
                    <a:lnTo>
                      <a:pt x="96049" y="56529"/>
                    </a:lnTo>
                    <a:lnTo>
                      <a:pt x="95987" y="56591"/>
                    </a:lnTo>
                    <a:lnTo>
                      <a:pt x="95957" y="56775"/>
                    </a:lnTo>
                    <a:lnTo>
                      <a:pt x="95926" y="56929"/>
                    </a:lnTo>
                    <a:lnTo>
                      <a:pt x="95895" y="57174"/>
                    </a:lnTo>
                    <a:lnTo>
                      <a:pt x="95803" y="57359"/>
                    </a:lnTo>
                    <a:lnTo>
                      <a:pt x="95834" y="57451"/>
                    </a:lnTo>
                    <a:lnTo>
                      <a:pt x="95987" y="57635"/>
                    </a:lnTo>
                    <a:close/>
                    <a:moveTo>
                      <a:pt x="1689" y="44370"/>
                    </a:moveTo>
                    <a:lnTo>
                      <a:pt x="1658" y="44493"/>
                    </a:lnTo>
                    <a:lnTo>
                      <a:pt x="1812" y="44585"/>
                    </a:lnTo>
                    <a:lnTo>
                      <a:pt x="1873" y="44493"/>
                    </a:lnTo>
                    <a:close/>
                  </a:path>
                </a:pathLst>
              </a:custGeom>
              <a:solidFill>
                <a:srgbClr val="D9D9D9"/>
              </a:solidFill>
              <a:ln cap="flat" cmpd="sng" w="9525">
                <a:solidFill>
                  <a:schemeClr val="lt1"/>
                </a:solidFill>
                <a:prstDash val="solid"/>
                <a:round/>
                <a:headEnd len="sm" w="sm" type="none"/>
                <a:tailEnd len="sm" w="sm" type="none"/>
              </a:ln>
            </p:spPr>
            <p:txBody>
              <a:bodyPr anchorCtr="0" anchor="ctr" bIns="57150" lIns="57150" spcFirstLastPara="1" rIns="57150" wrap="square" tIns="57150">
                <a:noAutofit/>
              </a:bodyPr>
              <a:lstStyle/>
              <a:p>
                <a:pPr indent="0" lvl="0" marL="0" rtl="0" algn="l">
                  <a:spcBef>
                    <a:spcPts val="0"/>
                  </a:spcBef>
                  <a:spcAft>
                    <a:spcPts val="0"/>
                  </a:spcAft>
                  <a:buNone/>
                </a:pPr>
                <a:r>
                  <a:t/>
                </a:r>
                <a:endParaRPr sz="800"/>
              </a:p>
            </p:txBody>
          </p:sp>
          <p:sp>
            <p:nvSpPr>
              <p:cNvPr id="528" name="Google Shape;528;p54"/>
              <p:cNvSpPr/>
              <p:nvPr/>
            </p:nvSpPr>
            <p:spPr>
              <a:xfrm>
                <a:off x="5885640" y="2837160"/>
                <a:ext cx="261012" cy="299523"/>
              </a:xfrm>
              <a:custGeom>
                <a:rect b="b" l="l" r="r" t="t"/>
                <a:pathLst>
                  <a:path extrusionOk="0" h="15723" w="13696">
                    <a:moveTo>
                      <a:pt x="2334" y="93"/>
                    </a:moveTo>
                    <a:lnTo>
                      <a:pt x="12191" y="1"/>
                    </a:lnTo>
                    <a:lnTo>
                      <a:pt x="12191" y="62"/>
                    </a:lnTo>
                    <a:lnTo>
                      <a:pt x="12160" y="155"/>
                    </a:lnTo>
                    <a:lnTo>
                      <a:pt x="12222" y="216"/>
                    </a:lnTo>
                    <a:lnTo>
                      <a:pt x="12191" y="247"/>
                    </a:lnTo>
                    <a:lnTo>
                      <a:pt x="12222" y="308"/>
                    </a:lnTo>
                    <a:lnTo>
                      <a:pt x="12222" y="339"/>
                    </a:lnTo>
                    <a:lnTo>
                      <a:pt x="12253" y="369"/>
                    </a:lnTo>
                    <a:lnTo>
                      <a:pt x="12314" y="615"/>
                    </a:lnTo>
                    <a:lnTo>
                      <a:pt x="12467" y="799"/>
                    </a:lnTo>
                    <a:lnTo>
                      <a:pt x="12467" y="861"/>
                    </a:lnTo>
                    <a:lnTo>
                      <a:pt x="12437" y="891"/>
                    </a:lnTo>
                    <a:lnTo>
                      <a:pt x="12406" y="830"/>
                    </a:lnTo>
                    <a:lnTo>
                      <a:pt x="12345" y="738"/>
                    </a:lnTo>
                    <a:lnTo>
                      <a:pt x="12314" y="769"/>
                    </a:lnTo>
                    <a:lnTo>
                      <a:pt x="12345" y="922"/>
                    </a:lnTo>
                    <a:lnTo>
                      <a:pt x="12529" y="1506"/>
                    </a:lnTo>
                    <a:lnTo>
                      <a:pt x="12590" y="1843"/>
                    </a:lnTo>
                    <a:lnTo>
                      <a:pt x="12529" y="2150"/>
                    </a:lnTo>
                    <a:lnTo>
                      <a:pt x="12652" y="2488"/>
                    </a:lnTo>
                    <a:lnTo>
                      <a:pt x="12775" y="2795"/>
                    </a:lnTo>
                    <a:lnTo>
                      <a:pt x="12928" y="2826"/>
                    </a:lnTo>
                    <a:lnTo>
                      <a:pt x="13297" y="3072"/>
                    </a:lnTo>
                    <a:lnTo>
                      <a:pt x="13297" y="3225"/>
                    </a:lnTo>
                    <a:lnTo>
                      <a:pt x="13450" y="3225"/>
                    </a:lnTo>
                    <a:lnTo>
                      <a:pt x="13634" y="3317"/>
                    </a:lnTo>
                    <a:lnTo>
                      <a:pt x="13634" y="3440"/>
                    </a:lnTo>
                    <a:lnTo>
                      <a:pt x="13696" y="3440"/>
                    </a:lnTo>
                    <a:lnTo>
                      <a:pt x="13573" y="3594"/>
                    </a:lnTo>
                    <a:lnTo>
                      <a:pt x="13450" y="3655"/>
                    </a:lnTo>
                    <a:lnTo>
                      <a:pt x="13297" y="3686"/>
                    </a:lnTo>
                    <a:lnTo>
                      <a:pt x="13235" y="3809"/>
                    </a:lnTo>
                    <a:lnTo>
                      <a:pt x="13051" y="3778"/>
                    </a:lnTo>
                    <a:lnTo>
                      <a:pt x="12959" y="3870"/>
                    </a:lnTo>
                    <a:lnTo>
                      <a:pt x="12805" y="3901"/>
                    </a:lnTo>
                    <a:lnTo>
                      <a:pt x="12775" y="3993"/>
                    </a:lnTo>
                    <a:lnTo>
                      <a:pt x="12836" y="4085"/>
                    </a:lnTo>
                    <a:lnTo>
                      <a:pt x="12805" y="4177"/>
                    </a:lnTo>
                    <a:lnTo>
                      <a:pt x="12590" y="4177"/>
                    </a:lnTo>
                    <a:lnTo>
                      <a:pt x="12498" y="4238"/>
                    </a:lnTo>
                    <a:lnTo>
                      <a:pt x="12498" y="4392"/>
                    </a:lnTo>
                    <a:lnTo>
                      <a:pt x="12406" y="4576"/>
                    </a:lnTo>
                    <a:lnTo>
                      <a:pt x="12498" y="4638"/>
                    </a:lnTo>
                    <a:lnTo>
                      <a:pt x="12529" y="4699"/>
                    </a:lnTo>
                    <a:lnTo>
                      <a:pt x="12467" y="4791"/>
                    </a:lnTo>
                    <a:lnTo>
                      <a:pt x="12375" y="5037"/>
                    </a:lnTo>
                    <a:lnTo>
                      <a:pt x="12314" y="5467"/>
                    </a:lnTo>
                    <a:lnTo>
                      <a:pt x="12191" y="5651"/>
                    </a:lnTo>
                    <a:lnTo>
                      <a:pt x="12160" y="5804"/>
                    </a:lnTo>
                    <a:lnTo>
                      <a:pt x="12068" y="5897"/>
                    </a:lnTo>
                    <a:lnTo>
                      <a:pt x="12068" y="6081"/>
                    </a:lnTo>
                    <a:lnTo>
                      <a:pt x="12160" y="6449"/>
                    </a:lnTo>
                    <a:lnTo>
                      <a:pt x="12191" y="6603"/>
                    </a:lnTo>
                    <a:lnTo>
                      <a:pt x="12253" y="6633"/>
                    </a:lnTo>
                    <a:lnTo>
                      <a:pt x="12191" y="6695"/>
                    </a:lnTo>
                    <a:lnTo>
                      <a:pt x="12099" y="6941"/>
                    </a:lnTo>
                    <a:lnTo>
                      <a:pt x="12099" y="7217"/>
                    </a:lnTo>
                    <a:lnTo>
                      <a:pt x="11884" y="7616"/>
                    </a:lnTo>
                    <a:lnTo>
                      <a:pt x="11792" y="7862"/>
                    </a:lnTo>
                    <a:lnTo>
                      <a:pt x="11731" y="7862"/>
                    </a:lnTo>
                    <a:lnTo>
                      <a:pt x="11577" y="7892"/>
                    </a:lnTo>
                    <a:lnTo>
                      <a:pt x="11546" y="8046"/>
                    </a:lnTo>
                    <a:lnTo>
                      <a:pt x="11331" y="8353"/>
                    </a:lnTo>
                    <a:lnTo>
                      <a:pt x="11331" y="8507"/>
                    </a:lnTo>
                    <a:lnTo>
                      <a:pt x="11086" y="8660"/>
                    </a:lnTo>
                    <a:lnTo>
                      <a:pt x="10994" y="8906"/>
                    </a:lnTo>
                    <a:lnTo>
                      <a:pt x="10840" y="9520"/>
                    </a:lnTo>
                    <a:lnTo>
                      <a:pt x="10748" y="9520"/>
                    </a:lnTo>
                    <a:lnTo>
                      <a:pt x="10687" y="9520"/>
                    </a:lnTo>
                    <a:lnTo>
                      <a:pt x="10656" y="9612"/>
                    </a:lnTo>
                    <a:lnTo>
                      <a:pt x="10472" y="9827"/>
                    </a:lnTo>
                    <a:lnTo>
                      <a:pt x="10410" y="10011"/>
                    </a:lnTo>
                    <a:lnTo>
                      <a:pt x="10472" y="10103"/>
                    </a:lnTo>
                    <a:lnTo>
                      <a:pt x="10472" y="10287"/>
                    </a:lnTo>
                    <a:lnTo>
                      <a:pt x="10349" y="10502"/>
                    </a:lnTo>
                    <a:lnTo>
                      <a:pt x="10287" y="10717"/>
                    </a:lnTo>
                    <a:lnTo>
                      <a:pt x="10287" y="11055"/>
                    </a:lnTo>
                    <a:lnTo>
                      <a:pt x="10257" y="11424"/>
                    </a:lnTo>
                    <a:lnTo>
                      <a:pt x="10164" y="11516"/>
                    </a:lnTo>
                    <a:lnTo>
                      <a:pt x="10103" y="11608"/>
                    </a:lnTo>
                    <a:lnTo>
                      <a:pt x="10011" y="11608"/>
                    </a:lnTo>
                    <a:lnTo>
                      <a:pt x="9919" y="11546"/>
                    </a:lnTo>
                    <a:lnTo>
                      <a:pt x="9765" y="11577"/>
                    </a:lnTo>
                    <a:lnTo>
                      <a:pt x="9581" y="11546"/>
                    </a:lnTo>
                    <a:lnTo>
                      <a:pt x="9581" y="11700"/>
                    </a:lnTo>
                    <a:lnTo>
                      <a:pt x="9489" y="11761"/>
                    </a:lnTo>
                    <a:lnTo>
                      <a:pt x="9366" y="11946"/>
                    </a:lnTo>
                    <a:lnTo>
                      <a:pt x="9428" y="12038"/>
                    </a:lnTo>
                    <a:lnTo>
                      <a:pt x="9550" y="12099"/>
                    </a:lnTo>
                    <a:lnTo>
                      <a:pt x="9919" y="12099"/>
                    </a:lnTo>
                    <a:lnTo>
                      <a:pt x="9980" y="12191"/>
                    </a:lnTo>
                    <a:lnTo>
                      <a:pt x="10134" y="12345"/>
                    </a:lnTo>
                    <a:lnTo>
                      <a:pt x="10164" y="12468"/>
                    </a:lnTo>
                    <a:lnTo>
                      <a:pt x="10226" y="12498"/>
                    </a:lnTo>
                    <a:lnTo>
                      <a:pt x="10379" y="12775"/>
                    </a:lnTo>
                    <a:lnTo>
                      <a:pt x="10533" y="12867"/>
                    </a:lnTo>
                    <a:lnTo>
                      <a:pt x="10533" y="12928"/>
                    </a:lnTo>
                    <a:lnTo>
                      <a:pt x="10594" y="12990"/>
                    </a:lnTo>
                    <a:lnTo>
                      <a:pt x="10748" y="12990"/>
                    </a:lnTo>
                    <a:lnTo>
                      <a:pt x="10840" y="13112"/>
                    </a:lnTo>
                    <a:lnTo>
                      <a:pt x="10901" y="13235"/>
                    </a:lnTo>
                    <a:lnTo>
                      <a:pt x="11055" y="13389"/>
                    </a:lnTo>
                    <a:lnTo>
                      <a:pt x="11086" y="13696"/>
                    </a:lnTo>
                    <a:lnTo>
                      <a:pt x="11178" y="13788"/>
                    </a:lnTo>
                    <a:lnTo>
                      <a:pt x="11239" y="14095"/>
                    </a:lnTo>
                    <a:lnTo>
                      <a:pt x="10932" y="14402"/>
                    </a:lnTo>
                    <a:lnTo>
                      <a:pt x="10748" y="14709"/>
                    </a:lnTo>
                    <a:lnTo>
                      <a:pt x="10656" y="14678"/>
                    </a:lnTo>
                    <a:lnTo>
                      <a:pt x="10502" y="14832"/>
                    </a:lnTo>
                    <a:lnTo>
                      <a:pt x="10441" y="14924"/>
                    </a:lnTo>
                    <a:lnTo>
                      <a:pt x="10379" y="14955"/>
                    </a:lnTo>
                    <a:lnTo>
                      <a:pt x="10257" y="15078"/>
                    </a:lnTo>
                    <a:lnTo>
                      <a:pt x="10257" y="15078"/>
                    </a:lnTo>
                    <a:lnTo>
                      <a:pt x="10072" y="15200"/>
                    </a:lnTo>
                    <a:lnTo>
                      <a:pt x="9980" y="15354"/>
                    </a:lnTo>
                    <a:lnTo>
                      <a:pt x="9796" y="15446"/>
                    </a:lnTo>
                    <a:lnTo>
                      <a:pt x="9612" y="15385"/>
                    </a:lnTo>
                    <a:lnTo>
                      <a:pt x="9305" y="15385"/>
                    </a:lnTo>
                    <a:lnTo>
                      <a:pt x="9120" y="15477"/>
                    </a:lnTo>
                    <a:lnTo>
                      <a:pt x="8998" y="15477"/>
                    </a:lnTo>
                    <a:lnTo>
                      <a:pt x="8936" y="15507"/>
                    </a:lnTo>
                    <a:lnTo>
                      <a:pt x="8813" y="15477"/>
                    </a:lnTo>
                    <a:lnTo>
                      <a:pt x="8721" y="15569"/>
                    </a:lnTo>
                    <a:lnTo>
                      <a:pt x="8721" y="15722"/>
                    </a:lnTo>
                    <a:lnTo>
                      <a:pt x="8629" y="15722"/>
                    </a:lnTo>
                    <a:lnTo>
                      <a:pt x="8445" y="15661"/>
                    </a:lnTo>
                    <a:lnTo>
                      <a:pt x="8414" y="15507"/>
                    </a:lnTo>
                    <a:lnTo>
                      <a:pt x="8261" y="15477"/>
                    </a:lnTo>
                    <a:lnTo>
                      <a:pt x="8138" y="15507"/>
                    </a:lnTo>
                    <a:lnTo>
                      <a:pt x="7923" y="15446"/>
                    </a:lnTo>
                    <a:lnTo>
                      <a:pt x="7769" y="15385"/>
                    </a:lnTo>
                    <a:lnTo>
                      <a:pt x="7677" y="15477"/>
                    </a:lnTo>
                    <a:lnTo>
                      <a:pt x="7647" y="15600"/>
                    </a:lnTo>
                    <a:lnTo>
                      <a:pt x="7708" y="15661"/>
                    </a:lnTo>
                    <a:lnTo>
                      <a:pt x="7677" y="15692"/>
                    </a:lnTo>
                    <a:lnTo>
                      <a:pt x="7616" y="15661"/>
                    </a:lnTo>
                    <a:lnTo>
                      <a:pt x="7401" y="15661"/>
                    </a:lnTo>
                    <a:lnTo>
                      <a:pt x="7370" y="15661"/>
                    </a:lnTo>
                    <a:lnTo>
                      <a:pt x="7370" y="15569"/>
                    </a:lnTo>
                    <a:lnTo>
                      <a:pt x="7309" y="15446"/>
                    </a:lnTo>
                    <a:lnTo>
                      <a:pt x="7278" y="15385"/>
                    </a:lnTo>
                    <a:lnTo>
                      <a:pt x="7217" y="15231"/>
                    </a:lnTo>
                    <a:lnTo>
                      <a:pt x="7125" y="15170"/>
                    </a:lnTo>
                    <a:lnTo>
                      <a:pt x="6910" y="15078"/>
                    </a:lnTo>
                    <a:lnTo>
                      <a:pt x="6848" y="15016"/>
                    </a:lnTo>
                    <a:lnTo>
                      <a:pt x="6756" y="14893"/>
                    </a:lnTo>
                    <a:lnTo>
                      <a:pt x="6664" y="14709"/>
                    </a:lnTo>
                    <a:lnTo>
                      <a:pt x="6603" y="14648"/>
                    </a:lnTo>
                    <a:lnTo>
                      <a:pt x="6418" y="14648"/>
                    </a:lnTo>
                    <a:lnTo>
                      <a:pt x="6326" y="14770"/>
                    </a:lnTo>
                    <a:lnTo>
                      <a:pt x="6265" y="14863"/>
                    </a:lnTo>
                    <a:lnTo>
                      <a:pt x="6081" y="14893"/>
                    </a:lnTo>
                    <a:lnTo>
                      <a:pt x="6019" y="14893"/>
                    </a:lnTo>
                    <a:lnTo>
                      <a:pt x="5988" y="14863"/>
                    </a:lnTo>
                    <a:lnTo>
                      <a:pt x="5866" y="14832"/>
                    </a:lnTo>
                    <a:lnTo>
                      <a:pt x="5681" y="14832"/>
                    </a:lnTo>
                    <a:lnTo>
                      <a:pt x="5589" y="14893"/>
                    </a:lnTo>
                    <a:lnTo>
                      <a:pt x="5528" y="15016"/>
                    </a:lnTo>
                    <a:lnTo>
                      <a:pt x="5436" y="15016"/>
                    </a:lnTo>
                    <a:lnTo>
                      <a:pt x="5252" y="14955"/>
                    </a:lnTo>
                    <a:lnTo>
                      <a:pt x="5098" y="14832"/>
                    </a:lnTo>
                    <a:lnTo>
                      <a:pt x="5006" y="14709"/>
                    </a:lnTo>
                    <a:lnTo>
                      <a:pt x="4914" y="14709"/>
                    </a:lnTo>
                    <a:lnTo>
                      <a:pt x="4822" y="14586"/>
                    </a:lnTo>
                    <a:lnTo>
                      <a:pt x="4791" y="14463"/>
                    </a:lnTo>
                    <a:lnTo>
                      <a:pt x="4760" y="14463"/>
                    </a:lnTo>
                    <a:lnTo>
                      <a:pt x="4760" y="14402"/>
                    </a:lnTo>
                    <a:lnTo>
                      <a:pt x="4699" y="14310"/>
                    </a:lnTo>
                    <a:lnTo>
                      <a:pt x="4545" y="14218"/>
                    </a:lnTo>
                    <a:lnTo>
                      <a:pt x="4453" y="14156"/>
                    </a:lnTo>
                    <a:lnTo>
                      <a:pt x="4422" y="13911"/>
                    </a:lnTo>
                    <a:lnTo>
                      <a:pt x="4453" y="13819"/>
                    </a:lnTo>
                    <a:lnTo>
                      <a:pt x="4330" y="13727"/>
                    </a:lnTo>
                    <a:lnTo>
                      <a:pt x="4054" y="13665"/>
                    </a:lnTo>
                    <a:lnTo>
                      <a:pt x="3962" y="13573"/>
                    </a:lnTo>
                    <a:lnTo>
                      <a:pt x="3993" y="13419"/>
                    </a:lnTo>
                    <a:lnTo>
                      <a:pt x="3931" y="13358"/>
                    </a:lnTo>
                    <a:lnTo>
                      <a:pt x="3778" y="13297"/>
                    </a:lnTo>
                    <a:lnTo>
                      <a:pt x="3686" y="13204"/>
                    </a:lnTo>
                    <a:lnTo>
                      <a:pt x="3686" y="12990"/>
                    </a:lnTo>
                    <a:lnTo>
                      <a:pt x="3593" y="12867"/>
                    </a:lnTo>
                    <a:lnTo>
                      <a:pt x="3348" y="12713"/>
                    </a:lnTo>
                    <a:lnTo>
                      <a:pt x="3286" y="12713"/>
                    </a:lnTo>
                    <a:lnTo>
                      <a:pt x="3133" y="12652"/>
                    </a:lnTo>
                    <a:lnTo>
                      <a:pt x="3071" y="12682"/>
                    </a:lnTo>
                    <a:lnTo>
                      <a:pt x="2949" y="12652"/>
                    </a:lnTo>
                    <a:lnTo>
                      <a:pt x="2764" y="12498"/>
                    </a:lnTo>
                    <a:lnTo>
                      <a:pt x="2826" y="12437"/>
                    </a:lnTo>
                    <a:lnTo>
                      <a:pt x="2856" y="12375"/>
                    </a:lnTo>
                    <a:lnTo>
                      <a:pt x="2949" y="12283"/>
                    </a:lnTo>
                    <a:lnTo>
                      <a:pt x="3010" y="12161"/>
                    </a:lnTo>
                    <a:lnTo>
                      <a:pt x="2918" y="12068"/>
                    </a:lnTo>
                    <a:lnTo>
                      <a:pt x="2795" y="12068"/>
                    </a:lnTo>
                    <a:lnTo>
                      <a:pt x="2642" y="11976"/>
                    </a:lnTo>
                    <a:lnTo>
                      <a:pt x="2580" y="11853"/>
                    </a:lnTo>
                    <a:lnTo>
                      <a:pt x="2457" y="11792"/>
                    </a:lnTo>
                    <a:lnTo>
                      <a:pt x="2334" y="11792"/>
                    </a:lnTo>
                    <a:lnTo>
                      <a:pt x="2120" y="11700"/>
                    </a:lnTo>
                    <a:lnTo>
                      <a:pt x="1997" y="11577"/>
                    </a:lnTo>
                    <a:lnTo>
                      <a:pt x="1966" y="11454"/>
                    </a:lnTo>
                    <a:lnTo>
                      <a:pt x="2027" y="11331"/>
                    </a:lnTo>
                    <a:lnTo>
                      <a:pt x="1935" y="11270"/>
                    </a:lnTo>
                    <a:lnTo>
                      <a:pt x="1690" y="11270"/>
                    </a:lnTo>
                    <a:lnTo>
                      <a:pt x="1628" y="11331"/>
                    </a:lnTo>
                    <a:lnTo>
                      <a:pt x="1413" y="11331"/>
                    </a:lnTo>
                    <a:lnTo>
                      <a:pt x="1321" y="11239"/>
                    </a:lnTo>
                    <a:lnTo>
                      <a:pt x="1290" y="10994"/>
                    </a:lnTo>
                    <a:lnTo>
                      <a:pt x="1352" y="10809"/>
                    </a:lnTo>
                    <a:lnTo>
                      <a:pt x="1413" y="10748"/>
                    </a:lnTo>
                    <a:lnTo>
                      <a:pt x="1444" y="10564"/>
                    </a:lnTo>
                    <a:lnTo>
                      <a:pt x="1383" y="10441"/>
                    </a:lnTo>
                    <a:lnTo>
                      <a:pt x="1260" y="10134"/>
                    </a:lnTo>
                    <a:lnTo>
                      <a:pt x="1045" y="9827"/>
                    </a:lnTo>
                    <a:lnTo>
                      <a:pt x="1014" y="9735"/>
                    </a:lnTo>
                    <a:lnTo>
                      <a:pt x="830" y="9612"/>
                    </a:lnTo>
                    <a:lnTo>
                      <a:pt x="861" y="9551"/>
                    </a:lnTo>
                    <a:lnTo>
                      <a:pt x="861" y="9428"/>
                    </a:lnTo>
                    <a:lnTo>
                      <a:pt x="768" y="9336"/>
                    </a:lnTo>
                    <a:lnTo>
                      <a:pt x="799" y="9305"/>
                    </a:lnTo>
                    <a:lnTo>
                      <a:pt x="799" y="9182"/>
                    </a:lnTo>
                    <a:lnTo>
                      <a:pt x="861" y="9059"/>
                    </a:lnTo>
                    <a:lnTo>
                      <a:pt x="799" y="8936"/>
                    </a:lnTo>
                    <a:lnTo>
                      <a:pt x="492" y="8844"/>
                    </a:lnTo>
                    <a:lnTo>
                      <a:pt x="461" y="8691"/>
                    </a:lnTo>
                    <a:lnTo>
                      <a:pt x="431" y="8476"/>
                    </a:lnTo>
                    <a:lnTo>
                      <a:pt x="369" y="8322"/>
                    </a:lnTo>
                    <a:lnTo>
                      <a:pt x="431" y="8230"/>
                    </a:lnTo>
                    <a:lnTo>
                      <a:pt x="308" y="8169"/>
                    </a:lnTo>
                    <a:lnTo>
                      <a:pt x="400" y="8077"/>
                    </a:lnTo>
                    <a:lnTo>
                      <a:pt x="400" y="7985"/>
                    </a:lnTo>
                    <a:lnTo>
                      <a:pt x="308" y="7954"/>
                    </a:lnTo>
                    <a:lnTo>
                      <a:pt x="124" y="8077"/>
                    </a:lnTo>
                    <a:lnTo>
                      <a:pt x="1" y="7985"/>
                    </a:lnTo>
                    <a:lnTo>
                      <a:pt x="1" y="7800"/>
                    </a:lnTo>
                    <a:lnTo>
                      <a:pt x="277" y="7524"/>
                    </a:lnTo>
                    <a:lnTo>
                      <a:pt x="339" y="7370"/>
                    </a:lnTo>
                    <a:lnTo>
                      <a:pt x="339" y="7217"/>
                    </a:lnTo>
                    <a:lnTo>
                      <a:pt x="185" y="7125"/>
                    </a:lnTo>
                    <a:lnTo>
                      <a:pt x="216" y="7033"/>
                    </a:lnTo>
                    <a:lnTo>
                      <a:pt x="369" y="6910"/>
                    </a:lnTo>
                    <a:lnTo>
                      <a:pt x="461" y="6756"/>
                    </a:lnTo>
                    <a:lnTo>
                      <a:pt x="369" y="6633"/>
                    </a:lnTo>
                    <a:lnTo>
                      <a:pt x="369" y="6541"/>
                    </a:lnTo>
                    <a:lnTo>
                      <a:pt x="523" y="6388"/>
                    </a:lnTo>
                    <a:lnTo>
                      <a:pt x="584" y="6388"/>
                    </a:lnTo>
                    <a:lnTo>
                      <a:pt x="861" y="6019"/>
                    </a:lnTo>
                    <a:lnTo>
                      <a:pt x="953" y="5835"/>
                    </a:lnTo>
                    <a:lnTo>
                      <a:pt x="891" y="5743"/>
                    </a:lnTo>
                    <a:lnTo>
                      <a:pt x="891" y="5528"/>
                    </a:lnTo>
                    <a:lnTo>
                      <a:pt x="1014" y="5405"/>
                    </a:lnTo>
                    <a:lnTo>
                      <a:pt x="1229" y="5405"/>
                    </a:lnTo>
                    <a:lnTo>
                      <a:pt x="1383" y="5497"/>
                    </a:lnTo>
                    <a:lnTo>
                      <a:pt x="1536" y="5405"/>
                    </a:lnTo>
                    <a:lnTo>
                      <a:pt x="1659" y="5344"/>
                    </a:lnTo>
                    <a:lnTo>
                      <a:pt x="1598" y="2089"/>
                    </a:lnTo>
                    <a:lnTo>
                      <a:pt x="1598" y="2089"/>
                    </a:lnTo>
                    <a:lnTo>
                      <a:pt x="1598" y="1782"/>
                    </a:lnTo>
                    <a:lnTo>
                      <a:pt x="2396" y="1690"/>
                    </a:lnTo>
                    <a:close/>
                  </a:path>
                </a:pathLst>
              </a:custGeom>
              <a:solidFill>
                <a:srgbClr val="D9D9D9"/>
              </a:solidFill>
              <a:ln cap="flat" cmpd="sng" w="9525">
                <a:solidFill>
                  <a:schemeClr val="lt1"/>
                </a:solidFill>
                <a:prstDash val="solid"/>
                <a:round/>
                <a:headEnd len="sm" w="sm" type="none"/>
                <a:tailEnd len="sm" w="sm" type="none"/>
              </a:ln>
            </p:spPr>
          </p:sp>
        </p:grpSp>
        <p:sp>
          <p:nvSpPr>
            <p:cNvPr id="529" name="Google Shape;529;p54"/>
            <p:cNvSpPr/>
            <p:nvPr/>
          </p:nvSpPr>
          <p:spPr>
            <a:xfrm>
              <a:off x="2601025" y="2402300"/>
              <a:ext cx="242987" cy="250003"/>
            </a:xfrm>
            <a:custGeom>
              <a:rect b="b" l="l" r="r" t="t"/>
              <a:pathLst>
                <a:path extrusionOk="0" h="10501" w="10072">
                  <a:moveTo>
                    <a:pt x="10072" y="2453"/>
                  </a:moveTo>
                  <a:lnTo>
                    <a:pt x="9834" y="2119"/>
                  </a:lnTo>
                  <a:lnTo>
                    <a:pt x="9596" y="476"/>
                  </a:lnTo>
                  <a:lnTo>
                    <a:pt x="8763" y="286"/>
                  </a:lnTo>
                  <a:lnTo>
                    <a:pt x="7810" y="500"/>
                  </a:lnTo>
                  <a:lnTo>
                    <a:pt x="7310" y="0"/>
                  </a:lnTo>
                  <a:lnTo>
                    <a:pt x="6953" y="286"/>
                  </a:lnTo>
                  <a:lnTo>
                    <a:pt x="6858" y="1000"/>
                  </a:lnTo>
                  <a:lnTo>
                    <a:pt x="6358" y="1381"/>
                  </a:lnTo>
                  <a:lnTo>
                    <a:pt x="5643" y="1810"/>
                  </a:lnTo>
                  <a:lnTo>
                    <a:pt x="4858" y="2096"/>
                  </a:lnTo>
                  <a:lnTo>
                    <a:pt x="5072" y="2739"/>
                  </a:lnTo>
                  <a:lnTo>
                    <a:pt x="4596" y="3310"/>
                  </a:lnTo>
                  <a:lnTo>
                    <a:pt x="4810" y="4120"/>
                  </a:lnTo>
                  <a:lnTo>
                    <a:pt x="4477" y="4620"/>
                  </a:lnTo>
                  <a:lnTo>
                    <a:pt x="4024" y="5144"/>
                  </a:lnTo>
                  <a:lnTo>
                    <a:pt x="3095" y="5763"/>
                  </a:lnTo>
                  <a:lnTo>
                    <a:pt x="2310" y="6144"/>
                  </a:lnTo>
                  <a:lnTo>
                    <a:pt x="2452" y="6525"/>
                  </a:lnTo>
                  <a:lnTo>
                    <a:pt x="1690" y="6930"/>
                  </a:lnTo>
                  <a:lnTo>
                    <a:pt x="1286" y="7525"/>
                  </a:lnTo>
                  <a:lnTo>
                    <a:pt x="595" y="8620"/>
                  </a:lnTo>
                  <a:lnTo>
                    <a:pt x="405" y="9382"/>
                  </a:lnTo>
                  <a:lnTo>
                    <a:pt x="95" y="9811"/>
                  </a:lnTo>
                  <a:lnTo>
                    <a:pt x="0" y="10501"/>
                  </a:lnTo>
                  <a:lnTo>
                    <a:pt x="2714" y="10382"/>
                  </a:lnTo>
                  <a:lnTo>
                    <a:pt x="2643" y="8954"/>
                  </a:lnTo>
                  <a:lnTo>
                    <a:pt x="3310" y="8811"/>
                  </a:lnTo>
                  <a:lnTo>
                    <a:pt x="3310" y="7001"/>
                  </a:lnTo>
                  <a:lnTo>
                    <a:pt x="5310" y="7025"/>
                  </a:lnTo>
                  <a:lnTo>
                    <a:pt x="5215" y="5429"/>
                  </a:lnTo>
                  <a:lnTo>
                    <a:pt x="5881" y="4882"/>
                  </a:lnTo>
                  <a:lnTo>
                    <a:pt x="6977" y="4715"/>
                  </a:lnTo>
                  <a:lnTo>
                    <a:pt x="8715" y="3739"/>
                  </a:lnTo>
                  <a:lnTo>
                    <a:pt x="9072" y="2786"/>
                  </a:lnTo>
                  <a:lnTo>
                    <a:pt x="10025" y="2762"/>
                  </a:lnTo>
                  <a:close/>
                </a:path>
              </a:pathLst>
            </a:custGeom>
            <a:solidFill>
              <a:srgbClr val="D9D9D9"/>
            </a:solidFill>
            <a:ln cap="flat" cmpd="sng" w="9525">
              <a:solidFill>
                <a:schemeClr val="lt1"/>
              </a:solidFill>
              <a:prstDash val="solid"/>
              <a:round/>
              <a:headEnd len="sm" w="sm" type="none"/>
              <a:tailEnd len="sm" w="sm" type="none"/>
            </a:ln>
          </p:spPr>
        </p:sp>
        <p:sp>
          <p:nvSpPr>
            <p:cNvPr id="530" name="Google Shape;530;p54"/>
            <p:cNvSpPr/>
            <p:nvPr/>
          </p:nvSpPr>
          <p:spPr>
            <a:xfrm rot="-516939">
              <a:off x="3441192" y="2224495"/>
              <a:ext cx="95191" cy="64103"/>
            </a:xfrm>
            <a:custGeom>
              <a:rect b="b" l="l" r="r" t="t"/>
              <a:pathLst>
                <a:path extrusionOk="0" h="145744" w="285202">
                  <a:moveTo>
                    <a:pt x="7567" y="0"/>
                  </a:moveTo>
                  <a:lnTo>
                    <a:pt x="4710" y="755"/>
                  </a:lnTo>
                  <a:lnTo>
                    <a:pt x="3681" y="1440"/>
                  </a:lnTo>
                  <a:lnTo>
                    <a:pt x="3109" y="2401"/>
                  </a:lnTo>
                  <a:lnTo>
                    <a:pt x="229" y="9922"/>
                  </a:lnTo>
                  <a:lnTo>
                    <a:pt x="0" y="10974"/>
                  </a:lnTo>
                  <a:lnTo>
                    <a:pt x="983" y="11157"/>
                  </a:lnTo>
                  <a:lnTo>
                    <a:pt x="2332" y="11728"/>
                  </a:lnTo>
                  <a:lnTo>
                    <a:pt x="4275" y="12048"/>
                  </a:lnTo>
                  <a:lnTo>
                    <a:pt x="4915" y="12346"/>
                  </a:lnTo>
                  <a:lnTo>
                    <a:pt x="6241" y="13740"/>
                  </a:lnTo>
                  <a:lnTo>
                    <a:pt x="8596" y="14426"/>
                  </a:lnTo>
                  <a:lnTo>
                    <a:pt x="9899" y="15043"/>
                  </a:lnTo>
                  <a:lnTo>
                    <a:pt x="10585" y="15912"/>
                  </a:lnTo>
                  <a:lnTo>
                    <a:pt x="11500" y="17489"/>
                  </a:lnTo>
                  <a:lnTo>
                    <a:pt x="12186" y="19204"/>
                  </a:lnTo>
                  <a:lnTo>
                    <a:pt x="12003" y="21056"/>
                  </a:lnTo>
                  <a:lnTo>
                    <a:pt x="12414" y="21673"/>
                  </a:lnTo>
                  <a:lnTo>
                    <a:pt x="13397" y="22656"/>
                  </a:lnTo>
                  <a:lnTo>
                    <a:pt x="13763" y="23433"/>
                  </a:lnTo>
                  <a:lnTo>
                    <a:pt x="14403" y="24988"/>
                  </a:lnTo>
                  <a:lnTo>
                    <a:pt x="14815" y="25445"/>
                  </a:lnTo>
                  <a:lnTo>
                    <a:pt x="15935" y="24028"/>
                  </a:lnTo>
                  <a:lnTo>
                    <a:pt x="17512" y="24188"/>
                  </a:lnTo>
                  <a:lnTo>
                    <a:pt x="20942" y="25857"/>
                  </a:lnTo>
                  <a:lnTo>
                    <a:pt x="22290" y="26085"/>
                  </a:lnTo>
                  <a:lnTo>
                    <a:pt x="23091" y="26543"/>
                  </a:lnTo>
                  <a:lnTo>
                    <a:pt x="23799" y="27320"/>
                  </a:lnTo>
                  <a:lnTo>
                    <a:pt x="24417" y="27663"/>
                  </a:lnTo>
                  <a:lnTo>
                    <a:pt x="25263" y="28486"/>
                  </a:lnTo>
                  <a:lnTo>
                    <a:pt x="25743" y="28692"/>
                  </a:lnTo>
                  <a:lnTo>
                    <a:pt x="26246" y="28623"/>
                  </a:lnTo>
                  <a:lnTo>
                    <a:pt x="27617" y="28280"/>
                  </a:lnTo>
                  <a:lnTo>
                    <a:pt x="29629" y="28166"/>
                  </a:lnTo>
                  <a:lnTo>
                    <a:pt x="33881" y="28760"/>
                  </a:lnTo>
                  <a:lnTo>
                    <a:pt x="36968" y="29995"/>
                  </a:lnTo>
                  <a:lnTo>
                    <a:pt x="37265" y="30223"/>
                  </a:lnTo>
                  <a:lnTo>
                    <a:pt x="38248" y="31961"/>
                  </a:lnTo>
                  <a:lnTo>
                    <a:pt x="38294" y="32258"/>
                  </a:lnTo>
                  <a:lnTo>
                    <a:pt x="39025" y="32715"/>
                  </a:lnTo>
                  <a:lnTo>
                    <a:pt x="40283" y="34659"/>
                  </a:lnTo>
                  <a:lnTo>
                    <a:pt x="41334" y="35024"/>
                  </a:lnTo>
                  <a:lnTo>
                    <a:pt x="43026" y="34293"/>
                  </a:lnTo>
                  <a:lnTo>
                    <a:pt x="44078" y="34247"/>
                  </a:lnTo>
                  <a:lnTo>
                    <a:pt x="44809" y="35916"/>
                  </a:lnTo>
                  <a:lnTo>
                    <a:pt x="46570" y="39002"/>
                  </a:lnTo>
                  <a:lnTo>
                    <a:pt x="47553" y="42569"/>
                  </a:lnTo>
                  <a:lnTo>
                    <a:pt x="49496" y="45541"/>
                  </a:lnTo>
                  <a:lnTo>
                    <a:pt x="49953" y="45792"/>
                  </a:lnTo>
                  <a:lnTo>
                    <a:pt x="50479" y="45724"/>
                  </a:lnTo>
                  <a:lnTo>
                    <a:pt x="51348" y="45175"/>
                  </a:lnTo>
                  <a:lnTo>
                    <a:pt x="51828" y="45038"/>
                  </a:lnTo>
                  <a:lnTo>
                    <a:pt x="52697" y="45152"/>
                  </a:lnTo>
                  <a:lnTo>
                    <a:pt x="53748" y="45564"/>
                  </a:lnTo>
                  <a:lnTo>
                    <a:pt x="54777" y="46135"/>
                  </a:lnTo>
                  <a:lnTo>
                    <a:pt x="55463" y="46775"/>
                  </a:lnTo>
                  <a:lnTo>
                    <a:pt x="56172" y="47164"/>
                  </a:lnTo>
                  <a:lnTo>
                    <a:pt x="59395" y="47781"/>
                  </a:lnTo>
                  <a:lnTo>
                    <a:pt x="61156" y="48764"/>
                  </a:lnTo>
                  <a:lnTo>
                    <a:pt x="62550" y="50296"/>
                  </a:lnTo>
                  <a:lnTo>
                    <a:pt x="63625" y="52239"/>
                  </a:lnTo>
                  <a:lnTo>
                    <a:pt x="64379" y="54525"/>
                  </a:lnTo>
                  <a:lnTo>
                    <a:pt x="66528" y="68037"/>
                  </a:lnTo>
                  <a:lnTo>
                    <a:pt x="66825" y="69408"/>
                  </a:lnTo>
                  <a:lnTo>
                    <a:pt x="67968" y="70551"/>
                  </a:lnTo>
                  <a:lnTo>
                    <a:pt x="68426" y="71329"/>
                  </a:lnTo>
                  <a:lnTo>
                    <a:pt x="70689" y="79216"/>
                  </a:lnTo>
                  <a:lnTo>
                    <a:pt x="71032" y="81799"/>
                  </a:lnTo>
                  <a:lnTo>
                    <a:pt x="71123" y="83788"/>
                  </a:lnTo>
                  <a:lnTo>
                    <a:pt x="71329" y="84863"/>
                  </a:lnTo>
                  <a:lnTo>
                    <a:pt x="72198" y="85732"/>
                  </a:lnTo>
                  <a:lnTo>
                    <a:pt x="73501" y="87972"/>
                  </a:lnTo>
                  <a:lnTo>
                    <a:pt x="75238" y="91035"/>
                  </a:lnTo>
                  <a:lnTo>
                    <a:pt x="75399" y="91813"/>
                  </a:lnTo>
                  <a:lnTo>
                    <a:pt x="75490" y="93116"/>
                  </a:lnTo>
                  <a:lnTo>
                    <a:pt x="76016" y="96728"/>
                  </a:lnTo>
                  <a:lnTo>
                    <a:pt x="76016" y="101575"/>
                  </a:lnTo>
                  <a:lnTo>
                    <a:pt x="75673" y="102581"/>
                  </a:lnTo>
                  <a:lnTo>
                    <a:pt x="74964" y="103564"/>
                  </a:lnTo>
                  <a:lnTo>
                    <a:pt x="74713" y="104044"/>
                  </a:lnTo>
                  <a:lnTo>
                    <a:pt x="74553" y="105690"/>
                  </a:lnTo>
                  <a:lnTo>
                    <a:pt x="72541" y="108982"/>
                  </a:lnTo>
                  <a:lnTo>
                    <a:pt x="71832" y="110697"/>
                  </a:lnTo>
                  <a:lnTo>
                    <a:pt x="69272" y="112388"/>
                  </a:lnTo>
                  <a:lnTo>
                    <a:pt x="68037" y="114080"/>
                  </a:lnTo>
                  <a:lnTo>
                    <a:pt x="65225" y="119110"/>
                  </a:lnTo>
                  <a:lnTo>
                    <a:pt x="69775" y="121007"/>
                  </a:lnTo>
                  <a:lnTo>
                    <a:pt x="70300" y="121121"/>
                  </a:lnTo>
                  <a:lnTo>
                    <a:pt x="71581" y="121007"/>
                  </a:lnTo>
                  <a:lnTo>
                    <a:pt x="72632" y="120527"/>
                  </a:lnTo>
                  <a:lnTo>
                    <a:pt x="73044" y="120756"/>
                  </a:lnTo>
                  <a:lnTo>
                    <a:pt x="72975" y="121647"/>
                  </a:lnTo>
                  <a:lnTo>
                    <a:pt x="73158" y="122013"/>
                  </a:lnTo>
                  <a:lnTo>
                    <a:pt x="73638" y="122219"/>
                  </a:lnTo>
                  <a:lnTo>
                    <a:pt x="74896" y="122356"/>
                  </a:lnTo>
                  <a:lnTo>
                    <a:pt x="75467" y="122562"/>
                  </a:lnTo>
                  <a:lnTo>
                    <a:pt x="77159" y="124139"/>
                  </a:lnTo>
                  <a:lnTo>
                    <a:pt x="77662" y="124368"/>
                  </a:lnTo>
                  <a:lnTo>
                    <a:pt x="78073" y="124139"/>
                  </a:lnTo>
                  <a:lnTo>
                    <a:pt x="79788" y="122653"/>
                  </a:lnTo>
                  <a:lnTo>
                    <a:pt x="81091" y="120733"/>
                  </a:lnTo>
                  <a:lnTo>
                    <a:pt x="81686" y="120298"/>
                  </a:lnTo>
                  <a:lnTo>
                    <a:pt x="83400" y="119590"/>
                  </a:lnTo>
                  <a:lnTo>
                    <a:pt x="86441" y="120756"/>
                  </a:lnTo>
                  <a:lnTo>
                    <a:pt x="87950" y="120298"/>
                  </a:lnTo>
                  <a:lnTo>
                    <a:pt x="88544" y="119978"/>
                  </a:lnTo>
                  <a:lnTo>
                    <a:pt x="89161" y="119910"/>
                  </a:lnTo>
                  <a:lnTo>
                    <a:pt x="89756" y="120024"/>
                  </a:lnTo>
                  <a:lnTo>
                    <a:pt x="90350" y="120298"/>
                  </a:lnTo>
                  <a:lnTo>
                    <a:pt x="91699" y="119910"/>
                  </a:lnTo>
                  <a:lnTo>
                    <a:pt x="92362" y="119933"/>
                  </a:lnTo>
                  <a:lnTo>
                    <a:pt x="92956" y="120298"/>
                  </a:lnTo>
                  <a:lnTo>
                    <a:pt x="93665" y="120961"/>
                  </a:lnTo>
                  <a:lnTo>
                    <a:pt x="94671" y="121053"/>
                  </a:lnTo>
                  <a:lnTo>
                    <a:pt x="96751" y="120939"/>
                  </a:lnTo>
                  <a:lnTo>
                    <a:pt x="104204" y="123842"/>
                  </a:lnTo>
                  <a:lnTo>
                    <a:pt x="105302" y="123796"/>
                  </a:lnTo>
                  <a:lnTo>
                    <a:pt x="106193" y="123225"/>
                  </a:lnTo>
                  <a:lnTo>
                    <a:pt x="107451" y="121282"/>
                  </a:lnTo>
                  <a:lnTo>
                    <a:pt x="108388" y="120298"/>
                  </a:lnTo>
                  <a:lnTo>
                    <a:pt x="108823" y="119361"/>
                  </a:lnTo>
                  <a:lnTo>
                    <a:pt x="109211" y="117052"/>
                  </a:lnTo>
                  <a:lnTo>
                    <a:pt x="109646" y="116092"/>
                  </a:lnTo>
                  <a:lnTo>
                    <a:pt x="110560" y="115406"/>
                  </a:lnTo>
                  <a:lnTo>
                    <a:pt x="111543" y="115063"/>
                  </a:lnTo>
                  <a:lnTo>
                    <a:pt x="113692" y="114903"/>
                  </a:lnTo>
                  <a:lnTo>
                    <a:pt x="119682" y="115406"/>
                  </a:lnTo>
                  <a:lnTo>
                    <a:pt x="120482" y="115818"/>
                  </a:lnTo>
                  <a:lnTo>
                    <a:pt x="120116" y="116321"/>
                  </a:lnTo>
                  <a:lnTo>
                    <a:pt x="119728" y="117989"/>
                  </a:lnTo>
                  <a:lnTo>
                    <a:pt x="119385" y="118378"/>
                  </a:lnTo>
                  <a:lnTo>
                    <a:pt x="118562" y="119110"/>
                  </a:lnTo>
                  <a:lnTo>
                    <a:pt x="118196" y="119681"/>
                  </a:lnTo>
                  <a:lnTo>
                    <a:pt x="119270" y="120321"/>
                  </a:lnTo>
                  <a:lnTo>
                    <a:pt x="120093" y="121213"/>
                  </a:lnTo>
                  <a:lnTo>
                    <a:pt x="120894" y="121464"/>
                  </a:lnTo>
                  <a:lnTo>
                    <a:pt x="121922" y="120276"/>
                  </a:lnTo>
                  <a:lnTo>
                    <a:pt x="122494" y="119910"/>
                  </a:lnTo>
                  <a:lnTo>
                    <a:pt x="122814" y="120276"/>
                  </a:lnTo>
                  <a:lnTo>
                    <a:pt x="123043" y="120984"/>
                  </a:lnTo>
                  <a:lnTo>
                    <a:pt x="123386" y="121624"/>
                  </a:lnTo>
                  <a:lnTo>
                    <a:pt x="123728" y="121807"/>
                  </a:lnTo>
                  <a:lnTo>
                    <a:pt x="124986" y="122242"/>
                  </a:lnTo>
                  <a:lnTo>
                    <a:pt x="125626" y="122950"/>
                  </a:lnTo>
                  <a:lnTo>
                    <a:pt x="126335" y="123499"/>
                  </a:lnTo>
                  <a:lnTo>
                    <a:pt x="127592" y="125900"/>
                  </a:lnTo>
                  <a:lnTo>
                    <a:pt x="128209" y="126585"/>
                  </a:lnTo>
                  <a:lnTo>
                    <a:pt x="131341" y="128734"/>
                  </a:lnTo>
                  <a:lnTo>
                    <a:pt x="133399" y="130541"/>
                  </a:lnTo>
                  <a:lnTo>
                    <a:pt x="134702" y="131158"/>
                  </a:lnTo>
                  <a:lnTo>
                    <a:pt x="135937" y="131341"/>
                  </a:lnTo>
                  <a:lnTo>
                    <a:pt x="135982" y="131615"/>
                  </a:lnTo>
                  <a:lnTo>
                    <a:pt x="135411" y="132438"/>
                  </a:lnTo>
                  <a:lnTo>
                    <a:pt x="134816" y="132987"/>
                  </a:lnTo>
                  <a:lnTo>
                    <a:pt x="132507" y="134153"/>
                  </a:lnTo>
                  <a:lnTo>
                    <a:pt x="133650" y="134541"/>
                  </a:lnTo>
                  <a:lnTo>
                    <a:pt x="134588" y="134427"/>
                  </a:lnTo>
                  <a:lnTo>
                    <a:pt x="135457" y="134541"/>
                  </a:lnTo>
                  <a:lnTo>
                    <a:pt x="136302" y="135501"/>
                  </a:lnTo>
                  <a:lnTo>
                    <a:pt x="137308" y="138016"/>
                  </a:lnTo>
                  <a:lnTo>
                    <a:pt x="137926" y="138474"/>
                  </a:lnTo>
                  <a:lnTo>
                    <a:pt x="141835" y="137353"/>
                  </a:lnTo>
                  <a:lnTo>
                    <a:pt x="143070" y="137285"/>
                  </a:lnTo>
                  <a:lnTo>
                    <a:pt x="144418" y="137650"/>
                  </a:lnTo>
                  <a:lnTo>
                    <a:pt x="145561" y="138336"/>
                  </a:lnTo>
                  <a:lnTo>
                    <a:pt x="146727" y="139388"/>
                  </a:lnTo>
                  <a:lnTo>
                    <a:pt x="147345" y="140737"/>
                  </a:lnTo>
                  <a:lnTo>
                    <a:pt x="146842" y="142223"/>
                  </a:lnTo>
                  <a:lnTo>
                    <a:pt x="147665" y="142337"/>
                  </a:lnTo>
                  <a:lnTo>
                    <a:pt x="148099" y="142223"/>
                  </a:lnTo>
                  <a:lnTo>
                    <a:pt x="150385" y="141285"/>
                  </a:lnTo>
                  <a:lnTo>
                    <a:pt x="152214" y="141217"/>
                  </a:lnTo>
                  <a:lnTo>
                    <a:pt x="159141" y="142200"/>
                  </a:lnTo>
                  <a:lnTo>
                    <a:pt x="160193" y="142109"/>
                  </a:lnTo>
                  <a:lnTo>
                    <a:pt x="161016" y="141766"/>
                  </a:lnTo>
                  <a:lnTo>
                    <a:pt x="162982" y="140028"/>
                  </a:lnTo>
                  <a:lnTo>
                    <a:pt x="164811" y="139251"/>
                  </a:lnTo>
                  <a:lnTo>
                    <a:pt x="168766" y="139159"/>
                  </a:lnTo>
                  <a:lnTo>
                    <a:pt x="169704" y="138931"/>
                  </a:lnTo>
                  <a:lnTo>
                    <a:pt x="170687" y="138679"/>
                  </a:lnTo>
                  <a:lnTo>
                    <a:pt x="172401" y="137902"/>
                  </a:lnTo>
                  <a:lnTo>
                    <a:pt x="173224" y="137811"/>
                  </a:lnTo>
                  <a:lnTo>
                    <a:pt x="175030" y="138336"/>
                  </a:lnTo>
                  <a:lnTo>
                    <a:pt x="175945" y="138153"/>
                  </a:lnTo>
                  <a:lnTo>
                    <a:pt x="176768" y="137696"/>
                  </a:lnTo>
                  <a:lnTo>
                    <a:pt x="177431" y="137056"/>
                  </a:lnTo>
                  <a:lnTo>
                    <a:pt x="177659" y="136507"/>
                  </a:lnTo>
                  <a:lnTo>
                    <a:pt x="177797" y="135593"/>
                  </a:lnTo>
                  <a:lnTo>
                    <a:pt x="178277" y="135250"/>
                  </a:lnTo>
                  <a:lnTo>
                    <a:pt x="178734" y="135227"/>
                  </a:lnTo>
                  <a:lnTo>
                    <a:pt x="179923" y="135707"/>
                  </a:lnTo>
                  <a:lnTo>
                    <a:pt x="181958" y="137125"/>
                  </a:lnTo>
                  <a:lnTo>
                    <a:pt x="182735" y="137445"/>
                  </a:lnTo>
                  <a:lnTo>
                    <a:pt x="183741" y="137285"/>
                  </a:lnTo>
                  <a:lnTo>
                    <a:pt x="184792" y="136325"/>
                  </a:lnTo>
                  <a:lnTo>
                    <a:pt x="185295" y="136187"/>
                  </a:lnTo>
                  <a:lnTo>
                    <a:pt x="185821" y="136256"/>
                  </a:lnTo>
                  <a:lnTo>
                    <a:pt x="188084" y="137628"/>
                  </a:lnTo>
                  <a:lnTo>
                    <a:pt x="189022" y="137971"/>
                  </a:lnTo>
                  <a:lnTo>
                    <a:pt x="189982" y="138016"/>
                  </a:lnTo>
                  <a:lnTo>
                    <a:pt x="191011" y="137742"/>
                  </a:lnTo>
                  <a:lnTo>
                    <a:pt x="192154" y="136553"/>
                  </a:lnTo>
                  <a:lnTo>
                    <a:pt x="192611" y="136530"/>
                  </a:lnTo>
                  <a:lnTo>
                    <a:pt x="193206" y="137971"/>
                  </a:lnTo>
                  <a:lnTo>
                    <a:pt x="194097" y="138222"/>
                  </a:lnTo>
                  <a:lnTo>
                    <a:pt x="194714" y="137673"/>
                  </a:lnTo>
                  <a:lnTo>
                    <a:pt x="195240" y="136759"/>
                  </a:lnTo>
                  <a:lnTo>
                    <a:pt x="195766" y="136050"/>
                  </a:lnTo>
                  <a:lnTo>
                    <a:pt x="196681" y="135616"/>
                  </a:lnTo>
                  <a:lnTo>
                    <a:pt x="197549" y="135730"/>
                  </a:lnTo>
                  <a:lnTo>
                    <a:pt x="199310" y="136439"/>
                  </a:lnTo>
                  <a:lnTo>
                    <a:pt x="205551" y="136553"/>
                  </a:lnTo>
                  <a:lnTo>
                    <a:pt x="206671" y="136416"/>
                  </a:lnTo>
                  <a:lnTo>
                    <a:pt x="207083" y="135822"/>
                  </a:lnTo>
                  <a:lnTo>
                    <a:pt x="206625" y="135181"/>
                  </a:lnTo>
                  <a:lnTo>
                    <a:pt x="205071" y="134427"/>
                  </a:lnTo>
                  <a:lnTo>
                    <a:pt x="204682" y="133627"/>
                  </a:lnTo>
                  <a:lnTo>
                    <a:pt x="205528" y="132781"/>
                  </a:lnTo>
                  <a:lnTo>
                    <a:pt x="209643" y="133421"/>
                  </a:lnTo>
                  <a:lnTo>
                    <a:pt x="211244" y="133398"/>
                  </a:lnTo>
                  <a:lnTo>
                    <a:pt x="211746" y="133010"/>
                  </a:lnTo>
                  <a:lnTo>
                    <a:pt x="212730" y="132141"/>
                  </a:lnTo>
                  <a:lnTo>
                    <a:pt x="213232" y="131821"/>
                  </a:lnTo>
                  <a:lnTo>
                    <a:pt x="223749" y="123065"/>
                  </a:lnTo>
                  <a:lnTo>
                    <a:pt x="225121" y="122585"/>
                  </a:lnTo>
                  <a:lnTo>
                    <a:pt x="226515" y="122676"/>
                  </a:lnTo>
                  <a:lnTo>
                    <a:pt x="227293" y="123065"/>
                  </a:lnTo>
                  <a:lnTo>
                    <a:pt x="229350" y="124139"/>
                  </a:lnTo>
                  <a:lnTo>
                    <a:pt x="230013" y="124276"/>
                  </a:lnTo>
                  <a:lnTo>
                    <a:pt x="230859" y="124185"/>
                  </a:lnTo>
                  <a:lnTo>
                    <a:pt x="232276" y="123751"/>
                  </a:lnTo>
                  <a:lnTo>
                    <a:pt x="232894" y="123865"/>
                  </a:lnTo>
                  <a:lnTo>
                    <a:pt x="233534" y="124596"/>
                  </a:lnTo>
                  <a:lnTo>
                    <a:pt x="234906" y="125900"/>
                  </a:lnTo>
                  <a:lnTo>
                    <a:pt x="241010" y="128300"/>
                  </a:lnTo>
                  <a:lnTo>
                    <a:pt x="243776" y="128872"/>
                  </a:lnTo>
                  <a:lnTo>
                    <a:pt x="244782" y="129283"/>
                  </a:lnTo>
                  <a:lnTo>
                    <a:pt x="244850" y="129626"/>
                  </a:lnTo>
                  <a:lnTo>
                    <a:pt x="244210" y="129969"/>
                  </a:lnTo>
                  <a:lnTo>
                    <a:pt x="243250" y="130312"/>
                  </a:lnTo>
                  <a:lnTo>
                    <a:pt x="242290" y="131478"/>
                  </a:lnTo>
                  <a:lnTo>
                    <a:pt x="243319" y="133101"/>
                  </a:lnTo>
                  <a:lnTo>
                    <a:pt x="245079" y="134610"/>
                  </a:lnTo>
                  <a:lnTo>
                    <a:pt x="248051" y="136416"/>
                  </a:lnTo>
                  <a:lnTo>
                    <a:pt x="254361" y="138725"/>
                  </a:lnTo>
                  <a:lnTo>
                    <a:pt x="256396" y="138954"/>
                  </a:lnTo>
                  <a:lnTo>
                    <a:pt x="257424" y="138885"/>
                  </a:lnTo>
                  <a:lnTo>
                    <a:pt x="258270" y="138565"/>
                  </a:lnTo>
                  <a:lnTo>
                    <a:pt x="260465" y="137170"/>
                  </a:lnTo>
                  <a:lnTo>
                    <a:pt x="261425" y="136942"/>
                  </a:lnTo>
                  <a:lnTo>
                    <a:pt x="264626" y="136896"/>
                  </a:lnTo>
                  <a:lnTo>
                    <a:pt x="265357" y="137193"/>
                  </a:lnTo>
                  <a:lnTo>
                    <a:pt x="266043" y="137856"/>
                  </a:lnTo>
                  <a:lnTo>
                    <a:pt x="267278" y="139388"/>
                  </a:lnTo>
                  <a:lnTo>
                    <a:pt x="269793" y="141674"/>
                  </a:lnTo>
                  <a:lnTo>
                    <a:pt x="270684" y="142223"/>
                  </a:lnTo>
                  <a:lnTo>
                    <a:pt x="273199" y="143046"/>
                  </a:lnTo>
                  <a:lnTo>
                    <a:pt x="273908" y="143640"/>
                  </a:lnTo>
                  <a:lnTo>
                    <a:pt x="275074" y="145286"/>
                  </a:lnTo>
                  <a:lnTo>
                    <a:pt x="275851" y="145744"/>
                  </a:lnTo>
                  <a:lnTo>
                    <a:pt x="276766" y="145698"/>
                  </a:lnTo>
                  <a:lnTo>
                    <a:pt x="277131" y="145103"/>
                  </a:lnTo>
                  <a:lnTo>
                    <a:pt x="277383" y="144212"/>
                  </a:lnTo>
                  <a:lnTo>
                    <a:pt x="277886" y="143297"/>
                  </a:lnTo>
                  <a:lnTo>
                    <a:pt x="278754" y="142726"/>
                  </a:lnTo>
                  <a:lnTo>
                    <a:pt x="279600" y="142817"/>
                  </a:lnTo>
                  <a:lnTo>
                    <a:pt x="280401" y="143046"/>
                  </a:lnTo>
                  <a:lnTo>
                    <a:pt x="281246" y="142909"/>
                  </a:lnTo>
                  <a:lnTo>
                    <a:pt x="282047" y="141766"/>
                  </a:lnTo>
                  <a:lnTo>
                    <a:pt x="282412" y="139937"/>
                  </a:lnTo>
                  <a:lnTo>
                    <a:pt x="282641" y="137993"/>
                  </a:lnTo>
                  <a:lnTo>
                    <a:pt x="283053" y="136485"/>
                  </a:lnTo>
                  <a:lnTo>
                    <a:pt x="283876" y="135593"/>
                  </a:lnTo>
                  <a:lnTo>
                    <a:pt x="284196" y="134884"/>
                  </a:lnTo>
                  <a:lnTo>
                    <a:pt x="284333" y="133444"/>
                  </a:lnTo>
                  <a:lnTo>
                    <a:pt x="284699" y="132987"/>
                  </a:lnTo>
                  <a:lnTo>
                    <a:pt x="285202" y="132987"/>
                  </a:lnTo>
                  <a:lnTo>
                    <a:pt x="284927" y="132164"/>
                  </a:lnTo>
                  <a:lnTo>
                    <a:pt x="283601" y="130106"/>
                  </a:lnTo>
                  <a:lnTo>
                    <a:pt x="282755" y="129169"/>
                  </a:lnTo>
                  <a:lnTo>
                    <a:pt x="282481" y="128666"/>
                  </a:lnTo>
                  <a:lnTo>
                    <a:pt x="282138" y="128437"/>
                  </a:lnTo>
                  <a:lnTo>
                    <a:pt x="281475" y="128712"/>
                  </a:lnTo>
                  <a:lnTo>
                    <a:pt x="280789" y="127134"/>
                  </a:lnTo>
                  <a:lnTo>
                    <a:pt x="278709" y="125877"/>
                  </a:lnTo>
                  <a:lnTo>
                    <a:pt x="274594" y="124139"/>
                  </a:lnTo>
                  <a:lnTo>
                    <a:pt x="272582" y="122265"/>
                  </a:lnTo>
                  <a:lnTo>
                    <a:pt x="271736" y="122036"/>
                  </a:lnTo>
                  <a:lnTo>
                    <a:pt x="271210" y="121807"/>
                  </a:lnTo>
                  <a:lnTo>
                    <a:pt x="268992" y="120276"/>
                  </a:lnTo>
                  <a:lnTo>
                    <a:pt x="268284" y="119338"/>
                  </a:lnTo>
                  <a:lnTo>
                    <a:pt x="267895" y="118104"/>
                  </a:lnTo>
                  <a:lnTo>
                    <a:pt x="267506" y="115475"/>
                  </a:lnTo>
                  <a:lnTo>
                    <a:pt x="266523" y="113646"/>
                  </a:lnTo>
                  <a:lnTo>
                    <a:pt x="266432" y="113326"/>
                  </a:lnTo>
                  <a:lnTo>
                    <a:pt x="265860" y="113349"/>
                  </a:lnTo>
                  <a:lnTo>
                    <a:pt x="265357" y="114309"/>
                  </a:lnTo>
                  <a:lnTo>
                    <a:pt x="264992" y="114606"/>
                  </a:lnTo>
                  <a:lnTo>
                    <a:pt x="263849" y="113646"/>
                  </a:lnTo>
                  <a:lnTo>
                    <a:pt x="263300" y="111108"/>
                  </a:lnTo>
                  <a:lnTo>
                    <a:pt x="263277" y="108205"/>
                  </a:lnTo>
                  <a:lnTo>
                    <a:pt x="263711" y="106239"/>
                  </a:lnTo>
                  <a:lnTo>
                    <a:pt x="264512" y="105347"/>
                  </a:lnTo>
                  <a:lnTo>
                    <a:pt x="265449" y="105278"/>
                  </a:lnTo>
                  <a:lnTo>
                    <a:pt x="267415" y="105736"/>
                  </a:lnTo>
                  <a:lnTo>
                    <a:pt x="268307" y="105644"/>
                  </a:lnTo>
                  <a:lnTo>
                    <a:pt x="268992" y="105301"/>
                  </a:lnTo>
                  <a:lnTo>
                    <a:pt x="269610" y="104753"/>
                  </a:lnTo>
                  <a:lnTo>
                    <a:pt x="271439" y="102489"/>
                  </a:lnTo>
                  <a:lnTo>
                    <a:pt x="272353" y="101003"/>
                  </a:lnTo>
                  <a:lnTo>
                    <a:pt x="273954" y="97665"/>
                  </a:lnTo>
                  <a:lnTo>
                    <a:pt x="272925" y="96271"/>
                  </a:lnTo>
                  <a:lnTo>
                    <a:pt x="271896" y="95676"/>
                  </a:lnTo>
                  <a:lnTo>
                    <a:pt x="269358" y="95471"/>
                  </a:lnTo>
                  <a:lnTo>
                    <a:pt x="268169" y="94899"/>
                  </a:lnTo>
                  <a:lnTo>
                    <a:pt x="266295" y="92659"/>
                  </a:lnTo>
                  <a:lnTo>
                    <a:pt x="265197" y="91744"/>
                  </a:lnTo>
                  <a:lnTo>
                    <a:pt x="264786" y="91630"/>
                  </a:lnTo>
                  <a:lnTo>
                    <a:pt x="263666" y="91744"/>
                  </a:lnTo>
                  <a:lnTo>
                    <a:pt x="261197" y="92270"/>
                  </a:lnTo>
                  <a:lnTo>
                    <a:pt x="259871" y="92247"/>
                  </a:lnTo>
                  <a:lnTo>
                    <a:pt x="258842" y="91744"/>
                  </a:lnTo>
                  <a:lnTo>
                    <a:pt x="258568" y="90533"/>
                  </a:lnTo>
                  <a:lnTo>
                    <a:pt x="258133" y="90235"/>
                  </a:lnTo>
                  <a:lnTo>
                    <a:pt x="256784" y="90441"/>
                  </a:lnTo>
                  <a:lnTo>
                    <a:pt x="255733" y="89618"/>
                  </a:lnTo>
                  <a:lnTo>
                    <a:pt x="255093" y="89549"/>
                  </a:lnTo>
                  <a:lnTo>
                    <a:pt x="254224" y="90121"/>
                  </a:lnTo>
                  <a:lnTo>
                    <a:pt x="253424" y="90075"/>
                  </a:lnTo>
                  <a:lnTo>
                    <a:pt x="252852" y="89755"/>
                  </a:lnTo>
                  <a:lnTo>
                    <a:pt x="252418" y="89115"/>
                  </a:lnTo>
                  <a:lnTo>
                    <a:pt x="251183" y="86120"/>
                  </a:lnTo>
                  <a:lnTo>
                    <a:pt x="250612" y="85549"/>
                  </a:lnTo>
                  <a:lnTo>
                    <a:pt x="247640" y="84771"/>
                  </a:lnTo>
                  <a:lnTo>
                    <a:pt x="242976" y="81502"/>
                  </a:lnTo>
                  <a:lnTo>
                    <a:pt x="241261" y="80679"/>
                  </a:lnTo>
                  <a:lnTo>
                    <a:pt x="239981" y="79856"/>
                  </a:lnTo>
                  <a:lnTo>
                    <a:pt x="239546" y="78530"/>
                  </a:lnTo>
                  <a:lnTo>
                    <a:pt x="244439" y="65659"/>
                  </a:lnTo>
                  <a:lnTo>
                    <a:pt x="244576" y="64287"/>
                  </a:lnTo>
                  <a:lnTo>
                    <a:pt x="242839" y="62207"/>
                  </a:lnTo>
                  <a:lnTo>
                    <a:pt x="239524" y="60881"/>
                  </a:lnTo>
                  <a:lnTo>
                    <a:pt x="235957" y="60264"/>
                  </a:lnTo>
                  <a:lnTo>
                    <a:pt x="233534" y="60195"/>
                  </a:lnTo>
                  <a:lnTo>
                    <a:pt x="230105" y="61224"/>
                  </a:lnTo>
                  <a:lnTo>
                    <a:pt x="228276" y="61498"/>
                  </a:lnTo>
                  <a:lnTo>
                    <a:pt x="226858" y="60927"/>
                  </a:lnTo>
                  <a:lnTo>
                    <a:pt x="226424" y="60241"/>
                  </a:lnTo>
                  <a:lnTo>
                    <a:pt x="225944" y="59166"/>
                  </a:lnTo>
                  <a:lnTo>
                    <a:pt x="225144" y="57657"/>
                  </a:lnTo>
                  <a:lnTo>
                    <a:pt x="220983" y="52536"/>
                  </a:lnTo>
                  <a:lnTo>
                    <a:pt x="219748" y="51462"/>
                  </a:lnTo>
                  <a:lnTo>
                    <a:pt x="218376" y="50936"/>
                  </a:lnTo>
                  <a:lnTo>
                    <a:pt x="217553" y="51050"/>
                  </a:lnTo>
                  <a:lnTo>
                    <a:pt x="215976" y="51736"/>
                  </a:lnTo>
                  <a:lnTo>
                    <a:pt x="215176" y="51896"/>
                  </a:lnTo>
                  <a:lnTo>
                    <a:pt x="214398" y="51713"/>
                  </a:lnTo>
                  <a:lnTo>
                    <a:pt x="213667" y="51348"/>
                  </a:lnTo>
                  <a:lnTo>
                    <a:pt x="209003" y="48010"/>
                  </a:lnTo>
                  <a:lnTo>
                    <a:pt x="207174" y="47621"/>
                  </a:lnTo>
                  <a:lnTo>
                    <a:pt x="206054" y="49107"/>
                  </a:lnTo>
                  <a:lnTo>
                    <a:pt x="205802" y="50022"/>
                  </a:lnTo>
                  <a:lnTo>
                    <a:pt x="204568" y="52719"/>
                  </a:lnTo>
                  <a:lnTo>
                    <a:pt x="203882" y="55897"/>
                  </a:lnTo>
                  <a:lnTo>
                    <a:pt x="203516" y="56309"/>
                  </a:lnTo>
                  <a:lnTo>
                    <a:pt x="202968" y="55737"/>
                  </a:lnTo>
                  <a:lnTo>
                    <a:pt x="201939" y="52376"/>
                  </a:lnTo>
                  <a:lnTo>
                    <a:pt x="201436" y="51599"/>
                  </a:lnTo>
                  <a:lnTo>
                    <a:pt x="200178" y="50250"/>
                  </a:lnTo>
                  <a:lnTo>
                    <a:pt x="199515" y="49724"/>
                  </a:lnTo>
                  <a:lnTo>
                    <a:pt x="197938" y="48810"/>
                  </a:lnTo>
                  <a:lnTo>
                    <a:pt x="196178" y="48238"/>
                  </a:lnTo>
                  <a:lnTo>
                    <a:pt x="194371" y="48010"/>
                  </a:lnTo>
                  <a:lnTo>
                    <a:pt x="192222" y="48170"/>
                  </a:lnTo>
                  <a:lnTo>
                    <a:pt x="191011" y="48513"/>
                  </a:lnTo>
                  <a:lnTo>
                    <a:pt x="187696" y="50296"/>
                  </a:lnTo>
                  <a:lnTo>
                    <a:pt x="185981" y="50867"/>
                  </a:lnTo>
                  <a:lnTo>
                    <a:pt x="182209" y="50936"/>
                  </a:lnTo>
                  <a:lnTo>
                    <a:pt x="181203" y="52125"/>
                  </a:lnTo>
                  <a:lnTo>
                    <a:pt x="180426" y="53748"/>
                  </a:lnTo>
                  <a:lnTo>
                    <a:pt x="179031" y="55165"/>
                  </a:lnTo>
                  <a:lnTo>
                    <a:pt x="178528" y="55348"/>
                  </a:lnTo>
                  <a:lnTo>
                    <a:pt x="177065" y="55783"/>
                  </a:lnTo>
                  <a:lnTo>
                    <a:pt x="172973" y="55966"/>
                  </a:lnTo>
                  <a:lnTo>
                    <a:pt x="171098" y="56857"/>
                  </a:lnTo>
                  <a:lnTo>
                    <a:pt x="170527" y="57497"/>
                  </a:lnTo>
                  <a:lnTo>
                    <a:pt x="169475" y="58938"/>
                  </a:lnTo>
                  <a:lnTo>
                    <a:pt x="168858" y="59486"/>
                  </a:lnTo>
                  <a:lnTo>
                    <a:pt x="168080" y="59624"/>
                  </a:lnTo>
                  <a:lnTo>
                    <a:pt x="167257" y="59235"/>
                  </a:lnTo>
                  <a:lnTo>
                    <a:pt x="166732" y="58800"/>
                  </a:lnTo>
                  <a:lnTo>
                    <a:pt x="165771" y="58069"/>
                  </a:lnTo>
                  <a:lnTo>
                    <a:pt x="164057" y="57612"/>
                  </a:lnTo>
                  <a:lnTo>
                    <a:pt x="161953" y="57452"/>
                  </a:lnTo>
                  <a:lnTo>
                    <a:pt x="160056" y="56949"/>
                  </a:lnTo>
                  <a:lnTo>
                    <a:pt x="158844" y="55440"/>
                  </a:lnTo>
                  <a:lnTo>
                    <a:pt x="158959" y="53725"/>
                  </a:lnTo>
                  <a:lnTo>
                    <a:pt x="160170" y="52536"/>
                  </a:lnTo>
                  <a:lnTo>
                    <a:pt x="161656" y="51485"/>
                  </a:lnTo>
                  <a:lnTo>
                    <a:pt x="162616" y="50090"/>
                  </a:lnTo>
                  <a:lnTo>
                    <a:pt x="162159" y="48398"/>
                  </a:lnTo>
                  <a:lnTo>
                    <a:pt x="160239" y="47438"/>
                  </a:lnTo>
                  <a:lnTo>
                    <a:pt x="156307" y="46455"/>
                  </a:lnTo>
                  <a:lnTo>
                    <a:pt x="155506" y="45952"/>
                  </a:lnTo>
                  <a:lnTo>
                    <a:pt x="153769" y="43849"/>
                  </a:lnTo>
                  <a:lnTo>
                    <a:pt x="153060" y="43232"/>
                  </a:lnTo>
                  <a:lnTo>
                    <a:pt x="150111" y="41769"/>
                  </a:lnTo>
                  <a:lnTo>
                    <a:pt x="148511" y="41380"/>
                  </a:lnTo>
                  <a:lnTo>
                    <a:pt x="136394" y="37905"/>
                  </a:lnTo>
                  <a:lnTo>
                    <a:pt x="135571" y="37471"/>
                  </a:lnTo>
                  <a:lnTo>
                    <a:pt x="134725" y="37036"/>
                  </a:lnTo>
                  <a:lnTo>
                    <a:pt x="130153" y="32692"/>
                  </a:lnTo>
                  <a:lnTo>
                    <a:pt x="128072" y="31206"/>
                  </a:lnTo>
                  <a:lnTo>
                    <a:pt x="127684" y="30589"/>
                  </a:lnTo>
                  <a:lnTo>
                    <a:pt x="127821" y="29652"/>
                  </a:lnTo>
                  <a:lnTo>
                    <a:pt x="128141" y="28692"/>
                  </a:lnTo>
                  <a:lnTo>
                    <a:pt x="128141" y="27914"/>
                  </a:lnTo>
                  <a:lnTo>
                    <a:pt x="124506" y="26565"/>
                  </a:lnTo>
                  <a:lnTo>
                    <a:pt x="123271" y="25742"/>
                  </a:lnTo>
                  <a:lnTo>
                    <a:pt x="122082" y="24599"/>
                  </a:lnTo>
                  <a:lnTo>
                    <a:pt x="120871" y="23822"/>
                  </a:lnTo>
                  <a:lnTo>
                    <a:pt x="119248" y="23388"/>
                  </a:lnTo>
                  <a:lnTo>
                    <a:pt x="117556" y="23342"/>
                  </a:lnTo>
                  <a:lnTo>
                    <a:pt x="115590" y="23959"/>
                  </a:lnTo>
                  <a:lnTo>
                    <a:pt x="114241" y="24005"/>
                  </a:lnTo>
                  <a:lnTo>
                    <a:pt x="113509" y="24348"/>
                  </a:lnTo>
                  <a:lnTo>
                    <a:pt x="112366" y="25422"/>
                  </a:lnTo>
                  <a:lnTo>
                    <a:pt x="111749" y="25674"/>
                  </a:lnTo>
                  <a:lnTo>
                    <a:pt x="110926" y="25514"/>
                  </a:lnTo>
                  <a:lnTo>
                    <a:pt x="108365" y="24051"/>
                  </a:lnTo>
                  <a:lnTo>
                    <a:pt x="107131" y="23091"/>
                  </a:lnTo>
                  <a:lnTo>
                    <a:pt x="106011" y="21947"/>
                  </a:lnTo>
                  <a:lnTo>
                    <a:pt x="103587" y="20301"/>
                  </a:lnTo>
                  <a:lnTo>
                    <a:pt x="100661" y="19913"/>
                  </a:lnTo>
                  <a:lnTo>
                    <a:pt x="93505" y="20507"/>
                  </a:lnTo>
                  <a:lnTo>
                    <a:pt x="92179" y="20987"/>
                  </a:lnTo>
                  <a:lnTo>
                    <a:pt x="88818" y="22862"/>
                  </a:lnTo>
                  <a:lnTo>
                    <a:pt x="87470" y="23136"/>
                  </a:lnTo>
                  <a:lnTo>
                    <a:pt x="86098" y="23045"/>
                  </a:lnTo>
                  <a:lnTo>
                    <a:pt x="84749" y="22656"/>
                  </a:lnTo>
                  <a:lnTo>
                    <a:pt x="83400" y="21993"/>
                  </a:lnTo>
                  <a:lnTo>
                    <a:pt x="82188" y="21650"/>
                  </a:lnTo>
                  <a:lnTo>
                    <a:pt x="80931" y="21582"/>
                  </a:lnTo>
                  <a:lnTo>
                    <a:pt x="77982" y="21947"/>
                  </a:lnTo>
                  <a:lnTo>
                    <a:pt x="76633" y="21787"/>
                  </a:lnTo>
                  <a:lnTo>
                    <a:pt x="73867" y="20987"/>
                  </a:lnTo>
                  <a:lnTo>
                    <a:pt x="72312" y="20827"/>
                  </a:lnTo>
                  <a:lnTo>
                    <a:pt x="69203" y="21262"/>
                  </a:lnTo>
                  <a:lnTo>
                    <a:pt x="67671" y="21102"/>
                  </a:lnTo>
                  <a:lnTo>
                    <a:pt x="66482" y="20484"/>
                  </a:lnTo>
                  <a:lnTo>
                    <a:pt x="64608" y="18518"/>
                  </a:lnTo>
                  <a:lnTo>
                    <a:pt x="63488" y="17855"/>
                  </a:lnTo>
                  <a:lnTo>
                    <a:pt x="61293" y="17146"/>
                  </a:lnTo>
                  <a:lnTo>
                    <a:pt x="60653" y="16689"/>
                  </a:lnTo>
                  <a:lnTo>
                    <a:pt x="60264" y="16072"/>
                  </a:lnTo>
                  <a:lnTo>
                    <a:pt x="59670" y="14700"/>
                  </a:lnTo>
                  <a:lnTo>
                    <a:pt x="59281" y="14129"/>
                  </a:lnTo>
                  <a:lnTo>
                    <a:pt x="58001" y="13626"/>
                  </a:lnTo>
                  <a:lnTo>
                    <a:pt x="54937" y="14220"/>
                  </a:lnTo>
                  <a:lnTo>
                    <a:pt x="53451" y="13557"/>
                  </a:lnTo>
                  <a:lnTo>
                    <a:pt x="52148" y="12483"/>
                  </a:lnTo>
                  <a:lnTo>
                    <a:pt x="50776" y="11797"/>
                  </a:lnTo>
                  <a:lnTo>
                    <a:pt x="49336" y="11477"/>
                  </a:lnTo>
                  <a:lnTo>
                    <a:pt x="44901" y="12071"/>
                  </a:lnTo>
                  <a:lnTo>
                    <a:pt x="43598" y="11728"/>
                  </a:lnTo>
                  <a:lnTo>
                    <a:pt x="37768" y="7042"/>
                  </a:lnTo>
                  <a:lnTo>
                    <a:pt x="36396" y="6241"/>
                  </a:lnTo>
                  <a:lnTo>
                    <a:pt x="32052" y="4733"/>
                  </a:lnTo>
                  <a:lnTo>
                    <a:pt x="29538" y="2789"/>
                  </a:lnTo>
                  <a:lnTo>
                    <a:pt x="28303" y="2172"/>
                  </a:lnTo>
                  <a:lnTo>
                    <a:pt x="26771" y="2332"/>
                  </a:lnTo>
                  <a:lnTo>
                    <a:pt x="24005" y="3795"/>
                  </a:lnTo>
                  <a:lnTo>
                    <a:pt x="22679" y="4138"/>
                  </a:lnTo>
                  <a:lnTo>
                    <a:pt x="20987" y="3932"/>
                  </a:lnTo>
                  <a:lnTo>
                    <a:pt x="10494" y="0"/>
                  </a:lnTo>
                  <a:close/>
                </a:path>
              </a:pathLst>
            </a:custGeom>
            <a:solidFill>
              <a:srgbClr val="D9D9D9"/>
            </a:solidFill>
            <a:ln cap="flat" cmpd="sng" w="9525">
              <a:solidFill>
                <a:schemeClr val="lt1"/>
              </a:solidFill>
              <a:prstDash val="solid"/>
              <a:round/>
              <a:headEnd len="sm" w="sm" type="none"/>
              <a:tailEnd len="sm" w="sm" type="none"/>
            </a:ln>
          </p:spPr>
          <p:txBody>
            <a:bodyPr anchorCtr="0" anchor="ctr" bIns="152425" lIns="152425" spcFirstLastPara="1" rIns="152425" wrap="square" tIns="152425">
              <a:noAutofit/>
            </a:bodyPr>
            <a:lstStyle/>
            <a:p>
              <a:pPr indent="0" lvl="0" marL="0" rtl="0" algn="l">
                <a:spcBef>
                  <a:spcPts val="0"/>
                </a:spcBef>
                <a:spcAft>
                  <a:spcPts val="0"/>
                </a:spcAft>
                <a:buNone/>
              </a:pPr>
              <a:r>
                <a:t/>
              </a:r>
              <a:endParaRPr sz="2400"/>
            </a:p>
          </p:txBody>
        </p:sp>
      </p:grpSp>
      <p:sp>
        <p:nvSpPr>
          <p:cNvPr id="531" name="Google Shape;531;p54"/>
          <p:cNvSpPr txBox="1"/>
          <p:nvPr/>
        </p:nvSpPr>
        <p:spPr>
          <a:xfrm>
            <a:off x="889919" y="9340067"/>
            <a:ext cx="2057100" cy="1915200"/>
          </a:xfrm>
          <a:prstGeom prst="rect">
            <a:avLst/>
          </a:prstGeom>
          <a:solidFill>
            <a:srgbClr val="F3F3F3">
              <a:alpha val="65820"/>
            </a:srgbClr>
          </a:solidFill>
          <a:ln cap="flat" cmpd="sng" w="19050">
            <a:solidFill>
              <a:srgbClr val="44906B"/>
            </a:solidFill>
            <a:prstDash val="solid"/>
            <a:round/>
            <a:headEnd len="sm" w="sm" type="none"/>
            <a:tailEnd len="sm" w="sm" type="none"/>
          </a:ln>
        </p:spPr>
        <p:txBody>
          <a:bodyPr anchorCtr="0" anchor="ctr" bIns="36000" lIns="72000" spcFirstLastPara="1" rIns="72000" wrap="square" tIns="36000">
            <a:noAutofit/>
          </a:bodyPr>
          <a:lstStyle/>
          <a:p>
            <a:pPr indent="0" lvl="0" marL="0" marR="0" rtl="0" algn="l">
              <a:lnSpc>
                <a:spcPct val="100000"/>
              </a:lnSpc>
              <a:spcBef>
                <a:spcPts val="0"/>
              </a:spcBef>
              <a:spcAft>
                <a:spcPts val="0"/>
              </a:spcAft>
              <a:buNone/>
            </a:pPr>
            <a:r>
              <a:t/>
            </a:r>
            <a:endParaRPr b="0" i="0" sz="800" u="none" cap="none" strike="noStrike">
              <a:solidFill>
                <a:srgbClr val="000000"/>
              </a:solidFill>
              <a:latin typeface="Proxima Nova"/>
              <a:ea typeface="Proxima Nova"/>
              <a:cs typeface="Proxima Nova"/>
              <a:sym typeface="Proxima Nova"/>
            </a:endParaRPr>
          </a:p>
        </p:txBody>
      </p:sp>
      <p:sp>
        <p:nvSpPr>
          <p:cNvPr id="532" name="Google Shape;532;p54"/>
          <p:cNvSpPr/>
          <p:nvPr/>
        </p:nvSpPr>
        <p:spPr>
          <a:xfrm>
            <a:off x="5014361" y="6804188"/>
            <a:ext cx="82200" cy="82200"/>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lnSpc>
                <a:spcPct val="100000"/>
              </a:lnSpc>
              <a:spcBef>
                <a:spcPts val="0"/>
              </a:spcBef>
              <a:spcAft>
                <a:spcPts val="0"/>
              </a:spcAft>
              <a:buNone/>
            </a:pPr>
            <a:r>
              <a:t/>
            </a:r>
            <a:endParaRPr b="0" i="0" sz="1300" u="none" cap="none" strike="noStrike">
              <a:solidFill>
                <a:srgbClr val="FFFFFF"/>
              </a:solidFill>
              <a:latin typeface="Arial"/>
              <a:ea typeface="Arial"/>
              <a:cs typeface="Arial"/>
              <a:sym typeface="Arial"/>
            </a:endParaRPr>
          </a:p>
        </p:txBody>
      </p:sp>
      <p:sp>
        <p:nvSpPr>
          <p:cNvPr id="533" name="Google Shape;533;p54"/>
          <p:cNvSpPr/>
          <p:nvPr/>
        </p:nvSpPr>
        <p:spPr>
          <a:xfrm>
            <a:off x="4894914" y="6897913"/>
            <a:ext cx="82200" cy="82200"/>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lnSpc>
                <a:spcPct val="100000"/>
              </a:lnSpc>
              <a:spcBef>
                <a:spcPts val="0"/>
              </a:spcBef>
              <a:spcAft>
                <a:spcPts val="0"/>
              </a:spcAft>
              <a:buNone/>
            </a:pPr>
            <a:r>
              <a:t/>
            </a:r>
            <a:endParaRPr b="0" i="0" sz="1300" u="none" cap="none" strike="noStrike">
              <a:solidFill>
                <a:srgbClr val="FFFFFF"/>
              </a:solidFill>
              <a:latin typeface="Arial"/>
              <a:ea typeface="Arial"/>
              <a:cs typeface="Arial"/>
              <a:sym typeface="Arial"/>
            </a:endParaRPr>
          </a:p>
        </p:txBody>
      </p:sp>
      <p:sp>
        <p:nvSpPr>
          <p:cNvPr id="534" name="Google Shape;534;p54"/>
          <p:cNvSpPr txBox="1"/>
          <p:nvPr/>
        </p:nvSpPr>
        <p:spPr>
          <a:xfrm>
            <a:off x="3779814" y="8884333"/>
            <a:ext cx="2312400" cy="2862300"/>
          </a:xfrm>
          <a:prstGeom prst="rect">
            <a:avLst/>
          </a:prstGeom>
          <a:solidFill>
            <a:srgbClr val="FFFFFF"/>
          </a:solidFill>
          <a:ln cap="flat" cmpd="sng" w="19050">
            <a:solidFill>
              <a:srgbClr val="FF0000"/>
            </a:solidFill>
            <a:prstDash val="solid"/>
            <a:round/>
            <a:headEnd len="sm" w="sm" type="none"/>
            <a:tailEnd len="sm" w="sm" type="none"/>
          </a:ln>
        </p:spPr>
        <p:txBody>
          <a:bodyPr anchorCtr="0" anchor="ctr" bIns="36000" lIns="72000" spcFirstLastPara="1" rIns="72000" wrap="square" tIns="36000">
            <a:noAutofit/>
          </a:bodyPr>
          <a:lstStyle/>
          <a:p>
            <a:pPr indent="0" lvl="0" marL="0" marR="0" rtl="0" algn="ctr">
              <a:lnSpc>
                <a:spcPct val="100000"/>
              </a:lnSpc>
              <a:spcBef>
                <a:spcPts val="0"/>
              </a:spcBef>
              <a:spcAft>
                <a:spcPts val="0"/>
              </a:spcAft>
              <a:buClr>
                <a:srgbClr val="000000"/>
              </a:buClr>
              <a:buSzPts val="1100"/>
              <a:buFont typeface="Arial"/>
              <a:buNone/>
            </a:pPr>
            <a:r>
              <a:rPr b="1" i="0" lang="en" sz="2300" u="none" cap="none" strike="sngStrike">
                <a:solidFill>
                  <a:schemeClr val="dk2"/>
                </a:solidFill>
                <a:latin typeface="Proxima Nova"/>
                <a:ea typeface="Proxima Nova"/>
                <a:cs typeface="Proxima Nova"/>
                <a:sym typeface="Proxima Nova"/>
              </a:rPr>
              <a:t>NYC </a:t>
            </a:r>
            <a:endParaRPr b="1" i="0" sz="2300" u="none" cap="none" strike="sngStrike">
              <a:solidFill>
                <a:schemeClr val="dk2"/>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1100"/>
              <a:buFont typeface="Arial"/>
              <a:buNone/>
            </a:pPr>
            <a:r>
              <a:rPr b="1" i="0" lang="en" sz="2300" u="none" cap="none" strike="sngStrike">
                <a:solidFill>
                  <a:schemeClr val="dk2"/>
                </a:solidFill>
                <a:latin typeface="Proxima Nova"/>
                <a:ea typeface="Proxima Nova"/>
                <a:cs typeface="Proxima Nova"/>
                <a:sym typeface="Proxima Nova"/>
              </a:rPr>
              <a:t>(Patch Bio)</a:t>
            </a:r>
            <a:endParaRPr b="1" sz="2300" strike="sngStrike">
              <a:solidFill>
                <a:schemeClr val="dk2"/>
              </a:solidFill>
            </a:endParaRPr>
          </a:p>
          <a:p>
            <a:pPr indent="0" lvl="0" marL="0" marR="0" rtl="0" algn="ctr">
              <a:lnSpc>
                <a:spcPct val="100000"/>
              </a:lnSpc>
              <a:spcBef>
                <a:spcPts val="0"/>
              </a:spcBef>
              <a:spcAft>
                <a:spcPts val="0"/>
              </a:spcAft>
              <a:buClr>
                <a:srgbClr val="000000"/>
              </a:buClr>
              <a:buSzPts val="1100"/>
              <a:buFont typeface="Arial"/>
              <a:buNone/>
            </a:pPr>
            <a:r>
              <a:t/>
            </a:r>
            <a:endParaRPr sz="1800" strike="sngStrike">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1100"/>
              <a:buFont typeface="Arial"/>
              <a:buNone/>
            </a:pPr>
            <a:r>
              <a:rPr b="0" i="0" lang="en" sz="1800" u="none" cap="none" strike="sngStrike">
                <a:solidFill>
                  <a:schemeClr val="dk2"/>
                </a:solidFill>
                <a:latin typeface="Proxima Nova"/>
                <a:ea typeface="Proxima Nova"/>
                <a:cs typeface="Proxima Nova"/>
                <a:sym typeface="Proxima Nova"/>
              </a:rPr>
              <a:t>430 E 29</a:t>
            </a:r>
            <a:r>
              <a:rPr b="0" baseline="30000" i="0" lang="en" sz="1800" u="none" cap="none" strike="sngStrike">
                <a:solidFill>
                  <a:schemeClr val="dk2"/>
                </a:solidFill>
                <a:latin typeface="Proxima Nova"/>
                <a:ea typeface="Proxima Nova"/>
                <a:cs typeface="Proxima Nova"/>
                <a:sym typeface="Proxima Nova"/>
              </a:rPr>
              <a:t>th</a:t>
            </a:r>
            <a:endParaRPr sz="1800" strike="sngStrike">
              <a:solidFill>
                <a:schemeClr val="dk2"/>
              </a:solidFill>
              <a:latin typeface="Proxima Nova"/>
              <a:ea typeface="Proxima Nova"/>
              <a:cs typeface="Proxima Nova"/>
              <a:sym typeface="Proxima Nova"/>
            </a:endParaRPr>
          </a:p>
          <a:p>
            <a:pPr indent="0" lvl="0" marL="0" marR="0" rtl="0" algn="ctr">
              <a:lnSpc>
                <a:spcPct val="100000"/>
              </a:lnSpc>
              <a:spcBef>
                <a:spcPts val="0"/>
              </a:spcBef>
              <a:spcAft>
                <a:spcPts val="0"/>
              </a:spcAft>
              <a:buNone/>
            </a:pPr>
            <a:r>
              <a:rPr lang="en" sz="1800" strike="sngStrike">
                <a:solidFill>
                  <a:schemeClr val="dk2"/>
                </a:solidFill>
                <a:latin typeface="Proxima Nova"/>
                <a:ea typeface="Proxima Nova"/>
                <a:cs typeface="Proxima Nova"/>
                <a:sym typeface="Proxima Nova"/>
              </a:rPr>
              <a:t>180 Varick St</a:t>
            </a:r>
            <a:endParaRPr sz="1800" strike="sngStrike">
              <a:solidFill>
                <a:schemeClr val="dk2"/>
              </a:solidFill>
              <a:latin typeface="Proxima Nova"/>
              <a:ea typeface="Proxima Nova"/>
              <a:cs typeface="Proxima Nova"/>
              <a:sym typeface="Proxima Nova"/>
            </a:endParaRPr>
          </a:p>
          <a:p>
            <a:pPr indent="0" lvl="0" marL="0" marR="0" rtl="0" algn="l">
              <a:lnSpc>
                <a:spcPct val="100000"/>
              </a:lnSpc>
              <a:spcBef>
                <a:spcPts val="0"/>
              </a:spcBef>
              <a:spcAft>
                <a:spcPts val="0"/>
              </a:spcAft>
              <a:buNone/>
            </a:pPr>
            <a:r>
              <a:t/>
            </a:r>
            <a:endParaRPr b="1" i="1" sz="1800">
              <a:solidFill>
                <a:schemeClr val="dk2"/>
              </a:solidFill>
              <a:latin typeface="Proxima Nova"/>
              <a:ea typeface="Proxima Nova"/>
              <a:cs typeface="Proxima Nova"/>
              <a:sym typeface="Proxima Nova"/>
            </a:endParaRPr>
          </a:p>
          <a:p>
            <a:pPr indent="0" lvl="0" marL="0" marR="0" rtl="0" algn="ctr">
              <a:lnSpc>
                <a:spcPct val="100000"/>
              </a:lnSpc>
              <a:spcBef>
                <a:spcPts val="0"/>
              </a:spcBef>
              <a:spcAft>
                <a:spcPts val="0"/>
              </a:spcAft>
              <a:buNone/>
            </a:pPr>
            <a:r>
              <a:rPr i="1" lang="en" sz="1800">
                <a:solidFill>
                  <a:schemeClr val="dk2"/>
                </a:solidFill>
                <a:latin typeface="Proxima Nova"/>
                <a:ea typeface="Proxima Nova"/>
                <a:cs typeface="Proxima Nova"/>
                <a:sym typeface="Proxima Nova"/>
              </a:rPr>
              <a:t>Closed: 7/31/24</a:t>
            </a:r>
            <a:endParaRPr i="1" sz="1800">
              <a:solidFill>
                <a:schemeClr val="dk2"/>
              </a:solidFill>
              <a:latin typeface="Proxima Nova"/>
              <a:ea typeface="Proxima Nova"/>
              <a:cs typeface="Proxima Nova"/>
              <a:sym typeface="Proxima Nova"/>
            </a:endParaRPr>
          </a:p>
        </p:txBody>
      </p:sp>
      <p:sp>
        <p:nvSpPr>
          <p:cNvPr id="535" name="Google Shape;535;p54"/>
          <p:cNvSpPr/>
          <p:nvPr/>
        </p:nvSpPr>
        <p:spPr>
          <a:xfrm>
            <a:off x="7924711" y="6341163"/>
            <a:ext cx="82200" cy="82200"/>
          </a:xfrm>
          <a:prstGeom prst="ellipse">
            <a:avLst/>
          </a:prstGeom>
          <a:solidFill>
            <a:srgbClr val="18EDBA"/>
          </a:solidFill>
          <a:ln>
            <a:noFill/>
          </a:ln>
        </p:spPr>
        <p:txBody>
          <a:bodyPr anchorCtr="0" anchor="ctr" bIns="45675" lIns="91400" spcFirstLastPara="1" rIns="91400" wrap="square" tIns="45675">
            <a:noAutofit/>
          </a:bodyPr>
          <a:lstStyle/>
          <a:p>
            <a:pPr indent="0" lvl="0" marL="0" marR="0" rtl="0" algn="ctr">
              <a:lnSpc>
                <a:spcPct val="100000"/>
              </a:lnSpc>
              <a:spcBef>
                <a:spcPts val="0"/>
              </a:spcBef>
              <a:spcAft>
                <a:spcPts val="0"/>
              </a:spcAft>
              <a:buNone/>
            </a:pPr>
            <a:r>
              <a:t/>
            </a:r>
            <a:endParaRPr b="0" i="0" sz="1300" u="none" cap="none" strike="noStrike">
              <a:solidFill>
                <a:srgbClr val="FFFFFF"/>
              </a:solidFill>
              <a:latin typeface="Arial"/>
              <a:ea typeface="Arial"/>
              <a:cs typeface="Arial"/>
              <a:sym typeface="Arial"/>
            </a:endParaRPr>
          </a:p>
        </p:txBody>
      </p:sp>
      <p:cxnSp>
        <p:nvCxnSpPr>
          <p:cNvPr id="536" name="Google Shape;536;p54"/>
          <p:cNvCxnSpPr>
            <a:stCxn id="533" idx="4"/>
            <a:endCxn id="534" idx="0"/>
          </p:cNvCxnSpPr>
          <p:nvPr/>
        </p:nvCxnSpPr>
        <p:spPr>
          <a:xfrm flipH="1" rot="-5400000">
            <a:off x="3984264" y="7931863"/>
            <a:ext cx="1904100" cy="600"/>
          </a:xfrm>
          <a:prstGeom prst="bentConnector3">
            <a:avLst>
              <a:gd fmla="val 50003" name="adj1"/>
            </a:avLst>
          </a:prstGeom>
          <a:noFill/>
          <a:ln cap="flat" cmpd="sng" w="19050">
            <a:solidFill>
              <a:schemeClr val="lt2"/>
            </a:solidFill>
            <a:prstDash val="solid"/>
            <a:round/>
            <a:headEnd len="sm" w="sm" type="none"/>
            <a:tailEnd len="sm" w="sm" type="none"/>
          </a:ln>
        </p:spPr>
      </p:cxnSp>
      <p:sp>
        <p:nvSpPr>
          <p:cNvPr id="537" name="Google Shape;537;p54"/>
          <p:cNvSpPr txBox="1"/>
          <p:nvPr/>
        </p:nvSpPr>
        <p:spPr>
          <a:xfrm>
            <a:off x="889919" y="9339800"/>
            <a:ext cx="2057100" cy="19407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72000" lIns="36000" spcFirstLastPara="1" rIns="36000" wrap="square" tIns="36000">
            <a:noAutofit/>
          </a:bodyPr>
          <a:lstStyle/>
          <a:p>
            <a:pPr indent="0" lvl="0" marL="0" marR="0" rtl="0" algn="ctr">
              <a:lnSpc>
                <a:spcPct val="100000"/>
              </a:lnSpc>
              <a:spcBef>
                <a:spcPts val="0"/>
              </a:spcBef>
              <a:spcAft>
                <a:spcPts val="0"/>
              </a:spcAft>
              <a:buClr>
                <a:srgbClr val="000000"/>
              </a:buClr>
              <a:buSzPts val="1100"/>
              <a:buFont typeface="Arial"/>
              <a:buNone/>
            </a:pPr>
            <a:r>
              <a:rPr b="1" i="0" lang="en" sz="2300" u="none" cap="none" strike="noStrike">
                <a:solidFill>
                  <a:srgbClr val="44906B"/>
                </a:solidFill>
                <a:latin typeface="Proxima Nova"/>
                <a:ea typeface="Proxima Nova"/>
                <a:cs typeface="Proxima Nova"/>
                <a:sym typeface="Proxima Nova"/>
              </a:rPr>
              <a:t>Emeryville</a:t>
            </a:r>
            <a:endParaRPr b="1" sz="2300">
              <a:solidFill>
                <a:srgbClr val="44906B"/>
              </a:solidFill>
            </a:endParaRPr>
          </a:p>
          <a:p>
            <a:pPr indent="0" lvl="0" marL="0" marR="0" rtl="0" algn="ctr">
              <a:lnSpc>
                <a:spcPct val="100000"/>
              </a:lnSpc>
              <a:spcBef>
                <a:spcPts val="0"/>
              </a:spcBef>
              <a:spcAft>
                <a:spcPts val="0"/>
              </a:spcAft>
              <a:buNone/>
            </a:pPr>
            <a:br>
              <a:rPr b="0" i="0" lang="en" sz="1800" u="none" cap="none" strike="noStrike">
                <a:solidFill>
                  <a:schemeClr val="dk2"/>
                </a:solidFill>
                <a:latin typeface="Proxima Nova"/>
                <a:ea typeface="Proxima Nova"/>
                <a:cs typeface="Proxima Nova"/>
                <a:sym typeface="Proxima Nova"/>
              </a:rPr>
            </a:br>
            <a:r>
              <a:rPr lang="en" sz="1800">
                <a:solidFill>
                  <a:schemeClr val="dk2"/>
                </a:solidFill>
                <a:latin typeface="Proxima Nova"/>
                <a:ea typeface="Proxima Nova"/>
                <a:cs typeface="Proxima Nova"/>
                <a:sym typeface="Proxima Nova"/>
              </a:rPr>
              <a:t>1</a:t>
            </a:r>
            <a:r>
              <a:rPr b="0" i="0" lang="en" sz="1800" u="none" cap="none" strike="noStrike">
                <a:solidFill>
                  <a:schemeClr val="dk2"/>
                </a:solidFill>
                <a:latin typeface="Proxima Nova"/>
                <a:ea typeface="Proxima Nova"/>
                <a:cs typeface="Proxima Nova"/>
                <a:sym typeface="Proxima Nova"/>
              </a:rPr>
              <a:t>440 St</a:t>
            </a:r>
            <a:r>
              <a:rPr lang="en" sz="1800">
                <a:solidFill>
                  <a:schemeClr val="dk2"/>
                </a:solidFill>
                <a:latin typeface="Proxima Nova"/>
                <a:ea typeface="Proxima Nova"/>
                <a:cs typeface="Proxima Nova"/>
                <a:sym typeface="Proxima Nova"/>
              </a:rPr>
              <a:t>anford</a:t>
            </a:r>
            <a:br>
              <a:rPr lang="en" sz="1800">
                <a:solidFill>
                  <a:schemeClr val="dk2"/>
                </a:solidFill>
                <a:latin typeface="Proxima Nova"/>
                <a:ea typeface="Proxima Nova"/>
                <a:cs typeface="Proxima Nova"/>
                <a:sym typeface="Proxima Nova"/>
              </a:rPr>
            </a:br>
            <a:r>
              <a:rPr lang="en" sz="1800">
                <a:solidFill>
                  <a:schemeClr val="dk2"/>
                </a:solidFill>
                <a:latin typeface="Proxima Nova"/>
                <a:ea typeface="Proxima Nova"/>
                <a:cs typeface="Proxima Nova"/>
                <a:sym typeface="Proxima Nova"/>
              </a:rPr>
              <a:t>5858 Horton</a:t>
            </a:r>
            <a:endParaRPr b="1" sz="1800">
              <a:solidFill>
                <a:schemeClr val="dk2"/>
              </a:solidFill>
              <a:latin typeface="Proxima Nova"/>
              <a:ea typeface="Proxima Nova"/>
              <a:cs typeface="Proxima Nova"/>
              <a:sym typeface="Proxima Nova"/>
            </a:endParaRPr>
          </a:p>
        </p:txBody>
      </p:sp>
      <p:sp>
        <p:nvSpPr>
          <p:cNvPr id="538" name="Google Shape;538;p54"/>
          <p:cNvSpPr/>
          <p:nvPr/>
        </p:nvSpPr>
        <p:spPr>
          <a:xfrm rot="-5400000">
            <a:off x="2973286" y="6971834"/>
            <a:ext cx="82200" cy="82200"/>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lnSpc>
                <a:spcPct val="100000"/>
              </a:lnSpc>
              <a:spcBef>
                <a:spcPts val="0"/>
              </a:spcBef>
              <a:spcAft>
                <a:spcPts val="0"/>
              </a:spcAft>
              <a:buNone/>
            </a:pPr>
            <a:r>
              <a:t/>
            </a:r>
            <a:endParaRPr b="0" i="0" sz="1300" u="none" cap="none" strike="noStrike">
              <a:solidFill>
                <a:srgbClr val="FFFFFF"/>
              </a:solidFill>
              <a:latin typeface="Arial"/>
              <a:ea typeface="Arial"/>
              <a:cs typeface="Arial"/>
              <a:sym typeface="Arial"/>
            </a:endParaRPr>
          </a:p>
        </p:txBody>
      </p:sp>
      <p:cxnSp>
        <p:nvCxnSpPr>
          <p:cNvPr id="539" name="Google Shape;539;p54"/>
          <p:cNvCxnSpPr>
            <a:stCxn id="538" idx="0"/>
            <a:endCxn id="537" idx="0"/>
          </p:cNvCxnSpPr>
          <p:nvPr/>
        </p:nvCxnSpPr>
        <p:spPr>
          <a:xfrm flipH="1">
            <a:off x="1918486" y="7012934"/>
            <a:ext cx="1054800" cy="2326800"/>
          </a:xfrm>
          <a:prstGeom prst="bentConnector2">
            <a:avLst/>
          </a:prstGeom>
          <a:noFill/>
          <a:ln cap="flat" cmpd="sng" w="19050">
            <a:solidFill>
              <a:schemeClr val="lt2"/>
            </a:solidFill>
            <a:prstDash val="solid"/>
            <a:round/>
            <a:headEnd len="sm" w="sm" type="none"/>
            <a:tailEnd len="sm" w="sm" type="none"/>
          </a:ln>
        </p:spPr>
      </p:cxnSp>
      <p:sp>
        <p:nvSpPr>
          <p:cNvPr id="540" name="Google Shape;540;p54"/>
          <p:cNvSpPr txBox="1"/>
          <p:nvPr/>
        </p:nvSpPr>
        <p:spPr>
          <a:xfrm>
            <a:off x="891225" y="4654475"/>
            <a:ext cx="2057100" cy="1578300"/>
          </a:xfrm>
          <a:prstGeom prst="rect">
            <a:avLst/>
          </a:prstGeom>
          <a:solidFill>
            <a:schemeClr val="lt1"/>
          </a:solidFill>
          <a:ln cap="flat" cmpd="sng" w="19050">
            <a:solidFill>
              <a:srgbClr val="D9D9D9"/>
            </a:solidFill>
            <a:prstDash val="solid"/>
            <a:round/>
            <a:headEnd len="sm" w="sm" type="none"/>
            <a:tailEnd len="sm" w="sm" type="none"/>
          </a:ln>
        </p:spPr>
        <p:txBody>
          <a:bodyPr anchorCtr="0" anchor="ctr" bIns="36000" lIns="72000" spcFirstLastPara="1" rIns="72000" wrap="square" tIns="36000">
            <a:noAutofit/>
          </a:bodyPr>
          <a:lstStyle/>
          <a:p>
            <a:pPr indent="0" lvl="0" marL="0" marR="0" rtl="0" algn="ctr">
              <a:lnSpc>
                <a:spcPct val="100000"/>
              </a:lnSpc>
              <a:spcBef>
                <a:spcPts val="0"/>
              </a:spcBef>
              <a:spcAft>
                <a:spcPts val="0"/>
              </a:spcAft>
              <a:buClr>
                <a:srgbClr val="000000"/>
              </a:buClr>
              <a:buSzPts val="1100"/>
              <a:buFont typeface="Arial"/>
              <a:buNone/>
            </a:pPr>
            <a:r>
              <a:rPr b="1" lang="en" sz="2300">
                <a:solidFill>
                  <a:srgbClr val="44906B"/>
                </a:solidFill>
                <a:latin typeface="Proxima Nova"/>
                <a:ea typeface="Proxima Nova"/>
                <a:cs typeface="Proxima Nova"/>
                <a:sym typeface="Proxima Nova"/>
              </a:rPr>
              <a:t>West Sac</a:t>
            </a:r>
            <a:endParaRPr b="1" sz="2300">
              <a:solidFill>
                <a:srgbClr val="44906B"/>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1100"/>
              <a:buFont typeface="Arial"/>
              <a:buNone/>
            </a:pPr>
            <a:r>
              <a:t/>
            </a:r>
            <a:endParaRPr sz="700">
              <a:solidFill>
                <a:srgbClr val="08C5A0"/>
              </a:solidFill>
              <a:latin typeface="Proxima Nova"/>
              <a:ea typeface="Proxima Nova"/>
              <a:cs typeface="Proxima Nova"/>
              <a:sym typeface="Proxima Nova"/>
            </a:endParaRPr>
          </a:p>
          <a:p>
            <a:pPr indent="0" lvl="0" marL="0" marR="0" rtl="0" algn="ctr">
              <a:lnSpc>
                <a:spcPct val="100000"/>
              </a:lnSpc>
              <a:spcBef>
                <a:spcPts val="0"/>
              </a:spcBef>
              <a:spcAft>
                <a:spcPts val="0"/>
              </a:spcAft>
              <a:buNone/>
            </a:pPr>
            <a:r>
              <a:rPr lang="en" sz="1800">
                <a:solidFill>
                  <a:schemeClr val="dk2"/>
                </a:solidFill>
                <a:latin typeface="Proxima Nova"/>
                <a:ea typeface="Proxima Nova"/>
                <a:cs typeface="Proxima Nova"/>
                <a:sym typeface="Proxima Nova"/>
              </a:rPr>
              <a:t>850 Riverside</a:t>
            </a:r>
            <a:endParaRPr sz="1800">
              <a:solidFill>
                <a:schemeClr val="dk2"/>
              </a:solidFill>
              <a:latin typeface="Proxima Nova"/>
              <a:ea typeface="Proxima Nova"/>
              <a:cs typeface="Proxima Nova"/>
              <a:sym typeface="Proxima Nova"/>
            </a:endParaRPr>
          </a:p>
          <a:p>
            <a:pPr indent="0" lvl="0" marL="0" marR="0" rtl="0" algn="ctr">
              <a:lnSpc>
                <a:spcPct val="100000"/>
              </a:lnSpc>
              <a:spcBef>
                <a:spcPts val="0"/>
              </a:spcBef>
              <a:spcAft>
                <a:spcPts val="0"/>
              </a:spcAft>
              <a:buNone/>
            </a:pPr>
            <a:r>
              <a:rPr lang="en" sz="1800">
                <a:solidFill>
                  <a:schemeClr val="dk2"/>
                </a:solidFill>
                <a:latin typeface="Proxima Nova"/>
                <a:ea typeface="Proxima Nova"/>
                <a:cs typeface="Proxima Nova"/>
                <a:sym typeface="Proxima Nova"/>
              </a:rPr>
              <a:t>890 Embarcadero</a:t>
            </a:r>
            <a:endParaRPr b="1" sz="1800">
              <a:solidFill>
                <a:schemeClr val="dk2"/>
              </a:solidFill>
              <a:latin typeface="Proxima Nova"/>
              <a:ea typeface="Proxima Nova"/>
              <a:cs typeface="Proxima Nova"/>
              <a:sym typeface="Proxima Nova"/>
            </a:endParaRPr>
          </a:p>
        </p:txBody>
      </p:sp>
      <p:cxnSp>
        <p:nvCxnSpPr>
          <p:cNvPr id="541" name="Google Shape;541;p54"/>
          <p:cNvCxnSpPr>
            <a:stCxn id="542" idx="0"/>
            <a:endCxn id="540" idx="2"/>
          </p:cNvCxnSpPr>
          <p:nvPr/>
        </p:nvCxnSpPr>
        <p:spPr>
          <a:xfrm flipH="1" rot="5400000">
            <a:off x="2181286" y="5971088"/>
            <a:ext cx="653700" cy="1176900"/>
          </a:xfrm>
          <a:prstGeom prst="bentConnector3">
            <a:avLst>
              <a:gd fmla="val 49993" name="adj1"/>
            </a:avLst>
          </a:prstGeom>
          <a:noFill/>
          <a:ln cap="flat" cmpd="sng" w="19050">
            <a:solidFill>
              <a:schemeClr val="lt2"/>
            </a:solidFill>
            <a:prstDash val="solid"/>
            <a:round/>
            <a:headEnd len="sm" w="sm" type="none"/>
            <a:tailEnd len="sm" w="sm" type="none"/>
          </a:ln>
        </p:spPr>
      </p:cxnSp>
      <p:sp>
        <p:nvSpPr>
          <p:cNvPr id="542" name="Google Shape;542;p54"/>
          <p:cNvSpPr/>
          <p:nvPr/>
        </p:nvSpPr>
        <p:spPr>
          <a:xfrm>
            <a:off x="3055486" y="6886388"/>
            <a:ext cx="82200" cy="82200"/>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lnSpc>
                <a:spcPct val="100000"/>
              </a:lnSpc>
              <a:spcBef>
                <a:spcPts val="0"/>
              </a:spcBef>
              <a:spcAft>
                <a:spcPts val="0"/>
              </a:spcAft>
              <a:buNone/>
            </a:pPr>
            <a:r>
              <a:t/>
            </a:r>
            <a:endParaRPr b="0" i="0" sz="1300" u="none" cap="none" strike="noStrike">
              <a:solidFill>
                <a:srgbClr val="FFFFFF"/>
              </a:solidFill>
              <a:latin typeface="Arial"/>
              <a:ea typeface="Arial"/>
              <a:cs typeface="Arial"/>
              <a:sym typeface="Arial"/>
            </a:endParaRPr>
          </a:p>
        </p:txBody>
      </p:sp>
      <p:sp>
        <p:nvSpPr>
          <p:cNvPr id="543" name="Google Shape;543;p54"/>
          <p:cNvSpPr/>
          <p:nvPr/>
        </p:nvSpPr>
        <p:spPr>
          <a:xfrm>
            <a:off x="8006911" y="6607788"/>
            <a:ext cx="82200" cy="82200"/>
          </a:xfrm>
          <a:prstGeom prst="ellipse">
            <a:avLst/>
          </a:prstGeom>
          <a:solidFill>
            <a:srgbClr val="18EDBA"/>
          </a:solidFill>
          <a:ln>
            <a:noFill/>
          </a:ln>
        </p:spPr>
        <p:txBody>
          <a:bodyPr anchorCtr="0" anchor="ctr" bIns="45675" lIns="91400" spcFirstLastPara="1" rIns="91400" wrap="square" tIns="45675">
            <a:noAutofit/>
          </a:bodyPr>
          <a:lstStyle/>
          <a:p>
            <a:pPr indent="0" lvl="0" marL="0" marR="0" rtl="0" algn="ctr">
              <a:lnSpc>
                <a:spcPct val="100000"/>
              </a:lnSpc>
              <a:spcBef>
                <a:spcPts val="0"/>
              </a:spcBef>
              <a:spcAft>
                <a:spcPts val="0"/>
              </a:spcAft>
              <a:buNone/>
            </a:pPr>
            <a:r>
              <a:t/>
            </a:r>
            <a:endParaRPr b="0" i="0" sz="1300" u="none" cap="none" strike="noStrike">
              <a:solidFill>
                <a:srgbClr val="FFFFFF"/>
              </a:solidFill>
              <a:latin typeface="Arial"/>
              <a:ea typeface="Arial"/>
              <a:cs typeface="Arial"/>
              <a:sym typeface="Arial"/>
            </a:endParaRPr>
          </a:p>
        </p:txBody>
      </p:sp>
      <p:sp>
        <p:nvSpPr>
          <p:cNvPr id="544" name="Google Shape;544;p54"/>
          <p:cNvSpPr/>
          <p:nvPr/>
        </p:nvSpPr>
        <p:spPr>
          <a:xfrm>
            <a:off x="7831111" y="6580588"/>
            <a:ext cx="82200" cy="82200"/>
          </a:xfrm>
          <a:prstGeom prst="ellipse">
            <a:avLst/>
          </a:prstGeom>
          <a:solidFill>
            <a:srgbClr val="18EDBA"/>
          </a:solidFill>
          <a:ln>
            <a:noFill/>
          </a:ln>
        </p:spPr>
        <p:txBody>
          <a:bodyPr anchorCtr="0" anchor="ctr" bIns="45675" lIns="91400" spcFirstLastPara="1" rIns="91400" wrap="square" tIns="45675">
            <a:noAutofit/>
          </a:bodyPr>
          <a:lstStyle/>
          <a:p>
            <a:pPr indent="0" lvl="0" marL="0" marR="0" rtl="0" algn="ctr">
              <a:lnSpc>
                <a:spcPct val="100000"/>
              </a:lnSpc>
              <a:spcBef>
                <a:spcPts val="0"/>
              </a:spcBef>
              <a:spcAft>
                <a:spcPts val="0"/>
              </a:spcAft>
              <a:buNone/>
            </a:pPr>
            <a:r>
              <a:t/>
            </a:r>
            <a:endParaRPr b="0" i="0" sz="1300" u="none" cap="none" strike="noStrike">
              <a:solidFill>
                <a:srgbClr val="FFFFFF"/>
              </a:solidFill>
              <a:latin typeface="Arial"/>
              <a:ea typeface="Arial"/>
              <a:cs typeface="Arial"/>
              <a:sym typeface="Arial"/>
            </a:endParaRPr>
          </a:p>
        </p:txBody>
      </p:sp>
      <p:sp>
        <p:nvSpPr>
          <p:cNvPr id="545" name="Google Shape;545;p54"/>
          <p:cNvSpPr txBox="1"/>
          <p:nvPr/>
        </p:nvSpPr>
        <p:spPr>
          <a:xfrm>
            <a:off x="10110418" y="3427967"/>
            <a:ext cx="2312400" cy="1915200"/>
          </a:xfrm>
          <a:prstGeom prst="rect">
            <a:avLst/>
          </a:prstGeom>
          <a:solidFill>
            <a:srgbClr val="FFFFFF"/>
          </a:solidFill>
          <a:ln cap="flat" cmpd="sng" w="19050">
            <a:solidFill>
              <a:srgbClr val="FF0000"/>
            </a:solidFill>
            <a:prstDash val="solid"/>
            <a:round/>
            <a:headEnd len="sm" w="sm" type="none"/>
            <a:tailEnd len="sm" w="sm" type="none"/>
          </a:ln>
        </p:spPr>
        <p:txBody>
          <a:bodyPr anchorCtr="0" anchor="ctr" bIns="36000" lIns="72000" spcFirstLastPara="1" rIns="72000" wrap="square" tIns="36000">
            <a:noAutofit/>
          </a:bodyPr>
          <a:lstStyle/>
          <a:p>
            <a:pPr indent="0" lvl="0" marL="0" marR="0" rtl="0" algn="ctr">
              <a:lnSpc>
                <a:spcPct val="100000"/>
              </a:lnSpc>
              <a:spcBef>
                <a:spcPts val="0"/>
              </a:spcBef>
              <a:spcAft>
                <a:spcPts val="0"/>
              </a:spcAft>
              <a:buClr>
                <a:srgbClr val="000000"/>
              </a:buClr>
              <a:buSzPts val="1100"/>
              <a:buFont typeface="Arial"/>
              <a:buNone/>
            </a:pPr>
            <a:r>
              <a:rPr b="1" lang="en" sz="2300" strike="sngStrike">
                <a:solidFill>
                  <a:schemeClr val="dk2"/>
                </a:solidFill>
                <a:latin typeface="Proxima Nova"/>
                <a:ea typeface="Proxima Nova"/>
                <a:cs typeface="Proxima Nova"/>
                <a:sym typeface="Proxima Nova"/>
              </a:rPr>
              <a:t>Zeist, NDL</a:t>
            </a:r>
            <a:endParaRPr b="1" sz="2300" strike="sngStrike">
              <a:solidFill>
                <a:schemeClr val="dk2"/>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1100"/>
              <a:buFont typeface="Arial"/>
              <a:buNone/>
            </a:pPr>
            <a:r>
              <a:t/>
            </a:r>
            <a:endParaRPr sz="700">
              <a:solidFill>
                <a:schemeClr val="dk2"/>
              </a:solidFill>
              <a:latin typeface="Proxima Nova"/>
              <a:ea typeface="Proxima Nova"/>
              <a:cs typeface="Proxima Nova"/>
              <a:sym typeface="Proxima Nova"/>
            </a:endParaRPr>
          </a:p>
          <a:p>
            <a:pPr indent="0" lvl="0" marL="0" marR="0" rtl="0" algn="ctr">
              <a:lnSpc>
                <a:spcPct val="100000"/>
              </a:lnSpc>
              <a:spcBef>
                <a:spcPts val="0"/>
              </a:spcBef>
              <a:spcAft>
                <a:spcPts val="0"/>
              </a:spcAft>
              <a:buNone/>
            </a:pPr>
            <a:r>
              <a:rPr lang="en" sz="1800" strike="sngStrike">
                <a:solidFill>
                  <a:schemeClr val="dk2"/>
                </a:solidFill>
                <a:latin typeface="Proxima Nova"/>
                <a:ea typeface="Proxima Nova"/>
                <a:cs typeface="Proxima Nova"/>
                <a:sym typeface="Proxima Nova"/>
              </a:rPr>
              <a:t>Ultrechtseweg 48</a:t>
            </a:r>
            <a:endParaRPr sz="1800" strike="sngStrike">
              <a:solidFill>
                <a:schemeClr val="dk2"/>
              </a:solidFill>
              <a:latin typeface="Proxima Nova"/>
              <a:ea typeface="Proxima Nova"/>
              <a:cs typeface="Proxima Nova"/>
              <a:sym typeface="Proxima Nova"/>
            </a:endParaRPr>
          </a:p>
          <a:p>
            <a:pPr indent="0" lvl="0" marL="0" marR="0" rtl="0" algn="ctr">
              <a:lnSpc>
                <a:spcPct val="100000"/>
              </a:lnSpc>
              <a:spcBef>
                <a:spcPts val="0"/>
              </a:spcBef>
              <a:spcAft>
                <a:spcPts val="0"/>
              </a:spcAft>
              <a:buNone/>
            </a:pPr>
            <a:r>
              <a:t/>
            </a:r>
            <a:endParaRPr i="1" sz="1800" strike="sngStrike">
              <a:solidFill>
                <a:schemeClr val="dk2"/>
              </a:solidFill>
              <a:latin typeface="Proxima Nova"/>
              <a:ea typeface="Proxima Nova"/>
              <a:cs typeface="Proxima Nova"/>
              <a:sym typeface="Proxima Nova"/>
            </a:endParaRPr>
          </a:p>
          <a:p>
            <a:pPr indent="0" lvl="0" marL="0" marR="0" rtl="0" algn="ctr">
              <a:lnSpc>
                <a:spcPct val="100000"/>
              </a:lnSpc>
              <a:spcBef>
                <a:spcPts val="0"/>
              </a:spcBef>
              <a:spcAft>
                <a:spcPts val="0"/>
              </a:spcAft>
              <a:buNone/>
            </a:pPr>
            <a:r>
              <a:rPr i="1" lang="en" sz="1800">
                <a:solidFill>
                  <a:schemeClr val="dk2"/>
                </a:solidFill>
                <a:latin typeface="Proxima Nova"/>
                <a:ea typeface="Proxima Nova"/>
                <a:cs typeface="Proxima Nova"/>
                <a:sym typeface="Proxima Nova"/>
              </a:rPr>
              <a:t>Site Closes: 12/1/24</a:t>
            </a:r>
            <a:endParaRPr i="1" sz="1800">
              <a:solidFill>
                <a:schemeClr val="dk2"/>
              </a:solidFill>
              <a:latin typeface="Proxima Nova"/>
              <a:ea typeface="Proxima Nova"/>
              <a:cs typeface="Proxima Nova"/>
              <a:sym typeface="Proxima Nova"/>
            </a:endParaRPr>
          </a:p>
        </p:txBody>
      </p:sp>
      <p:cxnSp>
        <p:nvCxnSpPr>
          <p:cNvPr id="546" name="Google Shape;546;p54"/>
          <p:cNvCxnSpPr>
            <a:stCxn id="535" idx="6"/>
            <a:endCxn id="545" idx="2"/>
          </p:cNvCxnSpPr>
          <p:nvPr/>
        </p:nvCxnSpPr>
        <p:spPr>
          <a:xfrm flipH="1" rot="10800000">
            <a:off x="8006911" y="5343063"/>
            <a:ext cx="3259800" cy="1039200"/>
          </a:xfrm>
          <a:prstGeom prst="bentConnector2">
            <a:avLst/>
          </a:prstGeom>
          <a:noFill/>
          <a:ln cap="flat" cmpd="sng" w="19050">
            <a:solidFill>
              <a:srgbClr val="44906B"/>
            </a:solidFill>
            <a:prstDash val="solid"/>
            <a:round/>
            <a:headEnd len="sm" w="sm" type="none"/>
            <a:tailEnd len="sm" w="sm" type="none"/>
          </a:ln>
        </p:spPr>
      </p:cxnSp>
      <p:sp>
        <p:nvSpPr>
          <p:cNvPr id="547" name="Google Shape;547;p54"/>
          <p:cNvSpPr txBox="1"/>
          <p:nvPr/>
        </p:nvSpPr>
        <p:spPr>
          <a:xfrm>
            <a:off x="4868283" y="2371733"/>
            <a:ext cx="2922900" cy="3409500"/>
          </a:xfrm>
          <a:prstGeom prst="rect">
            <a:avLst/>
          </a:prstGeom>
          <a:solidFill>
            <a:schemeClr val="lt1"/>
          </a:solidFill>
          <a:ln cap="flat" cmpd="sng" w="19050">
            <a:solidFill>
              <a:srgbClr val="D9D9D9"/>
            </a:solidFill>
            <a:prstDash val="solid"/>
            <a:round/>
            <a:headEnd len="sm" w="sm" type="none"/>
            <a:tailEnd len="sm" w="sm" type="none"/>
          </a:ln>
        </p:spPr>
        <p:txBody>
          <a:bodyPr anchorCtr="0" anchor="ctr" bIns="36000" lIns="72000" spcFirstLastPara="1" rIns="72000" wrap="square" tIns="36000">
            <a:noAutofit/>
          </a:bodyPr>
          <a:lstStyle/>
          <a:p>
            <a:pPr indent="0" lvl="0" marL="0" marR="0" rtl="0" algn="ctr">
              <a:lnSpc>
                <a:spcPct val="100000"/>
              </a:lnSpc>
              <a:spcBef>
                <a:spcPts val="0"/>
              </a:spcBef>
              <a:spcAft>
                <a:spcPts val="0"/>
              </a:spcAft>
              <a:buClr>
                <a:srgbClr val="000000"/>
              </a:buClr>
              <a:buSzPts val="1100"/>
              <a:buFont typeface="Arial"/>
              <a:buNone/>
            </a:pPr>
            <a:r>
              <a:rPr b="1" lang="en" sz="2300">
                <a:solidFill>
                  <a:srgbClr val="44906B"/>
                </a:solidFill>
                <a:latin typeface="Proxima Nova"/>
                <a:ea typeface="Proxima Nova"/>
                <a:cs typeface="Proxima Nova"/>
                <a:sym typeface="Proxima Nova"/>
              </a:rPr>
              <a:t>Boston / Cambridge</a:t>
            </a:r>
            <a:endParaRPr b="1" i="0" sz="2000" u="none" cap="none" strike="noStrike">
              <a:solidFill>
                <a:srgbClr val="44906B"/>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1100"/>
              <a:buFont typeface="Arial"/>
              <a:buNone/>
            </a:pPr>
            <a:r>
              <a:t/>
            </a:r>
            <a:endParaRPr sz="700">
              <a:solidFill>
                <a:srgbClr val="08C5A0"/>
              </a:solidFill>
              <a:latin typeface="Proxima Nova"/>
              <a:ea typeface="Proxima Nova"/>
              <a:cs typeface="Proxima Nova"/>
              <a:sym typeface="Proxima Nova"/>
            </a:endParaRPr>
          </a:p>
          <a:p>
            <a:pPr indent="0" lvl="0" marL="0" marR="0" rtl="0" algn="ctr">
              <a:lnSpc>
                <a:spcPct val="100000"/>
              </a:lnSpc>
              <a:spcBef>
                <a:spcPts val="0"/>
              </a:spcBef>
              <a:spcAft>
                <a:spcPts val="0"/>
              </a:spcAft>
              <a:buNone/>
            </a:pPr>
            <a:r>
              <a:rPr lang="en" sz="1800">
                <a:solidFill>
                  <a:schemeClr val="dk2"/>
                </a:solidFill>
                <a:latin typeface="Proxima Nova"/>
                <a:ea typeface="Proxima Nova"/>
                <a:cs typeface="Proxima Nova"/>
                <a:sym typeface="Proxima Nova"/>
              </a:rPr>
              <a:t>✘</a:t>
            </a:r>
            <a:r>
              <a:rPr lang="en" sz="1800" strike="sngStrike">
                <a:solidFill>
                  <a:schemeClr val="dk2"/>
                </a:solidFill>
                <a:latin typeface="Proxima Nova"/>
                <a:ea typeface="Proxima Nova"/>
                <a:cs typeface="Proxima Nova"/>
                <a:sym typeface="Proxima Nova"/>
              </a:rPr>
              <a:t>1 ABP (Parcel O/P)</a:t>
            </a:r>
            <a:endParaRPr sz="1800" strike="sngStrike">
              <a:solidFill>
                <a:schemeClr val="dk2"/>
              </a:solidFill>
              <a:latin typeface="Proxima Nova"/>
              <a:ea typeface="Proxima Nova"/>
              <a:cs typeface="Proxima Nova"/>
              <a:sym typeface="Proxima Nova"/>
            </a:endParaRPr>
          </a:p>
          <a:p>
            <a:pPr indent="0" lvl="0" marL="0" marR="0" rtl="0" algn="ctr">
              <a:lnSpc>
                <a:spcPct val="100000"/>
              </a:lnSpc>
              <a:spcBef>
                <a:spcPts val="0"/>
              </a:spcBef>
              <a:spcAft>
                <a:spcPts val="0"/>
              </a:spcAft>
              <a:buNone/>
            </a:pPr>
            <a:r>
              <a:rPr lang="en" sz="1800">
                <a:solidFill>
                  <a:schemeClr val="dk2"/>
                </a:solidFill>
                <a:latin typeface="Proxima Nova"/>
                <a:ea typeface="Proxima Nova"/>
                <a:cs typeface="Proxima Nova"/>
                <a:sym typeface="Proxima Nova"/>
              </a:rPr>
              <a:t>21-25 Drydock</a:t>
            </a:r>
            <a:endParaRPr sz="1800">
              <a:solidFill>
                <a:schemeClr val="dk2"/>
              </a:solidFill>
              <a:latin typeface="Proxima Nova"/>
              <a:ea typeface="Proxima Nova"/>
              <a:cs typeface="Proxima Nova"/>
              <a:sym typeface="Proxima Nova"/>
            </a:endParaRPr>
          </a:p>
          <a:p>
            <a:pPr indent="0" lvl="0" marL="0" marR="0" rtl="0" algn="ctr">
              <a:lnSpc>
                <a:spcPct val="100000"/>
              </a:lnSpc>
              <a:spcBef>
                <a:spcPts val="0"/>
              </a:spcBef>
              <a:spcAft>
                <a:spcPts val="0"/>
              </a:spcAft>
              <a:buNone/>
            </a:pPr>
            <a:r>
              <a:rPr lang="en" sz="1800">
                <a:solidFill>
                  <a:schemeClr val="dk2"/>
                </a:solidFill>
                <a:latin typeface="Proxima Nova"/>
                <a:ea typeface="Proxima Nova"/>
                <a:cs typeface="Proxima Nova"/>
                <a:sym typeface="Proxima Nova"/>
              </a:rPr>
              <a:t>23 Drydock</a:t>
            </a:r>
            <a:endParaRPr sz="1800">
              <a:solidFill>
                <a:schemeClr val="dk2"/>
              </a:solidFill>
              <a:latin typeface="Proxima Nova"/>
              <a:ea typeface="Proxima Nova"/>
              <a:cs typeface="Proxima Nova"/>
              <a:sym typeface="Proxima Nova"/>
            </a:endParaRPr>
          </a:p>
          <a:p>
            <a:pPr indent="0" lvl="0" marL="0" marR="0" rtl="0" algn="ctr">
              <a:lnSpc>
                <a:spcPct val="100000"/>
              </a:lnSpc>
              <a:spcBef>
                <a:spcPts val="0"/>
              </a:spcBef>
              <a:spcAft>
                <a:spcPts val="0"/>
              </a:spcAft>
              <a:buNone/>
            </a:pPr>
            <a:r>
              <a:rPr lang="en" sz="1800">
                <a:solidFill>
                  <a:schemeClr val="dk2"/>
                </a:solidFill>
                <a:latin typeface="Proxima Nova"/>
                <a:ea typeface="Proxima Nova"/>
                <a:cs typeface="Proxima Nova"/>
                <a:sym typeface="Proxima Nova"/>
              </a:rPr>
              <a:t>27 Drydock</a:t>
            </a:r>
            <a:endParaRPr sz="1800">
              <a:solidFill>
                <a:schemeClr val="dk2"/>
              </a:solidFill>
              <a:latin typeface="Proxima Nova"/>
              <a:ea typeface="Proxima Nova"/>
              <a:cs typeface="Proxima Nova"/>
              <a:sym typeface="Proxima Nova"/>
            </a:endParaRPr>
          </a:p>
          <a:p>
            <a:pPr indent="0" lvl="0" marL="0" rtl="0" algn="ctr">
              <a:spcBef>
                <a:spcPts val="0"/>
              </a:spcBef>
              <a:spcAft>
                <a:spcPts val="0"/>
              </a:spcAft>
              <a:buClr>
                <a:srgbClr val="000000"/>
              </a:buClr>
              <a:buFont typeface="Arial"/>
              <a:buNone/>
            </a:pPr>
            <a:r>
              <a:rPr lang="en" sz="1800">
                <a:solidFill>
                  <a:schemeClr val="dk2"/>
                </a:solidFill>
                <a:latin typeface="Proxima Nova"/>
                <a:ea typeface="Proxima Nova"/>
                <a:cs typeface="Proxima Nova"/>
                <a:sym typeface="Proxima Nova"/>
              </a:rPr>
              <a:t>451D</a:t>
            </a:r>
            <a:endParaRPr sz="1800">
              <a:solidFill>
                <a:schemeClr val="dk2"/>
              </a:solidFill>
              <a:latin typeface="Proxima Nova"/>
              <a:ea typeface="Proxima Nova"/>
              <a:cs typeface="Proxima Nova"/>
              <a:sym typeface="Proxima Nova"/>
            </a:endParaRPr>
          </a:p>
          <a:p>
            <a:pPr indent="0" lvl="0" marL="0" marR="0" rtl="0" algn="ctr">
              <a:lnSpc>
                <a:spcPct val="100000"/>
              </a:lnSpc>
              <a:spcBef>
                <a:spcPts val="0"/>
              </a:spcBef>
              <a:spcAft>
                <a:spcPts val="0"/>
              </a:spcAft>
              <a:buNone/>
            </a:pPr>
            <a:r>
              <a:rPr lang="en" sz="1800">
                <a:solidFill>
                  <a:schemeClr val="dk2"/>
                </a:solidFill>
                <a:latin typeface="Proxima Nova"/>
                <a:ea typeface="Proxima Nova"/>
                <a:cs typeface="Proxima Nova"/>
                <a:sym typeface="Proxima Nova"/>
              </a:rPr>
              <a:t>✘</a:t>
            </a:r>
            <a:r>
              <a:rPr lang="en" sz="1800" strike="sngStrike">
                <a:solidFill>
                  <a:schemeClr val="dk2"/>
                </a:solidFill>
                <a:latin typeface="Proxima Nova"/>
                <a:ea typeface="Proxima Nova"/>
                <a:cs typeface="Proxima Nova"/>
                <a:sym typeface="Proxima Nova"/>
              </a:rPr>
              <a:t>10 WIlson</a:t>
            </a:r>
            <a:endParaRPr sz="1800" strike="sngStrike">
              <a:solidFill>
                <a:schemeClr val="dk2"/>
              </a:solidFill>
              <a:latin typeface="Proxima Nova"/>
              <a:ea typeface="Proxima Nova"/>
              <a:cs typeface="Proxima Nova"/>
              <a:sym typeface="Proxima Nova"/>
            </a:endParaRPr>
          </a:p>
          <a:p>
            <a:pPr indent="0" lvl="0" marL="0" marR="0" rtl="0" algn="ctr">
              <a:lnSpc>
                <a:spcPct val="100000"/>
              </a:lnSpc>
              <a:spcBef>
                <a:spcPts val="0"/>
              </a:spcBef>
              <a:spcAft>
                <a:spcPts val="0"/>
              </a:spcAft>
              <a:buNone/>
            </a:pPr>
            <a:r>
              <a:rPr lang="en" sz="1800">
                <a:solidFill>
                  <a:schemeClr val="dk2"/>
                </a:solidFill>
                <a:latin typeface="Proxima Nova"/>
                <a:ea typeface="Proxima Nova"/>
                <a:cs typeface="Proxima Nova"/>
                <a:sym typeface="Proxima Nova"/>
              </a:rPr>
              <a:t>✘</a:t>
            </a:r>
            <a:r>
              <a:rPr lang="en" sz="1800" strike="sngStrike">
                <a:solidFill>
                  <a:schemeClr val="dk2"/>
                </a:solidFill>
                <a:latin typeface="Proxima Nova"/>
                <a:ea typeface="Proxima Nova"/>
                <a:cs typeface="Proxima Nova"/>
                <a:sym typeface="Proxima Nova"/>
              </a:rPr>
              <a:t>45 Moulton</a:t>
            </a:r>
            <a:endParaRPr sz="1800" strike="sngStrike">
              <a:solidFill>
                <a:schemeClr val="dk2"/>
              </a:solidFill>
              <a:latin typeface="Proxima Nova"/>
              <a:ea typeface="Proxima Nova"/>
              <a:cs typeface="Proxima Nova"/>
              <a:sym typeface="Proxima Nova"/>
            </a:endParaRPr>
          </a:p>
          <a:p>
            <a:pPr indent="0" lvl="0" marL="0" marR="0" rtl="0" algn="ctr">
              <a:lnSpc>
                <a:spcPct val="100000"/>
              </a:lnSpc>
              <a:spcBef>
                <a:spcPts val="0"/>
              </a:spcBef>
              <a:spcAft>
                <a:spcPts val="0"/>
              </a:spcAft>
              <a:buNone/>
            </a:pPr>
            <a:r>
              <a:t/>
            </a:r>
            <a:endParaRPr sz="1800" strike="sngStrike">
              <a:solidFill>
                <a:schemeClr val="dk2"/>
              </a:solidFill>
              <a:latin typeface="Proxima Nova"/>
              <a:ea typeface="Proxima Nova"/>
              <a:cs typeface="Proxima Nova"/>
              <a:sym typeface="Proxima Nova"/>
            </a:endParaRPr>
          </a:p>
          <a:p>
            <a:pPr indent="0" lvl="0" marL="0" marR="0" rtl="0" algn="ctr">
              <a:lnSpc>
                <a:spcPct val="100000"/>
              </a:lnSpc>
              <a:spcBef>
                <a:spcPts val="0"/>
              </a:spcBef>
              <a:spcAft>
                <a:spcPts val="0"/>
              </a:spcAft>
              <a:buNone/>
            </a:pPr>
            <a:r>
              <a:rPr i="1" lang="en" sz="1800">
                <a:solidFill>
                  <a:schemeClr val="dk2"/>
                </a:solidFill>
                <a:latin typeface="Proxima Nova"/>
                <a:ea typeface="Proxima Nova"/>
                <a:cs typeface="Proxima Nova"/>
                <a:sym typeface="Proxima Nova"/>
              </a:rPr>
              <a:t>Cambridge Exit: 11/30/24</a:t>
            </a:r>
            <a:endParaRPr i="1" sz="1800">
              <a:solidFill>
                <a:schemeClr val="dk2"/>
              </a:solidFill>
              <a:latin typeface="Proxima Nova"/>
              <a:ea typeface="Proxima Nova"/>
              <a:cs typeface="Proxima Nova"/>
              <a:sym typeface="Proxima Nova"/>
            </a:endParaRPr>
          </a:p>
        </p:txBody>
      </p:sp>
      <p:cxnSp>
        <p:nvCxnSpPr>
          <p:cNvPr id="548" name="Google Shape;548;p54"/>
          <p:cNvCxnSpPr>
            <a:stCxn id="532" idx="0"/>
            <a:endCxn id="547" idx="2"/>
          </p:cNvCxnSpPr>
          <p:nvPr/>
        </p:nvCxnSpPr>
        <p:spPr>
          <a:xfrm rot="-5400000">
            <a:off x="5181161" y="5655488"/>
            <a:ext cx="1023000" cy="1274400"/>
          </a:xfrm>
          <a:prstGeom prst="bentConnector3">
            <a:avLst>
              <a:gd fmla="val 49998" name="adj1"/>
            </a:avLst>
          </a:prstGeom>
          <a:noFill/>
          <a:ln cap="flat" cmpd="sng" w="19050">
            <a:solidFill>
              <a:schemeClr val="lt2"/>
            </a:solidFill>
            <a:prstDash val="solid"/>
            <a:round/>
            <a:headEnd len="sm" w="sm" type="none"/>
            <a:tailEnd len="sm" w="sm" type="none"/>
          </a:ln>
        </p:spPr>
      </p:cxnSp>
      <p:sp>
        <p:nvSpPr>
          <p:cNvPr id="549" name="Google Shape;549;p54"/>
          <p:cNvSpPr/>
          <p:nvPr/>
        </p:nvSpPr>
        <p:spPr>
          <a:xfrm>
            <a:off x="10921018" y="3049132"/>
            <a:ext cx="691200" cy="691200"/>
          </a:xfrm>
          <a:prstGeom prst="ellipse">
            <a:avLst/>
          </a:prstGeom>
          <a:solidFill>
            <a:srgbClr val="FF0000"/>
          </a:solidFill>
          <a:ln>
            <a:noFill/>
          </a:ln>
        </p:spPr>
        <p:txBody>
          <a:bodyPr anchorCtr="0" anchor="ctr" bIns="0" lIns="0" spcFirstLastPara="1" rIns="0" wrap="square" tIns="0">
            <a:noAutofit/>
          </a:bodyPr>
          <a:lstStyle/>
          <a:p>
            <a:pPr indent="0" lvl="0" marL="0" rtl="0" algn="ctr">
              <a:spcBef>
                <a:spcPts val="0"/>
              </a:spcBef>
              <a:spcAft>
                <a:spcPts val="0"/>
              </a:spcAft>
              <a:buNone/>
            </a:pPr>
            <a:r>
              <a:rPr lang="en" sz="3200">
                <a:solidFill>
                  <a:schemeClr val="lt1"/>
                </a:solidFill>
                <a:latin typeface="Proxima Nova"/>
                <a:ea typeface="Proxima Nova"/>
                <a:cs typeface="Proxima Nova"/>
                <a:sym typeface="Proxima Nova"/>
              </a:rPr>
              <a:t>✘</a:t>
            </a:r>
            <a:endParaRPr sz="4500">
              <a:solidFill>
                <a:schemeClr val="lt1"/>
              </a:solidFill>
            </a:endParaRPr>
          </a:p>
        </p:txBody>
      </p:sp>
      <p:sp>
        <p:nvSpPr>
          <p:cNvPr id="550" name="Google Shape;550;p54"/>
          <p:cNvSpPr/>
          <p:nvPr/>
        </p:nvSpPr>
        <p:spPr>
          <a:xfrm>
            <a:off x="4590414" y="8542832"/>
            <a:ext cx="691200" cy="691200"/>
          </a:xfrm>
          <a:prstGeom prst="ellipse">
            <a:avLst/>
          </a:prstGeom>
          <a:solidFill>
            <a:srgbClr val="FF0000"/>
          </a:solidFill>
          <a:ln>
            <a:noFill/>
          </a:ln>
        </p:spPr>
        <p:txBody>
          <a:bodyPr anchorCtr="0" anchor="ctr" bIns="0" lIns="0" spcFirstLastPara="1" rIns="0" wrap="square" tIns="0">
            <a:noAutofit/>
          </a:bodyPr>
          <a:lstStyle/>
          <a:p>
            <a:pPr indent="0" lvl="0" marL="0" rtl="0" algn="ctr">
              <a:spcBef>
                <a:spcPts val="0"/>
              </a:spcBef>
              <a:spcAft>
                <a:spcPts val="0"/>
              </a:spcAft>
              <a:buNone/>
            </a:pPr>
            <a:r>
              <a:rPr lang="en" sz="3200">
                <a:solidFill>
                  <a:schemeClr val="lt1"/>
                </a:solidFill>
                <a:latin typeface="Proxima Nova"/>
                <a:ea typeface="Proxima Nova"/>
                <a:cs typeface="Proxima Nova"/>
                <a:sym typeface="Proxima Nova"/>
              </a:rPr>
              <a:t>✘</a:t>
            </a:r>
            <a:endParaRPr sz="4500">
              <a:solidFill>
                <a:schemeClr val="lt1"/>
              </a:solidFill>
            </a:endParaRPr>
          </a:p>
        </p:txBody>
      </p:sp>
      <p:sp>
        <p:nvSpPr>
          <p:cNvPr id="551" name="Google Shape;551;p54"/>
          <p:cNvSpPr txBox="1"/>
          <p:nvPr/>
        </p:nvSpPr>
        <p:spPr>
          <a:xfrm>
            <a:off x="858648" y="12175867"/>
            <a:ext cx="8001000" cy="1298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900">
                <a:solidFill>
                  <a:srgbClr val="000000"/>
                </a:solidFill>
                <a:latin typeface="Proxima Nova"/>
                <a:ea typeface="Proxima Nova"/>
                <a:cs typeface="Proxima Nova"/>
                <a:sym typeface="Proxima Nova"/>
              </a:rPr>
              <a:t>Legend</a:t>
            </a:r>
            <a:endParaRPr b="1" sz="1900">
              <a:solidFill>
                <a:srgbClr val="000000"/>
              </a:solidFill>
              <a:latin typeface="Proxima Nova"/>
              <a:ea typeface="Proxima Nova"/>
              <a:cs typeface="Proxima Nova"/>
              <a:sym typeface="Proxima Nova"/>
            </a:endParaRPr>
          </a:p>
          <a:p>
            <a:pPr indent="0" lvl="0" marL="0" rtl="0" algn="l">
              <a:spcBef>
                <a:spcPts val="1000"/>
              </a:spcBef>
              <a:spcAft>
                <a:spcPts val="0"/>
              </a:spcAft>
              <a:buNone/>
            </a:pPr>
            <a:r>
              <a:rPr lang="en" sz="1900">
                <a:solidFill>
                  <a:srgbClr val="FF0000"/>
                </a:solidFill>
                <a:latin typeface="Proxima Nova"/>
                <a:ea typeface="Proxima Nova"/>
                <a:cs typeface="Proxima Nova"/>
                <a:sym typeface="Proxima Nova"/>
              </a:rPr>
              <a:t>✘	</a:t>
            </a:r>
            <a:r>
              <a:rPr lang="en" sz="1900">
                <a:solidFill>
                  <a:schemeClr val="dk2"/>
                </a:solidFill>
                <a:latin typeface="Proxima Nova"/>
                <a:ea typeface="Proxima Nova"/>
                <a:cs typeface="Proxima Nova"/>
                <a:sym typeface="Proxima Nova"/>
              </a:rPr>
              <a:t>Exit Planned or Completed</a:t>
            </a:r>
            <a:endParaRPr sz="1900">
              <a:solidFill>
                <a:schemeClr val="dk2"/>
              </a:solidFill>
              <a:latin typeface="Proxima Nova"/>
              <a:ea typeface="Proxima Nova"/>
              <a:cs typeface="Proxima Nova"/>
              <a:sym typeface="Proxima Nova"/>
            </a:endParaRPr>
          </a:p>
          <a:p>
            <a:pPr indent="0" lvl="0" marL="0" rtl="0" algn="l">
              <a:spcBef>
                <a:spcPts val="0"/>
              </a:spcBef>
              <a:spcAft>
                <a:spcPts val="0"/>
              </a:spcAft>
              <a:buNone/>
            </a:pPr>
            <a:r>
              <a:rPr lang="en" sz="1900">
                <a:solidFill>
                  <a:schemeClr val="dk2"/>
                </a:solidFill>
                <a:latin typeface="Proxima Nova"/>
                <a:ea typeface="Proxima Nova"/>
                <a:cs typeface="Proxima Nova"/>
                <a:sym typeface="Proxima Nova"/>
              </a:rPr>
              <a:t>   	</a:t>
            </a:r>
            <a:r>
              <a:rPr lang="en" sz="1900">
                <a:solidFill>
                  <a:schemeClr val="dk2"/>
                </a:solidFill>
                <a:latin typeface="Proxima Nova"/>
                <a:ea typeface="Proxima Nova"/>
                <a:cs typeface="Proxima Nova"/>
                <a:sym typeface="Proxima Nova"/>
              </a:rPr>
              <a:t>Subleased</a:t>
            </a:r>
            <a:endParaRPr sz="1900">
              <a:solidFill>
                <a:schemeClr val="dk2"/>
              </a:solidFill>
              <a:latin typeface="Proxima Nova"/>
              <a:ea typeface="Proxima Nova"/>
              <a:cs typeface="Proxima Nova"/>
              <a:sym typeface="Proxima Nova"/>
            </a:endParaRPr>
          </a:p>
          <a:p>
            <a:pPr indent="0" lvl="0" marL="0" rtl="0" algn="l">
              <a:spcBef>
                <a:spcPts val="0"/>
              </a:spcBef>
              <a:spcAft>
                <a:spcPts val="0"/>
              </a:spcAft>
              <a:buNone/>
            </a:pPr>
            <a:r>
              <a:t/>
            </a:r>
            <a:endParaRPr sz="1900" strike="sngStrike">
              <a:solidFill>
                <a:schemeClr val="dk2"/>
              </a:solidFill>
              <a:latin typeface="Proxima Nova"/>
              <a:ea typeface="Proxima Nova"/>
              <a:cs typeface="Proxima Nova"/>
              <a:sym typeface="Proxima Nova"/>
            </a:endParaRPr>
          </a:p>
        </p:txBody>
      </p:sp>
      <p:sp>
        <p:nvSpPr>
          <p:cNvPr id="552" name="Google Shape;552;p54"/>
          <p:cNvSpPr/>
          <p:nvPr/>
        </p:nvSpPr>
        <p:spPr>
          <a:xfrm>
            <a:off x="5830003" y="4235000"/>
            <a:ext cx="194758" cy="160867"/>
          </a:xfrm>
          <a:prstGeom prst="flowChartExtract">
            <a:avLst/>
          </a:prstGeom>
          <a:solidFill>
            <a:schemeClr val="accent2"/>
          </a:solidFill>
          <a:ln>
            <a:noFill/>
          </a:ln>
        </p:spPr>
        <p:txBody>
          <a:bodyPr anchorCtr="0" anchor="ctr" bIns="243825" lIns="243825" spcFirstLastPara="1" rIns="243825" wrap="square" tIns="243825">
            <a:noAutofit/>
          </a:bodyPr>
          <a:lstStyle/>
          <a:p>
            <a:pPr indent="0" lvl="0" marL="0" rtl="0" algn="ctr">
              <a:spcBef>
                <a:spcPts val="0"/>
              </a:spcBef>
              <a:spcAft>
                <a:spcPts val="0"/>
              </a:spcAft>
              <a:buNone/>
            </a:pPr>
            <a:r>
              <a:t/>
            </a:r>
            <a:endParaRPr sz="3700"/>
          </a:p>
        </p:txBody>
      </p:sp>
      <p:sp>
        <p:nvSpPr>
          <p:cNvPr id="553" name="Google Shape;553;p54"/>
          <p:cNvSpPr/>
          <p:nvPr/>
        </p:nvSpPr>
        <p:spPr>
          <a:xfrm>
            <a:off x="858662" y="12952981"/>
            <a:ext cx="194758" cy="160867"/>
          </a:xfrm>
          <a:prstGeom prst="flowChartExtract">
            <a:avLst/>
          </a:prstGeom>
          <a:solidFill>
            <a:schemeClr val="accent2"/>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3700"/>
          </a:p>
        </p:txBody>
      </p:sp>
      <p:sp>
        <p:nvSpPr>
          <p:cNvPr id="554" name="Google Shape;554;p54"/>
          <p:cNvSpPr/>
          <p:nvPr/>
        </p:nvSpPr>
        <p:spPr>
          <a:xfrm>
            <a:off x="996275" y="10667026"/>
            <a:ext cx="194758" cy="160867"/>
          </a:xfrm>
          <a:prstGeom prst="flowChartExtract">
            <a:avLst/>
          </a:prstGeom>
          <a:solidFill>
            <a:schemeClr val="accent2"/>
          </a:solidFill>
          <a:ln>
            <a:noFill/>
          </a:ln>
        </p:spPr>
        <p:txBody>
          <a:bodyPr anchorCtr="0" anchor="ctr" bIns="243825" lIns="243825" spcFirstLastPara="1" rIns="243825" wrap="square" tIns="243825">
            <a:noAutofit/>
          </a:bodyPr>
          <a:lstStyle/>
          <a:p>
            <a:pPr indent="0" lvl="0" marL="0" rtl="0" algn="ctr">
              <a:spcBef>
                <a:spcPts val="0"/>
              </a:spcBef>
              <a:spcAft>
                <a:spcPts val="0"/>
              </a:spcAft>
              <a:buNone/>
            </a:pPr>
            <a:r>
              <a:t/>
            </a:r>
            <a:endParaRPr sz="3700"/>
          </a:p>
        </p:txBody>
      </p:sp>
      <p:grpSp>
        <p:nvGrpSpPr>
          <p:cNvPr id="555" name="Google Shape;555;p54"/>
          <p:cNvGrpSpPr/>
          <p:nvPr/>
        </p:nvGrpSpPr>
        <p:grpSpPr>
          <a:xfrm>
            <a:off x="6463989" y="9037154"/>
            <a:ext cx="2816400" cy="2281667"/>
            <a:chOff x="6061040" y="8808554"/>
            <a:chExt cx="2816400" cy="2281667"/>
          </a:xfrm>
        </p:grpSpPr>
        <p:sp>
          <p:nvSpPr>
            <p:cNvPr id="556" name="Google Shape;556;p54"/>
            <p:cNvSpPr txBox="1"/>
            <p:nvPr/>
          </p:nvSpPr>
          <p:spPr>
            <a:xfrm>
              <a:off x="6061040" y="9261421"/>
              <a:ext cx="2816400" cy="1828800"/>
            </a:xfrm>
            <a:prstGeom prst="rect">
              <a:avLst/>
            </a:prstGeom>
            <a:solidFill>
              <a:srgbClr val="FFFFFF"/>
            </a:solidFill>
            <a:ln cap="flat" cmpd="sng" w="19050">
              <a:solidFill>
                <a:srgbClr val="FF0000"/>
              </a:solidFill>
              <a:prstDash val="solid"/>
              <a:round/>
              <a:headEnd len="sm" w="sm" type="none"/>
              <a:tailEnd len="sm" w="sm" type="none"/>
            </a:ln>
          </p:spPr>
          <p:txBody>
            <a:bodyPr anchorCtr="0" anchor="ctr" bIns="36000" lIns="72000" spcFirstLastPara="1" rIns="72000" wrap="square" tIns="36000">
              <a:noAutofit/>
            </a:bodyPr>
            <a:lstStyle/>
            <a:p>
              <a:pPr indent="0" lvl="0" marL="0" marR="0" rtl="0" algn="ctr">
                <a:lnSpc>
                  <a:spcPct val="100000"/>
                </a:lnSpc>
                <a:spcBef>
                  <a:spcPts val="0"/>
                </a:spcBef>
                <a:spcAft>
                  <a:spcPts val="0"/>
                </a:spcAft>
                <a:buClr>
                  <a:srgbClr val="000000"/>
                </a:buClr>
                <a:buSzPts val="1100"/>
                <a:buFont typeface="Arial"/>
                <a:buNone/>
              </a:pPr>
              <a:r>
                <a:rPr b="1" lang="en" sz="2300" strike="sngStrike">
                  <a:solidFill>
                    <a:schemeClr val="dk2"/>
                  </a:solidFill>
                  <a:latin typeface="Proxima Nova"/>
                  <a:ea typeface="Proxima Nova"/>
                  <a:cs typeface="Proxima Nova"/>
                  <a:sym typeface="Proxima Nova"/>
                </a:rPr>
                <a:t>Evry, FRA</a:t>
              </a:r>
              <a:endParaRPr b="1" sz="2300" strike="sngStrike">
                <a:solidFill>
                  <a:schemeClr val="dk2"/>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1100"/>
                <a:buFont typeface="Arial"/>
                <a:buNone/>
              </a:pPr>
              <a:r>
                <a:t/>
              </a:r>
              <a:endParaRPr sz="700">
                <a:solidFill>
                  <a:schemeClr val="dk2"/>
                </a:solidFill>
                <a:latin typeface="Proxima Nova"/>
                <a:ea typeface="Proxima Nova"/>
                <a:cs typeface="Proxima Nova"/>
                <a:sym typeface="Proxima Nova"/>
              </a:endParaRPr>
            </a:p>
            <a:p>
              <a:pPr indent="0" lvl="0" marL="0" marR="0" rtl="0" algn="ctr">
                <a:lnSpc>
                  <a:spcPct val="100000"/>
                </a:lnSpc>
                <a:spcBef>
                  <a:spcPts val="0"/>
                </a:spcBef>
                <a:spcAft>
                  <a:spcPts val="0"/>
                </a:spcAft>
                <a:buNone/>
              </a:pPr>
              <a:r>
                <a:rPr lang="en" sz="1800" strike="sngStrike">
                  <a:solidFill>
                    <a:schemeClr val="dk2"/>
                  </a:solidFill>
                  <a:latin typeface="Proxima Nova"/>
                  <a:ea typeface="Proxima Nova"/>
                  <a:cs typeface="Proxima Nova"/>
                  <a:sym typeface="Proxima Nova"/>
                </a:rPr>
                <a:t>5 Rue Henri Desbrueres</a:t>
              </a:r>
              <a:endParaRPr sz="1800" strike="sngStrike">
                <a:solidFill>
                  <a:schemeClr val="dk2"/>
                </a:solidFill>
                <a:latin typeface="Proxima Nova"/>
                <a:ea typeface="Proxima Nova"/>
                <a:cs typeface="Proxima Nova"/>
                <a:sym typeface="Proxima Nova"/>
              </a:endParaRPr>
            </a:p>
            <a:p>
              <a:pPr indent="0" lvl="0" marL="0" marR="0" rtl="0" algn="ctr">
                <a:lnSpc>
                  <a:spcPct val="100000"/>
                </a:lnSpc>
                <a:spcBef>
                  <a:spcPts val="0"/>
                </a:spcBef>
                <a:spcAft>
                  <a:spcPts val="0"/>
                </a:spcAft>
                <a:buNone/>
              </a:pPr>
              <a:r>
                <a:t/>
              </a:r>
              <a:endParaRPr sz="1800" strike="sngStrike">
                <a:solidFill>
                  <a:schemeClr val="dk2"/>
                </a:solidFill>
                <a:latin typeface="Proxima Nova"/>
                <a:ea typeface="Proxima Nova"/>
                <a:cs typeface="Proxima Nova"/>
                <a:sym typeface="Proxima Nova"/>
              </a:endParaRPr>
            </a:p>
            <a:p>
              <a:pPr indent="0" lvl="0" marL="0" marR="0" rtl="0" algn="ctr">
                <a:lnSpc>
                  <a:spcPct val="100000"/>
                </a:lnSpc>
                <a:spcBef>
                  <a:spcPts val="0"/>
                </a:spcBef>
                <a:spcAft>
                  <a:spcPts val="0"/>
                </a:spcAft>
                <a:buNone/>
              </a:pPr>
              <a:r>
                <a:rPr i="1" lang="en" sz="1800">
                  <a:solidFill>
                    <a:schemeClr val="dk2"/>
                  </a:solidFill>
                  <a:latin typeface="Proxima Nova"/>
                  <a:ea typeface="Proxima Nova"/>
                  <a:cs typeface="Proxima Nova"/>
                  <a:sym typeface="Proxima Nova"/>
                </a:rPr>
                <a:t>Transition Ends: 12/31/24</a:t>
              </a:r>
              <a:endParaRPr i="1" sz="1800">
                <a:solidFill>
                  <a:schemeClr val="dk2"/>
                </a:solidFill>
                <a:latin typeface="Proxima Nova"/>
                <a:ea typeface="Proxima Nova"/>
                <a:cs typeface="Proxima Nova"/>
                <a:sym typeface="Proxima Nova"/>
              </a:endParaRPr>
            </a:p>
          </p:txBody>
        </p:sp>
        <p:sp>
          <p:nvSpPr>
            <p:cNvPr id="557" name="Google Shape;557;p54"/>
            <p:cNvSpPr/>
            <p:nvPr/>
          </p:nvSpPr>
          <p:spPr>
            <a:xfrm>
              <a:off x="7123640" y="8808554"/>
              <a:ext cx="691200" cy="691200"/>
            </a:xfrm>
            <a:prstGeom prst="ellipse">
              <a:avLst/>
            </a:prstGeom>
            <a:solidFill>
              <a:srgbClr val="FF0000"/>
            </a:solidFill>
            <a:ln cap="flat" cmpd="sng" w="19050">
              <a:solidFill>
                <a:srgbClr val="FF0000"/>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3100">
                  <a:solidFill>
                    <a:schemeClr val="lt1"/>
                  </a:solidFill>
                  <a:latin typeface="Proxima Nova"/>
                  <a:ea typeface="Proxima Nova"/>
                  <a:cs typeface="Proxima Nova"/>
                  <a:sym typeface="Proxima Nova"/>
                </a:rPr>
                <a:t>✘</a:t>
              </a:r>
              <a:endParaRPr sz="4400">
                <a:solidFill>
                  <a:schemeClr val="lt1"/>
                </a:solidFill>
              </a:endParaRPr>
            </a:p>
          </p:txBody>
        </p:sp>
      </p:grpSp>
      <p:cxnSp>
        <p:nvCxnSpPr>
          <p:cNvPr id="558" name="Google Shape;558;p54"/>
          <p:cNvCxnSpPr>
            <a:stCxn id="544" idx="4"/>
            <a:endCxn id="557" idx="0"/>
          </p:cNvCxnSpPr>
          <p:nvPr/>
        </p:nvCxnSpPr>
        <p:spPr>
          <a:xfrm>
            <a:off x="7872211" y="6662788"/>
            <a:ext cx="0" cy="2374500"/>
          </a:xfrm>
          <a:prstGeom prst="straightConnector1">
            <a:avLst/>
          </a:prstGeom>
          <a:noFill/>
          <a:ln cap="flat" cmpd="sng" w="9525">
            <a:solidFill>
              <a:schemeClr val="dk2"/>
            </a:solidFill>
            <a:prstDash val="solid"/>
            <a:round/>
            <a:headEnd len="med" w="med" type="none"/>
            <a:tailEnd len="med" w="med" type="none"/>
          </a:ln>
        </p:spPr>
      </p:cxnSp>
      <p:cxnSp>
        <p:nvCxnSpPr>
          <p:cNvPr id="559" name="Google Shape;559;p54"/>
          <p:cNvCxnSpPr>
            <a:stCxn id="543" idx="5"/>
          </p:cNvCxnSpPr>
          <p:nvPr/>
        </p:nvCxnSpPr>
        <p:spPr>
          <a:xfrm>
            <a:off x="8077073" y="6677950"/>
            <a:ext cx="4600500" cy="0"/>
          </a:xfrm>
          <a:prstGeom prst="straightConnector1">
            <a:avLst/>
          </a:prstGeom>
          <a:noFill/>
          <a:ln cap="flat" cmpd="sng" w="9525">
            <a:solidFill>
              <a:schemeClr val="dk2"/>
            </a:solidFill>
            <a:prstDash val="solid"/>
            <a:round/>
            <a:headEnd len="med" w="med" type="none"/>
            <a:tailEnd len="med" w="med" type="none"/>
          </a:ln>
        </p:spPr>
      </p:cxnSp>
      <p:sp>
        <p:nvSpPr>
          <p:cNvPr id="560" name="Google Shape;560;p54"/>
          <p:cNvSpPr txBox="1"/>
          <p:nvPr/>
        </p:nvSpPr>
        <p:spPr>
          <a:xfrm>
            <a:off x="11922814" y="5888803"/>
            <a:ext cx="2312400" cy="1578300"/>
          </a:xfrm>
          <a:prstGeom prst="rect">
            <a:avLst/>
          </a:prstGeom>
          <a:solidFill>
            <a:schemeClr val="lt1"/>
          </a:solidFill>
          <a:ln cap="flat" cmpd="sng" w="19050">
            <a:solidFill>
              <a:srgbClr val="D9D9D9"/>
            </a:solidFill>
            <a:prstDash val="solid"/>
            <a:round/>
            <a:headEnd len="sm" w="sm" type="none"/>
            <a:tailEnd len="sm" w="sm" type="none"/>
          </a:ln>
        </p:spPr>
        <p:txBody>
          <a:bodyPr anchorCtr="0" anchor="ctr" bIns="36000" lIns="72000" spcFirstLastPara="1" rIns="72000" wrap="square" tIns="36000">
            <a:noAutofit/>
          </a:bodyPr>
          <a:lstStyle/>
          <a:p>
            <a:pPr indent="0" lvl="0" marL="0" marR="0" rtl="0" algn="ctr">
              <a:lnSpc>
                <a:spcPct val="100000"/>
              </a:lnSpc>
              <a:spcBef>
                <a:spcPts val="0"/>
              </a:spcBef>
              <a:spcAft>
                <a:spcPts val="0"/>
              </a:spcAft>
              <a:buClr>
                <a:srgbClr val="000000"/>
              </a:buClr>
              <a:buSzPts val="1100"/>
              <a:buFont typeface="Arial"/>
              <a:buNone/>
            </a:pPr>
            <a:r>
              <a:rPr b="1" lang="en" sz="2300">
                <a:solidFill>
                  <a:srgbClr val="44906B"/>
                </a:solidFill>
                <a:latin typeface="Proxima Nova"/>
                <a:ea typeface="Proxima Nova"/>
                <a:cs typeface="Proxima Nova"/>
                <a:sym typeface="Proxima Nova"/>
              </a:rPr>
              <a:t>Basel, CHE</a:t>
            </a:r>
            <a:endParaRPr b="1" sz="2300">
              <a:solidFill>
                <a:srgbClr val="44906B"/>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1100"/>
              <a:buFont typeface="Arial"/>
              <a:buNone/>
            </a:pPr>
            <a:r>
              <a:t/>
            </a:r>
            <a:endParaRPr sz="700">
              <a:solidFill>
                <a:srgbClr val="08C5A0"/>
              </a:solidFill>
              <a:latin typeface="Proxima Nova"/>
              <a:ea typeface="Proxima Nova"/>
              <a:cs typeface="Proxima Nova"/>
              <a:sym typeface="Proxima Nova"/>
            </a:endParaRPr>
          </a:p>
          <a:p>
            <a:pPr indent="0" lvl="0" marL="0" marR="0" rtl="0" algn="ctr">
              <a:lnSpc>
                <a:spcPct val="100000"/>
              </a:lnSpc>
              <a:spcBef>
                <a:spcPts val="0"/>
              </a:spcBef>
              <a:spcAft>
                <a:spcPts val="0"/>
              </a:spcAft>
              <a:buNone/>
            </a:pPr>
            <a:r>
              <a:rPr lang="en" sz="1800">
                <a:solidFill>
                  <a:schemeClr val="dk2"/>
                </a:solidFill>
                <a:latin typeface="Proxima Nova"/>
                <a:ea typeface="Proxima Nova"/>
                <a:cs typeface="Proxima Nova"/>
                <a:sym typeface="Proxima Nova"/>
              </a:rPr>
              <a:t>Hochbergerstrasse 60C</a:t>
            </a:r>
            <a:endParaRPr b="1" i="0" sz="1800" u="none" cap="none" strike="noStrike">
              <a:solidFill>
                <a:schemeClr val="dk2"/>
              </a:solidFill>
              <a:latin typeface="Proxima Nova"/>
              <a:ea typeface="Proxima Nova"/>
              <a:cs typeface="Proxima Nova"/>
              <a:sym typeface="Proxima Nov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4" name="Shape 564"/>
        <p:cNvGrpSpPr/>
        <p:nvPr/>
      </p:nvGrpSpPr>
      <p:grpSpPr>
        <a:xfrm>
          <a:off x="0" y="0"/>
          <a:ext cx="0" cy="0"/>
          <a:chOff x="0" y="0"/>
          <a:chExt cx="0" cy="0"/>
        </a:xfrm>
      </p:grpSpPr>
      <p:graphicFrame>
        <p:nvGraphicFramePr>
          <p:cNvPr id="565" name="Google Shape;565;p55"/>
          <p:cNvGraphicFramePr/>
          <p:nvPr/>
        </p:nvGraphicFramePr>
        <p:xfrm>
          <a:off x="457200" y="2567665"/>
          <a:ext cx="3000000" cy="3000000"/>
        </p:xfrm>
        <a:graphic>
          <a:graphicData uri="http://schemas.openxmlformats.org/drawingml/2006/table">
            <a:tbl>
              <a:tblPr>
                <a:noFill/>
                <a:tableStyleId>{19E75494-1AC4-4F6A-A398-5A9DB47FFFAE}</a:tableStyleId>
              </a:tblPr>
              <a:tblGrid>
                <a:gridCol w="8602750"/>
                <a:gridCol w="2494625"/>
                <a:gridCol w="2637000"/>
                <a:gridCol w="2649750"/>
                <a:gridCol w="749675"/>
                <a:gridCol w="4816650"/>
              </a:tblGrid>
              <a:tr h="721450">
                <a:tc>
                  <a:txBody>
                    <a:bodyPr/>
                    <a:lstStyle/>
                    <a:p>
                      <a:pPr indent="0" lvl="0" marL="0" rtl="0" algn="l">
                        <a:spcBef>
                          <a:spcPts val="0"/>
                        </a:spcBef>
                        <a:spcAft>
                          <a:spcPts val="0"/>
                        </a:spcAft>
                        <a:buNone/>
                      </a:pPr>
                      <a:r>
                        <a:t/>
                      </a:r>
                      <a:endParaRPr sz="2700">
                        <a:latin typeface="Proxima Nova"/>
                        <a:ea typeface="Proxima Nova"/>
                        <a:cs typeface="Proxima Nova"/>
                        <a:sym typeface="Proxima Nova"/>
                      </a:endParaRPr>
                    </a:p>
                    <a:p>
                      <a:pPr indent="0" lvl="0" marL="0" rtl="0" algn="l">
                        <a:spcBef>
                          <a:spcPts val="0"/>
                        </a:spcBef>
                        <a:spcAft>
                          <a:spcPts val="0"/>
                        </a:spcAft>
                        <a:buClr>
                          <a:schemeClr val="dk1"/>
                        </a:buClr>
                        <a:buSzPts val="2900"/>
                        <a:buFont typeface="Arial"/>
                        <a:buNone/>
                      </a:pPr>
                      <a:r>
                        <a:t/>
                      </a:r>
                      <a:endParaRPr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gridSpan="3">
                  <a:txBody>
                    <a:bodyPr/>
                    <a:lstStyle/>
                    <a:p>
                      <a:pPr indent="0" lvl="0" marL="0" rtl="0" algn="ctr">
                        <a:spcBef>
                          <a:spcPts val="0"/>
                        </a:spcBef>
                        <a:spcAft>
                          <a:spcPts val="0"/>
                        </a:spcAft>
                        <a:buNone/>
                      </a:pPr>
                      <a:r>
                        <a:rPr b="1" lang="en" sz="2700">
                          <a:latin typeface="Proxima Nova"/>
                          <a:ea typeface="Proxima Nova"/>
                          <a:cs typeface="Proxima Nova"/>
                          <a:sym typeface="Proxima Nova"/>
                        </a:rPr>
                        <a:t>HISTORICAL</a:t>
                      </a:r>
                      <a:endParaRPr b="1"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solidFill>
                      <a:prstDash val="solid"/>
                      <a:round/>
                      <a:headEnd len="sm" w="sm" type="none"/>
                      <a:tailEnd len="sm" w="sm" type="none"/>
                    </a:lnB>
                  </a:tcPr>
                </a:tc>
                <a:tc hMerge="1"/>
                <a:tc hMerge="1"/>
                <a:tc>
                  <a:txBody>
                    <a:bodyPr/>
                    <a:lstStyle/>
                    <a:p>
                      <a:pPr indent="0" lvl="0" marL="0" rtl="0" algn="ctr">
                        <a:spcBef>
                          <a:spcPts val="0"/>
                        </a:spcBef>
                        <a:spcAft>
                          <a:spcPts val="0"/>
                        </a:spcAft>
                        <a:buNone/>
                      </a:pPr>
                      <a:r>
                        <a:t/>
                      </a:r>
                      <a:endParaRPr b="1"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2700">
                          <a:latin typeface="Proxima Nova"/>
                          <a:ea typeface="Proxima Nova"/>
                          <a:cs typeface="Proxima Nova"/>
                          <a:sym typeface="Proxima Nova"/>
                        </a:rPr>
                        <a:t>OUTLOOK</a:t>
                      </a:r>
                      <a:r>
                        <a:rPr b="1" lang="en" sz="2700">
                          <a:latin typeface="Proxima Nova"/>
                          <a:ea typeface="Proxima Nova"/>
                          <a:cs typeface="Proxima Nova"/>
                          <a:sym typeface="Proxima Nova"/>
                        </a:rPr>
                        <a:t> as of Nov 12</a:t>
                      </a:r>
                      <a:endParaRPr b="1"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solidFill>
                      <a:prstDash val="solid"/>
                      <a:round/>
                      <a:headEnd len="sm" w="sm" type="none"/>
                      <a:tailEnd len="sm" w="sm" type="none"/>
                    </a:lnB>
                  </a:tcPr>
                </a:tc>
              </a:tr>
              <a:tr h="885450">
                <a:tc>
                  <a:txBody>
                    <a:bodyPr/>
                    <a:lstStyle/>
                    <a:p>
                      <a:pPr indent="0" lvl="0" marL="0" rtl="0" algn="l">
                        <a:spcBef>
                          <a:spcPts val="0"/>
                        </a:spcBef>
                        <a:spcAft>
                          <a:spcPts val="0"/>
                        </a:spcAft>
                        <a:buClr>
                          <a:schemeClr val="dk1"/>
                        </a:buClr>
                        <a:buSzPts val="2900"/>
                        <a:buFont typeface="Arial"/>
                        <a:buNone/>
                      </a:pPr>
                      <a:r>
                        <a:rPr i="1" lang="en" sz="2700">
                          <a:solidFill>
                            <a:schemeClr val="dk1"/>
                          </a:solidFill>
                          <a:latin typeface="Proxima Nova"/>
                          <a:ea typeface="Proxima Nova"/>
                          <a:cs typeface="Proxima Nova"/>
                          <a:sym typeface="Proxima Nova"/>
                        </a:rPr>
                        <a:t>In millions of USD</a:t>
                      </a:r>
                      <a:endParaRPr sz="2700">
                        <a:latin typeface="Proxima Nova"/>
                        <a:ea typeface="Proxima Nova"/>
                        <a:cs typeface="Proxima Nova"/>
                        <a:sym typeface="Proxima Nova"/>
                      </a:endParaRPr>
                    </a:p>
                  </a:txBody>
                  <a:tcPr marT="0" marB="0" marR="243825" marL="2438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2700" u="sng">
                          <a:latin typeface="Proxima Nova"/>
                          <a:ea typeface="Proxima Nova"/>
                          <a:cs typeface="Proxima Nova"/>
                          <a:sym typeface="Proxima Nova"/>
                        </a:rPr>
                        <a:t>FY2021</a:t>
                      </a:r>
                      <a:endParaRPr b="1" sz="2700" u="sng">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dash"/>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2700" u="sng">
                          <a:latin typeface="Proxima Nova"/>
                          <a:ea typeface="Proxima Nova"/>
                          <a:cs typeface="Proxima Nova"/>
                          <a:sym typeface="Proxima Nova"/>
                        </a:rPr>
                        <a:t>FY2022</a:t>
                      </a:r>
                      <a:endParaRPr b="1" sz="2700" u="sng">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dash"/>
                      <a:round/>
                      <a:headEnd len="sm" w="sm" type="none"/>
                      <a:tailEnd len="sm" w="sm" type="none"/>
                    </a:lnL>
                    <a:lnR cap="flat" cmpd="sng" w="9525">
                      <a:solidFill>
                        <a:srgbClr val="9E9E9E">
                          <a:alpha val="0"/>
                        </a:srgbClr>
                      </a:solidFill>
                      <a:prstDash val="dash"/>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2700" u="sng">
                          <a:latin typeface="Proxima Nova"/>
                          <a:ea typeface="Proxima Nova"/>
                          <a:cs typeface="Proxima Nova"/>
                          <a:sym typeface="Proxima Nova"/>
                        </a:rPr>
                        <a:t>FY2023</a:t>
                      </a:r>
                      <a:endParaRPr b="1" sz="2700" u="sng">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dash"/>
                      <a:round/>
                      <a:headEnd len="sm" w="sm" type="none"/>
                      <a:tailEnd len="sm" w="sm" type="none"/>
                    </a:lnL>
                    <a:lnR cap="flat" cmpd="sng" w="9525">
                      <a:solidFill>
                        <a:srgbClr val="9E9E9E">
                          <a:alpha val="0"/>
                        </a:srgbClr>
                      </a:solidFill>
                      <a:prstDash val="dash"/>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b="1" sz="2700" u="sng">
                        <a:solidFill>
                          <a:schemeClr val="dk1"/>
                        </a:solidFill>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dash"/>
                      <a:round/>
                      <a:headEnd len="sm" w="sm" type="none"/>
                      <a:tailEnd len="sm" w="sm" type="none"/>
                    </a:lnL>
                    <a:lnR cap="flat" cmpd="sng" w="9525">
                      <a:solidFill>
                        <a:srgbClr val="9E9E9E">
                          <a:alpha val="0"/>
                        </a:srgbClr>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2700" u="sng">
                          <a:latin typeface="Proxima Nova"/>
                          <a:ea typeface="Proxima Nova"/>
                          <a:cs typeface="Proxima Nova"/>
                          <a:sym typeface="Proxima Nova"/>
                        </a:rPr>
                        <a:t>FY2024</a:t>
                      </a:r>
                      <a:endParaRPr b="1" sz="2700" u="sng">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dash"/>
                      <a:round/>
                      <a:headEnd len="sm" w="sm" type="none"/>
                      <a:tailEnd len="sm" w="sm" type="none"/>
                    </a:lnL>
                    <a:lnR cap="flat" cmpd="sng" w="9525">
                      <a:solidFill>
                        <a:srgbClr val="9E9E9E">
                          <a:alpha val="0"/>
                        </a:srgbClr>
                      </a:solidFill>
                      <a:prstDash val="dash"/>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82575">
                <a:tc>
                  <a:txBody>
                    <a:bodyPr/>
                    <a:lstStyle/>
                    <a:p>
                      <a:pPr indent="0" lvl="0" marL="0" rtl="0" algn="l">
                        <a:spcBef>
                          <a:spcPts val="0"/>
                        </a:spcBef>
                        <a:spcAft>
                          <a:spcPts val="0"/>
                        </a:spcAft>
                        <a:buNone/>
                      </a:pPr>
                      <a:r>
                        <a:t/>
                      </a:r>
                      <a:endParaRPr b="1" sz="2700">
                        <a:solidFill>
                          <a:schemeClr val="dk1"/>
                        </a:solidFill>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b="1"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b="1"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dash"/>
                      <a:round/>
                      <a:headEnd len="sm" w="sm" type="none"/>
                      <a:tailEnd len="sm" w="sm" type="none"/>
                    </a:lnL>
                    <a:lnR cap="flat" cmpd="sng" w="9525">
                      <a:solidFill>
                        <a:srgbClr val="9E9E9E">
                          <a:alpha val="0"/>
                        </a:srgbClr>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b="1"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dash"/>
                      <a:round/>
                      <a:headEnd len="sm" w="sm" type="none"/>
                      <a:tailEnd len="sm" w="sm" type="none"/>
                    </a:lnL>
                    <a:lnR cap="flat" cmpd="sng" w="9525">
                      <a:solidFill>
                        <a:srgbClr val="9E9E9E">
                          <a:alpha val="0"/>
                        </a:srgbClr>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b="1"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dash"/>
                      <a:round/>
                      <a:headEnd len="sm" w="sm" type="none"/>
                      <a:tailEnd len="sm" w="sm" type="none"/>
                    </a:lnL>
                    <a:lnR cap="flat" cmpd="sng" w="9525">
                      <a:solidFill>
                        <a:srgbClr val="9E9E9E">
                          <a:alpha val="0"/>
                        </a:srgbClr>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b="1"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dash"/>
                      <a:round/>
                      <a:headEnd len="sm" w="sm" type="none"/>
                      <a:tailEnd len="sm" w="sm" type="none"/>
                    </a:lnL>
                    <a:lnR cap="flat" cmpd="sng" w="9525">
                      <a:solidFill>
                        <a:srgbClr val="9E9E9E">
                          <a:alpha val="0"/>
                        </a:srgbClr>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658975">
                <a:tc>
                  <a:txBody>
                    <a:bodyPr/>
                    <a:lstStyle/>
                    <a:p>
                      <a:pPr indent="0" lvl="0" marL="0" rtl="0" algn="l">
                        <a:spcBef>
                          <a:spcPts val="0"/>
                        </a:spcBef>
                        <a:spcAft>
                          <a:spcPts val="0"/>
                        </a:spcAft>
                        <a:buNone/>
                      </a:pPr>
                      <a:r>
                        <a:rPr b="1" lang="en" sz="2700">
                          <a:latin typeface="Proxima Nova"/>
                          <a:ea typeface="Proxima Nova"/>
                          <a:cs typeface="Proxima Nova"/>
                          <a:sym typeface="Proxima Nova"/>
                        </a:rPr>
                        <a:t>Revenue</a:t>
                      </a:r>
                      <a:endParaRPr b="1"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dash"/>
                      <a:round/>
                      <a:headEnd len="sm" w="sm" type="none"/>
                      <a:tailEnd len="sm" w="sm" type="none"/>
                    </a:lnL>
                    <a:lnR cap="flat" cmpd="sng" w="9525">
                      <a:solidFill>
                        <a:srgbClr val="9E9E9E">
                          <a:alpha val="0"/>
                        </a:srgbClr>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dash"/>
                      <a:round/>
                      <a:headEnd len="sm" w="sm" type="none"/>
                      <a:tailEnd len="sm" w="sm" type="none"/>
                    </a:lnL>
                    <a:lnR cap="flat" cmpd="sng" w="9525">
                      <a:solidFill>
                        <a:srgbClr val="9E9E9E">
                          <a:alpha val="0"/>
                        </a:srgbClr>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dash"/>
                      <a:round/>
                      <a:headEnd len="sm" w="sm" type="none"/>
                      <a:tailEnd len="sm" w="sm" type="none"/>
                    </a:lnL>
                    <a:lnR cap="flat" cmpd="sng" w="9525">
                      <a:solidFill>
                        <a:srgbClr val="9E9E9E">
                          <a:alpha val="0"/>
                        </a:srgbClr>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dash"/>
                      <a:round/>
                      <a:headEnd len="sm" w="sm" type="none"/>
                      <a:tailEnd len="sm" w="sm" type="none"/>
                    </a:lnL>
                    <a:lnR cap="flat" cmpd="sng" w="9525">
                      <a:solidFill>
                        <a:srgbClr val="9E9E9E">
                          <a:alpha val="0"/>
                        </a:srgbClr>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658975">
                <a:tc>
                  <a:txBody>
                    <a:bodyPr/>
                    <a:lstStyle/>
                    <a:p>
                      <a:pPr indent="0" lvl="0" marL="469900" rtl="0" algn="l">
                        <a:spcBef>
                          <a:spcPts val="0"/>
                        </a:spcBef>
                        <a:spcAft>
                          <a:spcPts val="0"/>
                        </a:spcAft>
                        <a:buNone/>
                      </a:pPr>
                      <a:r>
                        <a:rPr b="1" lang="en" sz="2700">
                          <a:latin typeface="Proxima Nova"/>
                          <a:ea typeface="Proxima Nova"/>
                          <a:cs typeface="Proxima Nova"/>
                          <a:sym typeface="Proxima Nova"/>
                        </a:rPr>
                        <a:t>Cell Engineering</a:t>
                      </a:r>
                      <a:endParaRPr b="1" baseline="30000"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2700">
                          <a:latin typeface="Proxima Nova"/>
                          <a:ea typeface="Proxima Nova"/>
                          <a:cs typeface="Proxima Nova"/>
                          <a:sym typeface="Proxima Nova"/>
                        </a:rPr>
                        <a:t>$113</a:t>
                      </a:r>
                      <a:endParaRPr b="1"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2700">
                          <a:latin typeface="Proxima Nova"/>
                          <a:ea typeface="Proxima Nova"/>
                          <a:cs typeface="Proxima Nova"/>
                          <a:sym typeface="Proxima Nova"/>
                        </a:rPr>
                        <a:t>$144</a:t>
                      </a:r>
                      <a:endParaRPr b="1"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dash"/>
                      <a:round/>
                      <a:headEnd len="sm" w="sm" type="none"/>
                      <a:tailEnd len="sm" w="sm" type="none"/>
                    </a:lnL>
                    <a:lnR cap="flat" cmpd="sng" w="9525">
                      <a:solidFill>
                        <a:srgbClr val="9E9E9E">
                          <a:alpha val="0"/>
                        </a:srgbClr>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2700">
                          <a:latin typeface="Proxima Nova"/>
                          <a:ea typeface="Proxima Nova"/>
                          <a:cs typeface="Proxima Nova"/>
                          <a:sym typeface="Proxima Nova"/>
                        </a:rPr>
                        <a:t>$</a:t>
                      </a:r>
                      <a:r>
                        <a:rPr b="1" lang="en" sz="2700">
                          <a:latin typeface="Proxima Nova"/>
                          <a:ea typeface="Proxima Nova"/>
                          <a:cs typeface="Proxima Nova"/>
                          <a:sym typeface="Proxima Nova"/>
                        </a:rPr>
                        <a:t>14</a:t>
                      </a:r>
                      <a:r>
                        <a:rPr b="1" lang="en" sz="2700">
                          <a:latin typeface="Proxima Nova"/>
                          <a:ea typeface="Proxima Nova"/>
                          <a:cs typeface="Proxima Nova"/>
                          <a:sym typeface="Proxima Nova"/>
                        </a:rPr>
                        <a:t>4</a:t>
                      </a:r>
                      <a:endParaRPr b="1"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dash"/>
                      <a:round/>
                      <a:headEnd len="sm" w="sm" type="none"/>
                      <a:tailEnd len="sm" w="sm" type="none"/>
                    </a:lnL>
                    <a:lnR cap="flat" cmpd="sng" w="9525">
                      <a:solidFill>
                        <a:srgbClr val="9E9E9E">
                          <a:alpha val="0"/>
                        </a:srgbClr>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b="1"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dash"/>
                      <a:round/>
                      <a:headEnd len="sm" w="sm" type="none"/>
                      <a:tailEnd len="sm" w="sm" type="none"/>
                    </a:lnL>
                    <a:lnR cap="flat" cmpd="sng" w="9525">
                      <a:solidFill>
                        <a:srgbClr val="9E9E9E">
                          <a:alpha val="0"/>
                        </a:srgbClr>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2700">
                          <a:latin typeface="Proxima Nova"/>
                          <a:ea typeface="Proxima Nova"/>
                          <a:cs typeface="Proxima Nova"/>
                          <a:sym typeface="Proxima Nova"/>
                        </a:rPr>
                        <a:t>$1</a:t>
                      </a:r>
                      <a:r>
                        <a:rPr b="1" lang="en" sz="2700">
                          <a:latin typeface="Proxima Nova"/>
                          <a:ea typeface="Proxima Nova"/>
                          <a:cs typeface="Proxima Nova"/>
                          <a:sym typeface="Proxima Nova"/>
                        </a:rPr>
                        <a:t>65-185</a:t>
                      </a:r>
                      <a:endParaRPr b="1"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dash"/>
                      <a:round/>
                      <a:headEnd len="sm" w="sm" type="none"/>
                      <a:tailEnd len="sm" w="sm" type="none"/>
                    </a:lnL>
                    <a:lnR cap="flat" cmpd="sng" w="9525">
                      <a:solidFill>
                        <a:srgbClr val="9E9E9E">
                          <a:alpha val="0"/>
                        </a:srgbClr>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436350">
                <a:tc>
                  <a:txBody>
                    <a:bodyPr/>
                    <a:lstStyle/>
                    <a:p>
                      <a:pPr indent="0" lvl="0" marL="469900" rtl="0" algn="l">
                        <a:spcBef>
                          <a:spcPts val="0"/>
                        </a:spcBef>
                        <a:spcAft>
                          <a:spcPts val="0"/>
                        </a:spcAft>
                        <a:buNone/>
                      </a:pPr>
                      <a:r>
                        <a:rPr i="1" lang="en" sz="2700">
                          <a:latin typeface="Proxima Nova"/>
                          <a:ea typeface="Proxima Nova"/>
                          <a:cs typeface="Proxima Nova"/>
                          <a:sym typeface="Proxima Nova"/>
                        </a:rPr>
                        <a:t>     Services</a:t>
                      </a:r>
                      <a:endParaRPr i="1"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i="1" lang="en" sz="2700">
                          <a:latin typeface="Proxima Nova"/>
                          <a:ea typeface="Proxima Nova"/>
                          <a:cs typeface="Proxima Nova"/>
                          <a:sym typeface="Proxima Nova"/>
                        </a:rPr>
                        <a:t>$86</a:t>
                      </a:r>
                      <a:endParaRPr i="1"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i="1" lang="en" sz="2700">
                          <a:latin typeface="Proxima Nova"/>
                          <a:ea typeface="Proxima Nova"/>
                          <a:cs typeface="Proxima Nova"/>
                          <a:sym typeface="Proxima Nova"/>
                        </a:rPr>
                        <a:t>$106</a:t>
                      </a:r>
                      <a:endParaRPr i="1"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dash"/>
                      <a:round/>
                      <a:headEnd len="sm" w="sm" type="none"/>
                      <a:tailEnd len="sm" w="sm" type="none"/>
                    </a:lnL>
                    <a:lnR cap="flat" cmpd="sng" w="9525">
                      <a:solidFill>
                        <a:srgbClr val="9E9E9E">
                          <a:alpha val="0"/>
                        </a:srgbClr>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i="1" lang="en" sz="2700">
                          <a:latin typeface="Proxima Nova"/>
                          <a:ea typeface="Proxima Nova"/>
                          <a:cs typeface="Proxima Nova"/>
                          <a:sym typeface="Proxima Nova"/>
                        </a:rPr>
                        <a:t>$139</a:t>
                      </a:r>
                      <a:endParaRPr i="1"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dash"/>
                      <a:round/>
                      <a:headEnd len="sm" w="sm" type="none"/>
                      <a:tailEnd len="sm" w="sm" type="none"/>
                    </a:lnL>
                    <a:lnR cap="flat" cmpd="sng" w="9525">
                      <a:solidFill>
                        <a:srgbClr val="9E9E9E">
                          <a:alpha val="0"/>
                        </a:srgbClr>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i="1"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dash"/>
                      <a:round/>
                      <a:headEnd len="sm" w="sm" type="none"/>
                      <a:tailEnd len="sm" w="sm" type="none"/>
                    </a:lnL>
                    <a:lnR cap="flat" cmpd="sng" w="9525">
                      <a:solidFill>
                        <a:srgbClr val="9E9E9E">
                          <a:alpha val="0"/>
                        </a:srgbClr>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i="1" lang="en" sz="2700">
                          <a:latin typeface="Proxima Nova"/>
                          <a:ea typeface="Proxima Nova"/>
                          <a:cs typeface="Proxima Nova"/>
                          <a:sym typeface="Proxima Nova"/>
                        </a:rPr>
                        <a:t>$1</a:t>
                      </a:r>
                      <a:r>
                        <a:rPr i="1" lang="en" sz="2700">
                          <a:latin typeface="Proxima Nova"/>
                          <a:ea typeface="Proxima Nova"/>
                          <a:cs typeface="Proxima Nova"/>
                          <a:sym typeface="Proxima Nova"/>
                        </a:rPr>
                        <a:t>20-140</a:t>
                      </a:r>
                      <a:endParaRPr i="1"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dash"/>
                      <a:round/>
                      <a:headEnd len="sm" w="sm" type="none"/>
                      <a:tailEnd len="sm" w="sm" type="none"/>
                    </a:lnL>
                    <a:lnR cap="flat" cmpd="sng" w="9525">
                      <a:solidFill>
                        <a:srgbClr val="9E9E9E">
                          <a:alpha val="0"/>
                        </a:srgbClr>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436350">
                <a:tc>
                  <a:txBody>
                    <a:bodyPr/>
                    <a:lstStyle/>
                    <a:p>
                      <a:pPr indent="0" lvl="0" marL="469900" rtl="0" algn="l">
                        <a:spcBef>
                          <a:spcPts val="0"/>
                        </a:spcBef>
                        <a:spcAft>
                          <a:spcPts val="0"/>
                        </a:spcAft>
                        <a:buNone/>
                      </a:pPr>
                      <a:r>
                        <a:rPr i="1" lang="en" sz="2700">
                          <a:latin typeface="Proxima Nova"/>
                          <a:ea typeface="Proxima Nova"/>
                          <a:cs typeface="Proxima Nova"/>
                          <a:sym typeface="Proxima Nova"/>
                        </a:rPr>
                        <a:t>     Downstream Value</a:t>
                      </a:r>
                      <a:endParaRPr baseline="30000" i="1"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i="1" lang="en" sz="2700">
                          <a:latin typeface="Proxima Nova"/>
                          <a:ea typeface="Proxima Nova"/>
                          <a:cs typeface="Proxima Nova"/>
                          <a:sym typeface="Proxima Nova"/>
                        </a:rPr>
                        <a:t>$27</a:t>
                      </a:r>
                      <a:endParaRPr i="1"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i="1" lang="en" sz="2700">
                          <a:latin typeface="Proxima Nova"/>
                          <a:ea typeface="Proxima Nova"/>
                          <a:cs typeface="Proxima Nova"/>
                          <a:sym typeface="Proxima Nova"/>
                        </a:rPr>
                        <a:t>$38</a:t>
                      </a:r>
                      <a:endParaRPr i="1"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dash"/>
                      <a:round/>
                      <a:headEnd len="sm" w="sm" type="none"/>
                      <a:tailEnd len="sm" w="sm" type="none"/>
                    </a:lnL>
                    <a:lnR cap="flat" cmpd="sng" w="9525">
                      <a:solidFill>
                        <a:srgbClr val="9E9E9E">
                          <a:alpha val="0"/>
                        </a:srgbClr>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i="1" lang="en" sz="2700">
                          <a:latin typeface="Proxima Nova"/>
                          <a:ea typeface="Proxima Nova"/>
                          <a:cs typeface="Proxima Nova"/>
                          <a:sym typeface="Proxima Nova"/>
                        </a:rPr>
                        <a:t>$4</a:t>
                      </a:r>
                      <a:endParaRPr i="1"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dash"/>
                      <a:round/>
                      <a:headEnd len="sm" w="sm" type="none"/>
                      <a:tailEnd len="sm" w="sm" type="none"/>
                    </a:lnL>
                    <a:lnR cap="flat" cmpd="sng" w="9525">
                      <a:solidFill>
                        <a:srgbClr val="9E9E9E">
                          <a:alpha val="0"/>
                        </a:srgbClr>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i="1"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dash"/>
                      <a:round/>
                      <a:headEnd len="sm" w="sm" type="none"/>
                      <a:tailEnd len="sm" w="sm" type="none"/>
                    </a:lnL>
                    <a:lnR cap="flat" cmpd="sng" w="9525">
                      <a:solidFill>
                        <a:srgbClr val="9E9E9E">
                          <a:alpha val="0"/>
                        </a:srgbClr>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i="1" lang="en" sz="2700">
                          <a:latin typeface="Proxima Nova"/>
                          <a:ea typeface="Proxima Nova"/>
                          <a:cs typeface="Proxima Nova"/>
                          <a:sym typeface="Proxima Nova"/>
                        </a:rPr>
                        <a:t>-</a:t>
                      </a:r>
                      <a:endParaRPr i="1"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dash"/>
                      <a:round/>
                      <a:headEnd len="sm" w="sm" type="none"/>
                      <a:tailEnd len="sm" w="sm" type="none"/>
                    </a:lnL>
                    <a:lnR cap="flat" cmpd="sng" w="9525">
                      <a:solidFill>
                        <a:srgbClr val="9E9E9E">
                          <a:alpha val="0"/>
                        </a:srgbClr>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73625">
                <a:tc>
                  <a:txBody>
                    <a:bodyPr/>
                    <a:lstStyle/>
                    <a:p>
                      <a:pPr indent="0" lvl="0" marL="469900" rtl="0" algn="l">
                        <a:spcBef>
                          <a:spcPts val="0"/>
                        </a:spcBef>
                        <a:spcAft>
                          <a:spcPts val="0"/>
                        </a:spcAft>
                        <a:buNone/>
                      </a:pPr>
                      <a:r>
                        <a:rPr i="1" lang="en" sz="2700">
                          <a:latin typeface="Proxima Nova"/>
                          <a:ea typeface="Proxima Nova"/>
                          <a:cs typeface="Proxima Nova"/>
                          <a:sym typeface="Proxima Nova"/>
                        </a:rPr>
                        <a:t>     </a:t>
                      </a:r>
                      <a:r>
                        <a:rPr i="1" lang="en" sz="2700">
                          <a:latin typeface="Proxima Nova"/>
                          <a:ea typeface="Proxima Nova"/>
                          <a:cs typeface="Proxima Nova"/>
                          <a:sym typeface="Proxima Nova"/>
                        </a:rPr>
                        <a:t>Motif 3Q24 </a:t>
                      </a:r>
                      <a:r>
                        <a:rPr i="1" lang="en" sz="2700">
                          <a:solidFill>
                            <a:schemeClr val="dk1"/>
                          </a:solidFill>
                          <a:latin typeface="Proxima Nova"/>
                          <a:ea typeface="Proxima Nova"/>
                          <a:cs typeface="Proxima Nova"/>
                          <a:sym typeface="Proxima Nova"/>
                        </a:rPr>
                        <a:t>non-cash deferred revenue relea</a:t>
                      </a:r>
                      <a:r>
                        <a:rPr i="1" lang="en" sz="2700">
                          <a:solidFill>
                            <a:schemeClr val="dk1"/>
                          </a:solidFill>
                          <a:latin typeface="Proxima Nova"/>
                          <a:ea typeface="Proxima Nova"/>
                          <a:cs typeface="Proxima Nova"/>
                          <a:sym typeface="Proxima Nova"/>
                        </a:rPr>
                        <a:t>se</a:t>
                      </a:r>
                      <a:endParaRPr i="1"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i="1" lang="en" sz="2700">
                          <a:latin typeface="Proxima Nova"/>
                          <a:ea typeface="Proxima Nova"/>
                          <a:cs typeface="Proxima Nova"/>
                          <a:sym typeface="Proxima Nova"/>
                        </a:rPr>
                        <a:t>-</a:t>
                      </a:r>
                      <a:endParaRPr i="1"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i="1" lang="en" sz="2700">
                          <a:latin typeface="Proxima Nova"/>
                          <a:ea typeface="Proxima Nova"/>
                          <a:cs typeface="Proxima Nova"/>
                          <a:sym typeface="Proxima Nova"/>
                        </a:rPr>
                        <a:t>-</a:t>
                      </a:r>
                      <a:endParaRPr i="1"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dash"/>
                      <a:round/>
                      <a:headEnd len="sm" w="sm" type="none"/>
                      <a:tailEnd len="sm" w="sm" type="none"/>
                    </a:lnL>
                    <a:lnR cap="flat" cmpd="sng" w="9525">
                      <a:solidFill>
                        <a:srgbClr val="9E9E9E">
                          <a:alpha val="0"/>
                        </a:srgbClr>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i="1" lang="en" sz="2700">
                          <a:latin typeface="Proxima Nova"/>
                          <a:ea typeface="Proxima Nova"/>
                          <a:cs typeface="Proxima Nova"/>
                          <a:sym typeface="Proxima Nova"/>
                        </a:rPr>
                        <a:t>-</a:t>
                      </a:r>
                      <a:endParaRPr i="1"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dash"/>
                      <a:round/>
                      <a:headEnd len="sm" w="sm" type="none"/>
                      <a:tailEnd len="sm" w="sm" type="none"/>
                    </a:lnL>
                    <a:lnR cap="flat" cmpd="sng" w="9525">
                      <a:solidFill>
                        <a:srgbClr val="9E9E9E">
                          <a:alpha val="0"/>
                        </a:srgbClr>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i="1"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dash"/>
                      <a:round/>
                      <a:headEnd len="sm" w="sm" type="none"/>
                      <a:tailEnd len="sm" w="sm" type="none"/>
                    </a:lnL>
                    <a:lnR cap="flat" cmpd="sng" w="9525">
                      <a:solidFill>
                        <a:srgbClr val="9E9E9E">
                          <a:alpha val="0"/>
                        </a:srgbClr>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i="1" lang="en" sz="2700">
                          <a:latin typeface="Proxima Nova"/>
                          <a:ea typeface="Proxima Nova"/>
                          <a:cs typeface="Proxima Nova"/>
                          <a:sym typeface="Proxima Nova"/>
                        </a:rPr>
                        <a:t>$45</a:t>
                      </a:r>
                      <a:endParaRPr i="1"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dash"/>
                      <a:round/>
                      <a:headEnd len="sm" w="sm" type="none"/>
                      <a:tailEnd len="sm" w="sm" type="none"/>
                    </a:lnL>
                    <a:lnR cap="flat" cmpd="sng" w="9525">
                      <a:solidFill>
                        <a:srgbClr val="9E9E9E">
                          <a:alpha val="0"/>
                        </a:srgbClr>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658975">
                <a:tc>
                  <a:txBody>
                    <a:bodyPr/>
                    <a:lstStyle/>
                    <a:p>
                      <a:pPr indent="0" lvl="0" marL="469900" rtl="0" algn="l">
                        <a:spcBef>
                          <a:spcPts val="0"/>
                        </a:spcBef>
                        <a:spcAft>
                          <a:spcPts val="0"/>
                        </a:spcAft>
                        <a:buNone/>
                      </a:pPr>
                      <a:r>
                        <a:rPr b="1" lang="en" sz="2700">
                          <a:latin typeface="Proxima Nova"/>
                          <a:ea typeface="Proxima Nova"/>
                          <a:cs typeface="Proxima Nova"/>
                          <a:sym typeface="Proxima Nova"/>
                        </a:rPr>
                        <a:t>Biosecurity</a:t>
                      </a:r>
                      <a:endParaRPr b="1"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2700">
                          <a:latin typeface="Proxima Nova"/>
                          <a:ea typeface="Proxima Nova"/>
                          <a:cs typeface="Proxima Nova"/>
                          <a:sym typeface="Proxima Nova"/>
                        </a:rPr>
                        <a:t>$201</a:t>
                      </a:r>
                      <a:endParaRPr b="1"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2700">
                          <a:latin typeface="Proxima Nova"/>
                          <a:ea typeface="Proxima Nova"/>
                          <a:cs typeface="Proxima Nova"/>
                          <a:sym typeface="Proxima Nova"/>
                        </a:rPr>
                        <a:t>$334</a:t>
                      </a:r>
                      <a:endParaRPr b="1"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dash"/>
                      <a:round/>
                      <a:headEnd len="sm" w="sm" type="none"/>
                      <a:tailEnd len="sm" w="sm" type="none"/>
                    </a:lnL>
                    <a:lnR cap="flat" cmpd="sng" w="9525">
                      <a:solidFill>
                        <a:srgbClr val="9E9E9E">
                          <a:alpha val="0"/>
                        </a:srgbClr>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2700">
                          <a:latin typeface="Proxima Nova"/>
                          <a:ea typeface="Proxima Nova"/>
                          <a:cs typeface="Proxima Nova"/>
                          <a:sym typeface="Proxima Nova"/>
                        </a:rPr>
                        <a:t>$108</a:t>
                      </a:r>
                      <a:endParaRPr b="1"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dash"/>
                      <a:round/>
                      <a:headEnd len="sm" w="sm" type="none"/>
                      <a:tailEnd len="sm" w="sm" type="none"/>
                    </a:lnL>
                    <a:lnR cap="flat" cmpd="sng" w="9525">
                      <a:solidFill>
                        <a:srgbClr val="9E9E9E">
                          <a:alpha val="0"/>
                        </a:srgbClr>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b="1"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dash"/>
                      <a:round/>
                      <a:headEnd len="sm" w="sm" type="none"/>
                      <a:tailEnd len="sm" w="sm" type="none"/>
                    </a:lnL>
                    <a:lnR cap="flat" cmpd="sng" w="9525">
                      <a:solidFill>
                        <a:srgbClr val="9E9E9E">
                          <a:alpha val="0"/>
                        </a:srgbClr>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2700">
                          <a:latin typeface="Proxima Nova"/>
                          <a:ea typeface="Proxima Nova"/>
                          <a:cs typeface="Proxima Nova"/>
                          <a:sym typeface="Proxima Nova"/>
                        </a:rPr>
                        <a:t>$50+</a:t>
                      </a:r>
                      <a:endParaRPr b="1"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dash"/>
                      <a:round/>
                      <a:headEnd len="sm" w="sm" type="none"/>
                      <a:tailEnd len="sm" w="sm" type="none"/>
                    </a:lnL>
                    <a:lnR cap="flat" cmpd="sng" w="9525">
                      <a:solidFill>
                        <a:srgbClr val="9E9E9E">
                          <a:alpha val="0"/>
                        </a:srgbClr>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658975">
                <a:tc gridSpan="6">
                  <a:txBody>
                    <a:bodyPr/>
                    <a:lstStyle/>
                    <a:p>
                      <a:pPr indent="0" lvl="0" marL="0" rtl="0" algn="ctr">
                        <a:spcBef>
                          <a:spcPts val="0"/>
                        </a:spcBef>
                        <a:spcAft>
                          <a:spcPts val="0"/>
                        </a:spcAft>
                        <a:buNone/>
                      </a:pPr>
                      <a:r>
                        <a:t/>
                      </a:r>
                      <a:endParaRPr i="1" sz="2700">
                        <a:solidFill>
                          <a:srgbClr val="888888"/>
                        </a:solidFill>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hMerge="1"/>
                <a:tc hMerge="1"/>
                <a:tc hMerge="1"/>
                <a:tc hMerge="1"/>
                <a:tc hMerge="1"/>
              </a:tr>
              <a:tr h="658975">
                <a:tc>
                  <a:txBody>
                    <a:bodyPr/>
                    <a:lstStyle/>
                    <a:p>
                      <a:pPr indent="0" lvl="0" marL="0" rtl="0" algn="l">
                        <a:spcBef>
                          <a:spcPts val="0"/>
                        </a:spcBef>
                        <a:spcAft>
                          <a:spcPts val="0"/>
                        </a:spcAft>
                        <a:buNone/>
                      </a:pPr>
                      <a:r>
                        <a:rPr b="1" lang="en" sz="2700">
                          <a:latin typeface="Proxima Nova"/>
                          <a:ea typeface="Proxima Nova"/>
                          <a:cs typeface="Proxima Nova"/>
                          <a:sym typeface="Proxima Nova"/>
                        </a:rPr>
                        <a:t>Total revenue</a:t>
                      </a:r>
                      <a:endParaRPr b="1"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rPr b="1" lang="en" sz="2700">
                          <a:latin typeface="Proxima Nova"/>
                          <a:ea typeface="Proxima Nova"/>
                          <a:cs typeface="Proxima Nova"/>
                          <a:sym typeface="Proxima Nova"/>
                        </a:rPr>
                        <a:t>$314</a:t>
                      </a:r>
                      <a:endParaRPr b="1"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rPr b="1" lang="en" sz="2700">
                          <a:latin typeface="Proxima Nova"/>
                          <a:ea typeface="Proxima Nova"/>
                          <a:cs typeface="Proxima Nova"/>
                          <a:sym typeface="Proxima Nova"/>
                        </a:rPr>
                        <a:t>$478</a:t>
                      </a:r>
                      <a:endParaRPr b="1"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rPr b="1" lang="en" sz="2700">
                          <a:latin typeface="Proxima Nova"/>
                          <a:ea typeface="Proxima Nova"/>
                          <a:cs typeface="Proxima Nova"/>
                          <a:sym typeface="Proxima Nova"/>
                        </a:rPr>
                        <a:t>$251</a:t>
                      </a:r>
                      <a:endParaRPr b="1"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dash"/>
                      <a:round/>
                      <a:headEnd len="sm" w="sm" type="none"/>
                      <a:tailEnd len="sm" w="sm" type="none"/>
                    </a:lnL>
                    <a:lnR cap="flat" cmpd="sng" w="9525">
                      <a:solidFill>
                        <a:srgbClr val="9E9E9E">
                          <a:alpha val="0"/>
                        </a:srgbClr>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t/>
                      </a:r>
                      <a:endParaRPr b="1"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dash"/>
                      <a:round/>
                      <a:headEnd len="sm" w="sm" type="none"/>
                      <a:tailEnd len="sm" w="sm" type="none"/>
                    </a:lnL>
                    <a:lnR cap="flat" cmpd="sng" w="9525">
                      <a:solidFill>
                        <a:srgbClr val="9E9E9E">
                          <a:alpha val="0"/>
                        </a:srgbClr>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rPr b="1" lang="en" sz="2700">
                          <a:latin typeface="Proxima Nova"/>
                          <a:ea typeface="Proxima Nova"/>
                          <a:cs typeface="Proxima Nova"/>
                          <a:sym typeface="Proxima Nova"/>
                        </a:rPr>
                        <a:t>$215-235</a:t>
                      </a:r>
                      <a:endParaRPr b="1"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dash"/>
                      <a:round/>
                      <a:headEnd len="sm" w="sm" type="none"/>
                      <a:tailEnd len="sm" w="sm" type="none"/>
                    </a:lnL>
                    <a:lnR cap="flat" cmpd="sng" w="9525">
                      <a:solidFill>
                        <a:srgbClr val="9E9E9E">
                          <a:alpha val="0"/>
                        </a:srgbClr>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accent4"/>
                    </a:solidFill>
                  </a:tcPr>
                </a:tc>
              </a:tr>
              <a:tr h="658975">
                <a:tc>
                  <a:txBody>
                    <a:bodyPr/>
                    <a:lstStyle/>
                    <a:p>
                      <a:pPr indent="0" lvl="0" marL="0" rtl="0" algn="l">
                        <a:spcBef>
                          <a:spcPts val="0"/>
                        </a:spcBef>
                        <a:spcAft>
                          <a:spcPts val="0"/>
                        </a:spcAft>
                        <a:buNone/>
                      </a:pPr>
                      <a:r>
                        <a:t/>
                      </a:r>
                      <a:endParaRPr b="1"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b="1"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b="1"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b="1"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dash"/>
                      <a:round/>
                      <a:headEnd len="sm" w="sm" type="none"/>
                      <a:tailEnd len="sm" w="sm" type="none"/>
                    </a:lnL>
                    <a:lnR cap="flat" cmpd="sng" w="9525">
                      <a:solidFill>
                        <a:srgbClr val="9E9E9E">
                          <a:alpha val="0"/>
                        </a:srgbClr>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b="1"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dash"/>
                      <a:round/>
                      <a:headEnd len="sm" w="sm" type="none"/>
                      <a:tailEnd len="sm" w="sm" type="none"/>
                    </a:lnL>
                    <a:lnR cap="flat" cmpd="sng" w="9525">
                      <a:solidFill>
                        <a:srgbClr val="9E9E9E">
                          <a:alpha val="0"/>
                        </a:srgbClr>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2700">
                        <a:latin typeface="Proxima Nova"/>
                        <a:ea typeface="Proxima Nova"/>
                        <a:cs typeface="Proxima Nova"/>
                        <a:sym typeface="Proxima Nova"/>
                      </a:endParaRPr>
                    </a:p>
                  </a:txBody>
                  <a:tcPr marT="0" marB="0" marR="243825" marL="243825" anchor="ctr">
                    <a:lnL cap="flat" cmpd="sng" w="9525">
                      <a:solidFill>
                        <a:srgbClr val="9E9E9E">
                          <a:alpha val="0"/>
                        </a:srgbClr>
                      </a:solidFill>
                      <a:prstDash val="dash"/>
                      <a:round/>
                      <a:headEnd len="sm" w="sm" type="none"/>
                      <a:tailEnd len="sm" w="sm" type="none"/>
                    </a:lnL>
                    <a:lnR cap="flat" cmpd="sng" w="9525">
                      <a:solidFill>
                        <a:srgbClr val="9E9E9E">
                          <a:alpha val="0"/>
                        </a:srgbClr>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pic>
        <p:nvPicPr>
          <p:cNvPr id="566" name="Google Shape;566;p55"/>
          <p:cNvPicPr preferRelativeResize="0"/>
          <p:nvPr/>
        </p:nvPicPr>
        <p:blipFill>
          <a:blip r:embed="rId3">
            <a:alphaModFix/>
          </a:blip>
          <a:stretch>
            <a:fillRect/>
          </a:stretch>
        </p:blipFill>
        <p:spPr>
          <a:xfrm>
            <a:off x="22786250" y="1375400"/>
            <a:ext cx="9523" cy="9523"/>
          </a:xfrm>
          <a:prstGeom prst="rect">
            <a:avLst/>
          </a:prstGeom>
          <a:noFill/>
          <a:ln>
            <a:noFill/>
          </a:ln>
        </p:spPr>
      </p:pic>
      <p:sp>
        <p:nvSpPr>
          <p:cNvPr id="567" name="Google Shape;567;p55"/>
          <p:cNvSpPr txBox="1"/>
          <p:nvPr>
            <p:ph type="title"/>
          </p:nvPr>
        </p:nvSpPr>
        <p:spPr>
          <a:xfrm>
            <a:off x="457200" y="346325"/>
            <a:ext cx="22107900" cy="137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5700">
                <a:latin typeface="Proxima Nova"/>
                <a:ea typeface="Proxima Nova"/>
                <a:cs typeface="Proxima Nova"/>
                <a:sym typeface="Proxima Nova"/>
              </a:rPr>
              <a:t>Delivering on cell engineering and biosecurity revenue while undergoing major cost take-outs</a:t>
            </a:r>
            <a:endParaRPr sz="5700">
              <a:latin typeface="Proxima Nova"/>
              <a:ea typeface="Proxima Nova"/>
              <a:cs typeface="Proxima Nova"/>
              <a:sym typeface="Proxima Nova"/>
            </a:endParaRPr>
          </a:p>
        </p:txBody>
      </p:sp>
      <p:sp>
        <p:nvSpPr>
          <p:cNvPr id="568" name="Google Shape;568;p55"/>
          <p:cNvSpPr txBox="1"/>
          <p:nvPr>
            <p:ph type="title"/>
          </p:nvPr>
        </p:nvSpPr>
        <p:spPr>
          <a:xfrm>
            <a:off x="678350" y="9762425"/>
            <a:ext cx="22107900" cy="137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4000">
                <a:latin typeface="Proxima Nova"/>
                <a:ea typeface="Proxima Nova"/>
                <a:cs typeface="Proxima Nova"/>
                <a:sym typeface="Proxima Nova"/>
              </a:rPr>
              <a:t>Reminder: </a:t>
            </a:r>
            <a:r>
              <a:rPr lang="en" sz="4000">
                <a:latin typeface="Proxima Nova"/>
                <a:ea typeface="Proxima Nova"/>
                <a:cs typeface="Proxima Nova"/>
                <a:sym typeface="Proxima Nova"/>
              </a:rPr>
              <a:t>Ginkgo updated guidance on Nov 12 earnings call solely to reflect the $45 million non-cash deferred revenue release</a:t>
            </a:r>
            <a:endParaRPr sz="4000">
              <a:latin typeface="Proxima Nova"/>
              <a:ea typeface="Proxima Nova"/>
              <a:cs typeface="Proxima Nova"/>
              <a:sym typeface="Proxima Nov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72" name="Shape 572"/>
        <p:cNvGrpSpPr/>
        <p:nvPr/>
      </p:nvGrpSpPr>
      <p:grpSpPr>
        <a:xfrm>
          <a:off x="0" y="0"/>
          <a:ext cx="0" cy="0"/>
          <a:chOff x="0" y="0"/>
          <a:chExt cx="0" cy="0"/>
        </a:xfrm>
      </p:grpSpPr>
      <p:sp>
        <p:nvSpPr>
          <p:cNvPr id="573" name="Google Shape;573;p56"/>
          <p:cNvSpPr txBox="1"/>
          <p:nvPr/>
        </p:nvSpPr>
        <p:spPr>
          <a:xfrm>
            <a:off x="1317356" y="2664055"/>
            <a:ext cx="881700" cy="1569900"/>
          </a:xfrm>
          <a:prstGeom prst="rect">
            <a:avLst/>
          </a:prstGeom>
          <a:noFill/>
          <a:ln>
            <a:noFill/>
          </a:ln>
        </p:spPr>
        <p:txBody>
          <a:bodyPr anchorCtr="0" anchor="t" bIns="45725" lIns="91475" spcFirstLastPara="1" rIns="91475" wrap="square" tIns="45725">
            <a:spAutoFit/>
          </a:bodyPr>
          <a:lstStyle/>
          <a:p>
            <a:pPr indent="0" lvl="0" marL="0" marR="0" rtl="0" algn="l">
              <a:spcBef>
                <a:spcPts val="0"/>
              </a:spcBef>
              <a:spcAft>
                <a:spcPts val="0"/>
              </a:spcAft>
              <a:buNone/>
            </a:pPr>
            <a:r>
              <a:rPr b="1" lang="en" sz="9600">
                <a:solidFill>
                  <a:schemeClr val="accent2"/>
                </a:solidFill>
                <a:latin typeface="Proxima Nova"/>
                <a:ea typeface="Proxima Nova"/>
                <a:cs typeface="Proxima Nova"/>
                <a:sym typeface="Proxima Nova"/>
              </a:rPr>
              <a:t>1</a:t>
            </a:r>
            <a:endParaRPr sz="1300">
              <a:solidFill>
                <a:schemeClr val="accent2"/>
              </a:solidFill>
              <a:latin typeface="Proxima Nova"/>
              <a:ea typeface="Proxima Nova"/>
              <a:cs typeface="Proxima Nova"/>
              <a:sym typeface="Proxima Nova"/>
            </a:endParaRPr>
          </a:p>
        </p:txBody>
      </p:sp>
      <p:sp>
        <p:nvSpPr>
          <p:cNvPr id="574" name="Google Shape;574;p56"/>
          <p:cNvSpPr txBox="1"/>
          <p:nvPr/>
        </p:nvSpPr>
        <p:spPr>
          <a:xfrm>
            <a:off x="8362105" y="2664056"/>
            <a:ext cx="1138500" cy="1569900"/>
          </a:xfrm>
          <a:prstGeom prst="rect">
            <a:avLst/>
          </a:prstGeom>
          <a:noFill/>
          <a:ln>
            <a:noFill/>
          </a:ln>
        </p:spPr>
        <p:txBody>
          <a:bodyPr anchorCtr="0" anchor="t" bIns="45725" lIns="91475" spcFirstLastPara="1" rIns="91475" wrap="square" tIns="45725">
            <a:spAutoFit/>
          </a:bodyPr>
          <a:lstStyle/>
          <a:p>
            <a:pPr indent="0" lvl="0" marL="0" marR="0" rtl="0" algn="l">
              <a:spcBef>
                <a:spcPts val="0"/>
              </a:spcBef>
              <a:spcAft>
                <a:spcPts val="0"/>
              </a:spcAft>
              <a:buNone/>
            </a:pPr>
            <a:r>
              <a:rPr b="1" lang="en" sz="9600">
                <a:solidFill>
                  <a:schemeClr val="accent2"/>
                </a:solidFill>
                <a:latin typeface="Proxima Nova"/>
                <a:ea typeface="Proxima Nova"/>
                <a:cs typeface="Proxima Nova"/>
                <a:sym typeface="Proxima Nova"/>
              </a:rPr>
              <a:t>2</a:t>
            </a:r>
            <a:endParaRPr sz="1300">
              <a:solidFill>
                <a:schemeClr val="accent2"/>
              </a:solidFill>
              <a:latin typeface="Proxima Nova"/>
              <a:ea typeface="Proxima Nova"/>
              <a:cs typeface="Proxima Nova"/>
              <a:sym typeface="Proxima Nova"/>
            </a:endParaRPr>
          </a:p>
        </p:txBody>
      </p:sp>
      <p:sp>
        <p:nvSpPr>
          <p:cNvPr id="575" name="Google Shape;575;p56"/>
          <p:cNvSpPr txBox="1"/>
          <p:nvPr/>
        </p:nvSpPr>
        <p:spPr>
          <a:xfrm>
            <a:off x="15729308" y="2664055"/>
            <a:ext cx="1128000" cy="1569900"/>
          </a:xfrm>
          <a:prstGeom prst="rect">
            <a:avLst/>
          </a:prstGeom>
          <a:noFill/>
          <a:ln>
            <a:noFill/>
          </a:ln>
        </p:spPr>
        <p:txBody>
          <a:bodyPr anchorCtr="0" anchor="t" bIns="45725" lIns="91475" spcFirstLastPara="1" rIns="91475" wrap="square" tIns="45725">
            <a:spAutoFit/>
          </a:bodyPr>
          <a:lstStyle/>
          <a:p>
            <a:pPr indent="0" lvl="0" marL="0" marR="0" rtl="0" algn="l">
              <a:lnSpc>
                <a:spcPct val="100000"/>
              </a:lnSpc>
              <a:spcBef>
                <a:spcPts val="0"/>
              </a:spcBef>
              <a:spcAft>
                <a:spcPts val="0"/>
              </a:spcAft>
              <a:buNone/>
            </a:pPr>
            <a:r>
              <a:rPr b="1" lang="en" sz="9600">
                <a:solidFill>
                  <a:schemeClr val="accent2"/>
                </a:solidFill>
                <a:latin typeface="Proxima Nova"/>
                <a:ea typeface="Proxima Nova"/>
                <a:cs typeface="Proxima Nova"/>
                <a:sym typeface="Proxima Nova"/>
              </a:rPr>
              <a:t>3</a:t>
            </a:r>
            <a:endParaRPr sz="1300">
              <a:solidFill>
                <a:schemeClr val="accent2"/>
              </a:solidFill>
              <a:latin typeface="Proxima Nova"/>
              <a:ea typeface="Proxima Nova"/>
              <a:cs typeface="Proxima Nova"/>
              <a:sym typeface="Proxima Nova"/>
            </a:endParaRPr>
          </a:p>
        </p:txBody>
      </p:sp>
      <p:sp>
        <p:nvSpPr>
          <p:cNvPr id="576" name="Google Shape;576;p56"/>
          <p:cNvSpPr/>
          <p:nvPr/>
        </p:nvSpPr>
        <p:spPr>
          <a:xfrm>
            <a:off x="8546113" y="4312600"/>
            <a:ext cx="6227100" cy="1963200"/>
          </a:xfrm>
          <a:prstGeom prst="rect">
            <a:avLst/>
          </a:prstGeom>
          <a:noFill/>
          <a:ln>
            <a:noFill/>
          </a:ln>
        </p:spPr>
        <p:txBody>
          <a:bodyPr anchorCtr="0" anchor="t" bIns="91475" lIns="91475" spcFirstLastPara="1" rIns="91475" wrap="square" tIns="91475">
            <a:noAutofit/>
          </a:bodyPr>
          <a:lstStyle/>
          <a:p>
            <a:pPr indent="0" lvl="0" marL="0" rtl="0" algn="l">
              <a:spcBef>
                <a:spcPts val="0"/>
              </a:spcBef>
              <a:spcAft>
                <a:spcPts val="0"/>
              </a:spcAft>
              <a:buClr>
                <a:schemeClr val="dk1"/>
              </a:buClr>
              <a:buFont typeface="Arial"/>
              <a:buNone/>
            </a:pPr>
            <a:r>
              <a:rPr b="1" lang="en" sz="4000">
                <a:solidFill>
                  <a:schemeClr val="lt2"/>
                </a:solidFill>
                <a:latin typeface="Proxima Nova"/>
                <a:ea typeface="Proxima Nova"/>
                <a:cs typeface="Proxima Nova"/>
                <a:sym typeface="Proxima Nova"/>
              </a:rPr>
              <a:t>Restructuring in mid-2024 has greatly reduced cash opex</a:t>
            </a:r>
            <a:endParaRPr b="1" sz="4000">
              <a:solidFill>
                <a:schemeClr val="lt2"/>
              </a:solidFill>
              <a:latin typeface="Proxima Nova"/>
              <a:ea typeface="Proxima Nova"/>
              <a:cs typeface="Proxima Nova"/>
              <a:sym typeface="Proxima Nova"/>
            </a:endParaRPr>
          </a:p>
          <a:p>
            <a:pPr indent="0" lvl="0" marL="0" rtl="0" algn="l">
              <a:spcBef>
                <a:spcPts val="0"/>
              </a:spcBef>
              <a:spcAft>
                <a:spcPts val="0"/>
              </a:spcAft>
              <a:buClr>
                <a:schemeClr val="dk1"/>
              </a:buClr>
              <a:buSzPts val="2900"/>
              <a:buFont typeface="Arial"/>
              <a:buNone/>
            </a:pPr>
            <a:r>
              <a:t/>
            </a:r>
            <a:endParaRPr b="1" sz="4000">
              <a:solidFill>
                <a:schemeClr val="lt1"/>
              </a:solidFill>
              <a:latin typeface="Proxima Nova"/>
              <a:ea typeface="Proxima Nova"/>
              <a:cs typeface="Proxima Nova"/>
              <a:sym typeface="Proxima Nova"/>
            </a:endParaRPr>
          </a:p>
          <a:p>
            <a:pPr indent="0" lvl="0" marL="0" rtl="0" algn="l">
              <a:spcBef>
                <a:spcPts val="0"/>
              </a:spcBef>
              <a:spcAft>
                <a:spcPts val="0"/>
              </a:spcAft>
              <a:buClr>
                <a:schemeClr val="dk1"/>
              </a:buClr>
              <a:buFont typeface="Arial"/>
              <a:buNone/>
            </a:pPr>
            <a:r>
              <a:rPr b="1" lang="en" sz="4000">
                <a:solidFill>
                  <a:schemeClr val="lt1"/>
                </a:solidFill>
                <a:latin typeface="Proxima Nova"/>
                <a:ea typeface="Proxima Nova"/>
                <a:cs typeface="Proxima Nova"/>
                <a:sym typeface="Proxima Nova"/>
              </a:rPr>
              <a:t> </a:t>
            </a:r>
            <a:endParaRPr b="1" sz="4000">
              <a:solidFill>
                <a:schemeClr val="lt1"/>
              </a:solidFill>
              <a:latin typeface="Proxima Nova"/>
              <a:ea typeface="Proxima Nova"/>
              <a:cs typeface="Proxima Nova"/>
              <a:sym typeface="Proxima Nova"/>
            </a:endParaRPr>
          </a:p>
        </p:txBody>
      </p:sp>
      <p:sp>
        <p:nvSpPr>
          <p:cNvPr id="577" name="Google Shape;577;p56"/>
          <p:cNvSpPr/>
          <p:nvPr/>
        </p:nvSpPr>
        <p:spPr>
          <a:xfrm>
            <a:off x="1341450" y="4312600"/>
            <a:ext cx="6213600" cy="1963200"/>
          </a:xfrm>
          <a:prstGeom prst="rect">
            <a:avLst/>
          </a:prstGeom>
          <a:noFill/>
          <a:ln>
            <a:noFill/>
          </a:ln>
        </p:spPr>
        <p:txBody>
          <a:bodyPr anchorCtr="0" anchor="t" bIns="91475" lIns="91475" spcFirstLastPara="1" rIns="91475" wrap="square" tIns="91475">
            <a:noAutofit/>
          </a:bodyPr>
          <a:lstStyle/>
          <a:p>
            <a:pPr indent="0" lvl="0" marL="0" rtl="0" algn="l">
              <a:spcBef>
                <a:spcPts val="0"/>
              </a:spcBef>
              <a:spcAft>
                <a:spcPts val="0"/>
              </a:spcAft>
              <a:buClr>
                <a:schemeClr val="dk1"/>
              </a:buClr>
              <a:buSzPts val="2900"/>
              <a:buFont typeface="Arial"/>
              <a:buNone/>
            </a:pPr>
            <a:r>
              <a:rPr b="1" lang="en" sz="4000">
                <a:solidFill>
                  <a:schemeClr val="lt2"/>
                </a:solidFill>
                <a:latin typeface="Proxima Nova"/>
                <a:ea typeface="Proxima Nova"/>
                <a:cs typeface="Proxima Nova"/>
                <a:sym typeface="Proxima Nova"/>
              </a:rPr>
              <a:t>Ginkgo continues to grow our revenue in biopharma</a:t>
            </a:r>
            <a:endParaRPr b="1" sz="4000">
              <a:solidFill>
                <a:schemeClr val="lt2"/>
              </a:solidFill>
              <a:latin typeface="Proxima Nova"/>
              <a:ea typeface="Proxima Nova"/>
              <a:cs typeface="Proxima Nova"/>
              <a:sym typeface="Proxima Nova"/>
            </a:endParaRPr>
          </a:p>
        </p:txBody>
      </p:sp>
      <p:sp>
        <p:nvSpPr>
          <p:cNvPr id="578" name="Google Shape;578;p56"/>
          <p:cNvSpPr/>
          <p:nvPr/>
        </p:nvSpPr>
        <p:spPr>
          <a:xfrm>
            <a:off x="15764575" y="4312600"/>
            <a:ext cx="6434400" cy="1963200"/>
          </a:xfrm>
          <a:prstGeom prst="rect">
            <a:avLst/>
          </a:prstGeom>
          <a:noFill/>
          <a:ln>
            <a:noFill/>
          </a:ln>
        </p:spPr>
        <p:txBody>
          <a:bodyPr anchorCtr="0" anchor="t" bIns="91475" lIns="91475" spcFirstLastPara="1" rIns="91475" wrap="square" tIns="91475">
            <a:noAutofit/>
          </a:bodyPr>
          <a:lstStyle/>
          <a:p>
            <a:pPr indent="0" lvl="0" marL="0" marR="0" rtl="0" algn="l">
              <a:spcBef>
                <a:spcPts val="0"/>
              </a:spcBef>
              <a:spcAft>
                <a:spcPts val="0"/>
              </a:spcAft>
              <a:buClr>
                <a:schemeClr val="dk1"/>
              </a:buClr>
              <a:buSzPts val="1100"/>
              <a:buFont typeface="Arial"/>
              <a:buNone/>
            </a:pPr>
            <a:r>
              <a:rPr b="1" lang="en" sz="4000">
                <a:solidFill>
                  <a:schemeClr val="lt1"/>
                </a:solidFill>
                <a:latin typeface="Proxima Nova"/>
                <a:ea typeface="Proxima Nova"/>
                <a:cs typeface="Proxima Nova"/>
                <a:sym typeface="Proxima Nova"/>
              </a:rPr>
              <a:t>Expansion into direct sales of life science tools &amp; services is opening new markets for our transformational tech</a:t>
            </a:r>
            <a:endParaRPr b="1" sz="4000">
              <a:solidFill>
                <a:schemeClr val="lt1"/>
              </a:solidFill>
              <a:highlight>
                <a:schemeClr val="accent6"/>
              </a:highlight>
              <a:latin typeface="Proxima Nova"/>
              <a:ea typeface="Proxima Nova"/>
              <a:cs typeface="Proxima Nova"/>
              <a:sym typeface="Proxima Nova"/>
            </a:endParaRPr>
          </a:p>
        </p:txBody>
      </p:sp>
      <p:sp>
        <p:nvSpPr>
          <p:cNvPr id="579" name="Google Shape;579;p56"/>
          <p:cNvSpPr txBox="1"/>
          <p:nvPr>
            <p:ph idx="12" type="sldNum"/>
          </p:nvPr>
        </p:nvSpPr>
        <p:spPr>
          <a:xfrm>
            <a:off x="17223354" y="12712701"/>
            <a:ext cx="5487000" cy="730500"/>
          </a:xfrm>
          <a:prstGeom prst="rect">
            <a:avLst/>
          </a:prstGeom>
        </p:spPr>
        <p:txBody>
          <a:bodyPr anchorCtr="0" anchor="ctr" bIns="243825" lIns="243825" spcFirstLastPara="1" rIns="243825" wrap="square" tIns="243825">
            <a:noAutofit/>
          </a:bodyPr>
          <a:lstStyle/>
          <a:p>
            <a:pPr indent="0" lvl="0" marL="0" rtl="0" algn="r">
              <a:spcBef>
                <a:spcPts val="0"/>
              </a:spcBef>
              <a:spcAft>
                <a:spcPts val="0"/>
              </a:spcAft>
              <a:buClr>
                <a:srgbClr val="000000"/>
              </a:buClr>
              <a:buFont typeface="Arial"/>
              <a:buNone/>
            </a:pPr>
            <a:fld id="{00000000-1234-1234-1234-123412341234}" type="slidenum">
              <a:rPr lang="en" sz="3700"/>
              <a:t>‹#›</a:t>
            </a:fld>
            <a:endParaRPr sz="3700"/>
          </a:p>
        </p:txBody>
      </p:sp>
      <p:cxnSp>
        <p:nvCxnSpPr>
          <p:cNvPr id="580" name="Google Shape;580;p56"/>
          <p:cNvCxnSpPr/>
          <p:nvPr/>
        </p:nvCxnSpPr>
        <p:spPr>
          <a:xfrm rot="10800000">
            <a:off x="15764567" y="7660900"/>
            <a:ext cx="6100800" cy="0"/>
          </a:xfrm>
          <a:prstGeom prst="straightConnector1">
            <a:avLst/>
          </a:prstGeom>
          <a:noFill/>
          <a:ln cap="flat" cmpd="sng" w="76200">
            <a:solidFill>
              <a:srgbClr val="08C5A0"/>
            </a:solidFill>
            <a:prstDash val="solid"/>
            <a:miter lim="800000"/>
            <a:headEnd len="sm" w="sm" type="none"/>
            <a:tailEnd len="sm" w="sm" type="none"/>
          </a:ln>
        </p:spPr>
      </p:cxnSp>
      <p:sp>
        <p:nvSpPr>
          <p:cNvPr id="581" name="Google Shape;581;p56"/>
          <p:cNvSpPr/>
          <p:nvPr/>
        </p:nvSpPr>
        <p:spPr>
          <a:xfrm>
            <a:off x="1199206" y="1150350"/>
            <a:ext cx="5214300" cy="708000"/>
          </a:xfrm>
          <a:prstGeom prst="rect">
            <a:avLst/>
          </a:prstGeom>
          <a:noFill/>
          <a:ln>
            <a:noFill/>
          </a:ln>
        </p:spPr>
        <p:txBody>
          <a:bodyPr anchorCtr="0" anchor="t" bIns="45725" lIns="91475" spcFirstLastPara="1" rIns="91475" wrap="square" tIns="45725">
            <a:noAutofit/>
          </a:bodyPr>
          <a:lstStyle/>
          <a:p>
            <a:pPr indent="0" lvl="0" marL="0" marR="0" rtl="0" algn="l">
              <a:spcBef>
                <a:spcPts val="0"/>
              </a:spcBef>
              <a:spcAft>
                <a:spcPts val="0"/>
              </a:spcAft>
              <a:buNone/>
            </a:pPr>
            <a:r>
              <a:rPr b="1" i="1" lang="en" sz="4800">
                <a:solidFill>
                  <a:schemeClr val="lt1"/>
                </a:solidFill>
                <a:latin typeface="Proxima Nova"/>
                <a:ea typeface="Proxima Nova"/>
                <a:cs typeface="Proxima Nova"/>
                <a:sym typeface="Proxima Nova"/>
              </a:rPr>
              <a:t>We </a:t>
            </a:r>
            <a:r>
              <a:rPr b="1" i="1" lang="en" sz="4800">
                <a:solidFill>
                  <a:schemeClr val="lt1"/>
                </a:solidFill>
                <a:latin typeface="Proxima Nova"/>
                <a:ea typeface="Proxima Nova"/>
                <a:cs typeface="Proxima Nova"/>
                <a:sym typeface="Proxima Nova"/>
              </a:rPr>
              <a:t>believe…</a:t>
            </a:r>
            <a:endParaRPr b="1" i="1" sz="4800">
              <a:solidFill>
                <a:schemeClr val="dk1"/>
              </a:solidFill>
              <a:latin typeface="Proxima Nova"/>
              <a:ea typeface="Proxima Nova"/>
              <a:cs typeface="Proxima Nova"/>
              <a:sym typeface="Proxima Nova"/>
            </a:endParaRPr>
          </a:p>
        </p:txBody>
      </p:sp>
      <p:cxnSp>
        <p:nvCxnSpPr>
          <p:cNvPr id="582" name="Google Shape;582;p56"/>
          <p:cNvCxnSpPr/>
          <p:nvPr/>
        </p:nvCxnSpPr>
        <p:spPr>
          <a:xfrm>
            <a:off x="1317341" y="2079814"/>
            <a:ext cx="3317100" cy="0"/>
          </a:xfrm>
          <a:prstGeom prst="straightConnector1">
            <a:avLst/>
          </a:prstGeom>
          <a:noFill/>
          <a:ln cap="flat" cmpd="sng" w="38100">
            <a:solidFill>
              <a:schemeClr val="lt1"/>
            </a:solidFill>
            <a:prstDash val="solid"/>
            <a:miter lim="800000"/>
            <a:headEnd len="sm" w="sm" type="none"/>
            <a:tailEnd len="sm" w="sm"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57"/>
          <p:cNvSpPr/>
          <p:nvPr/>
        </p:nvSpPr>
        <p:spPr>
          <a:xfrm>
            <a:off x="10759813" y="1233300"/>
            <a:ext cx="11824500" cy="11249400"/>
          </a:xfrm>
          <a:prstGeom prst="roundRect">
            <a:avLst>
              <a:gd fmla="val 7270"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88" name="Google Shape;588;p57"/>
          <p:cNvSpPr txBox="1"/>
          <p:nvPr>
            <p:ph type="title"/>
          </p:nvPr>
        </p:nvSpPr>
        <p:spPr>
          <a:xfrm>
            <a:off x="1219200" y="2034675"/>
            <a:ext cx="8928300" cy="9420000"/>
          </a:xfrm>
          <a:prstGeom prst="rect">
            <a:avLst/>
          </a:prstGeom>
          <a:noFill/>
          <a:ln>
            <a:noFill/>
          </a:ln>
        </p:spPr>
        <p:txBody>
          <a:bodyPr anchorCtr="0" anchor="ctr" bIns="91400" lIns="91400" spcFirstLastPara="1" rIns="91400" wrap="square" tIns="91400">
            <a:spAutoFit/>
          </a:bodyPr>
          <a:lstStyle/>
          <a:p>
            <a:pPr indent="0" lvl="0" marL="0" rtl="0" algn="l">
              <a:spcBef>
                <a:spcPts val="0"/>
              </a:spcBef>
              <a:spcAft>
                <a:spcPts val="0"/>
              </a:spcAft>
              <a:buNone/>
            </a:pPr>
            <a:r>
              <a:rPr lang="en" sz="7500">
                <a:latin typeface="Proxima Nova"/>
                <a:ea typeface="Proxima Nova"/>
                <a:cs typeface="Proxima Nova"/>
                <a:sym typeface="Proxima Nova"/>
              </a:rPr>
              <a:t>In 2024, we began offering </a:t>
            </a:r>
            <a:r>
              <a:rPr lang="en" sz="7500">
                <a:latin typeface="Proxima Nova"/>
                <a:ea typeface="Proxima Nova"/>
                <a:cs typeface="Proxima Nova"/>
                <a:sym typeface="Proxima Nova"/>
              </a:rPr>
              <a:t>our platform directly to customer scientists as </a:t>
            </a:r>
            <a:r>
              <a:rPr lang="en" sz="7500" u="sng">
                <a:latin typeface="Proxima Nova"/>
                <a:ea typeface="Proxima Nova"/>
                <a:cs typeface="Proxima Nova"/>
                <a:sym typeface="Proxima Nova"/>
              </a:rPr>
              <a:t>tools</a:t>
            </a:r>
            <a:r>
              <a:rPr lang="en" sz="7500">
                <a:latin typeface="Proxima Nova"/>
                <a:ea typeface="Proxima Nova"/>
                <a:cs typeface="Proxima Nova"/>
                <a:sym typeface="Proxima Nova"/>
              </a:rPr>
              <a:t>,</a:t>
            </a:r>
            <a:r>
              <a:rPr lang="en" sz="7500">
                <a:latin typeface="Proxima Nova"/>
                <a:ea typeface="Proxima Nova"/>
                <a:cs typeface="Proxima Nova"/>
                <a:sym typeface="Proxima Nova"/>
              </a:rPr>
              <a:t> with IP owned by customer &amp; simple customer-friendly business model.</a:t>
            </a:r>
            <a:endParaRPr sz="7500">
              <a:latin typeface="Proxima Nova"/>
              <a:ea typeface="Proxima Nova"/>
              <a:cs typeface="Proxima Nova"/>
              <a:sym typeface="Proxima Nova"/>
            </a:endParaRPr>
          </a:p>
        </p:txBody>
      </p:sp>
      <p:sp>
        <p:nvSpPr>
          <p:cNvPr id="589" name="Google Shape;589;p57"/>
          <p:cNvSpPr/>
          <p:nvPr/>
        </p:nvSpPr>
        <p:spPr>
          <a:xfrm>
            <a:off x="12130100" y="9964000"/>
            <a:ext cx="8928300" cy="1184700"/>
          </a:xfrm>
          <a:prstGeom prst="roundRect">
            <a:avLst>
              <a:gd fmla="val 16667" name="adj"/>
            </a:avLst>
          </a:prstGeom>
          <a:solidFill>
            <a:srgbClr val="026939"/>
          </a:solidFill>
          <a:ln>
            <a:noFill/>
          </a:ln>
        </p:spPr>
        <p:txBody>
          <a:bodyPr anchorCtr="0" anchor="ctr" bIns="91400" lIns="91400" spcFirstLastPara="1" rIns="91400" wrap="square" tIns="91400">
            <a:noAutofit/>
          </a:bodyPr>
          <a:lstStyle/>
          <a:p>
            <a:pPr indent="0" lvl="0" marL="0" rtl="0" algn="ctr">
              <a:spcBef>
                <a:spcPts val="0"/>
              </a:spcBef>
              <a:spcAft>
                <a:spcPts val="0"/>
              </a:spcAft>
              <a:buClr>
                <a:schemeClr val="dk1"/>
              </a:buClr>
              <a:buSzPts val="1100"/>
              <a:buFont typeface="Arial"/>
              <a:buNone/>
            </a:pPr>
            <a:r>
              <a:rPr lang="en" sz="4000">
                <a:solidFill>
                  <a:srgbClr val="FFFFFF"/>
                </a:solidFill>
                <a:latin typeface="IBM Plex Mono"/>
                <a:ea typeface="IBM Plex Mono"/>
                <a:cs typeface="IBM Plex Mono"/>
                <a:sym typeface="IBM Plex Mono"/>
              </a:rPr>
              <a:t>Ginkgo Platform</a:t>
            </a:r>
            <a:endParaRPr sz="4000">
              <a:solidFill>
                <a:srgbClr val="FFFFFF"/>
              </a:solidFill>
              <a:latin typeface="IBM Plex Mono"/>
              <a:ea typeface="IBM Plex Mono"/>
              <a:cs typeface="IBM Plex Mono"/>
              <a:sym typeface="IBM Plex Mono"/>
            </a:endParaRPr>
          </a:p>
        </p:txBody>
      </p:sp>
      <p:pic>
        <p:nvPicPr>
          <p:cNvPr id="590" name="Google Shape;590;p57"/>
          <p:cNvPicPr preferRelativeResize="0"/>
          <p:nvPr/>
        </p:nvPicPr>
        <p:blipFill rotWithShape="1">
          <a:blip r:embed="rId3">
            <a:alphaModFix/>
          </a:blip>
          <a:srcRect b="14552" l="0" r="0" t="11874"/>
          <a:stretch/>
        </p:blipFill>
        <p:spPr>
          <a:xfrm>
            <a:off x="13417960" y="6753000"/>
            <a:ext cx="1740595" cy="1280589"/>
          </a:xfrm>
          <a:prstGeom prst="rect">
            <a:avLst/>
          </a:prstGeom>
          <a:noFill/>
          <a:ln>
            <a:noFill/>
          </a:ln>
        </p:spPr>
      </p:pic>
      <p:sp>
        <p:nvSpPr>
          <p:cNvPr id="591" name="Google Shape;591;p57"/>
          <p:cNvSpPr/>
          <p:nvPr/>
        </p:nvSpPr>
        <p:spPr>
          <a:xfrm>
            <a:off x="12130168" y="2765700"/>
            <a:ext cx="8928300" cy="2020800"/>
          </a:xfrm>
          <a:prstGeom prst="roundRect">
            <a:avLst>
              <a:gd fmla="val 16667" name="adj"/>
            </a:avLst>
          </a:prstGeom>
          <a:solidFill>
            <a:srgbClr val="956EFF">
              <a:alpha val="10000"/>
            </a:srgbClr>
          </a:solidFill>
          <a:ln cap="flat" cmpd="sng" w="9525">
            <a:solidFill>
              <a:schemeClr val="accent2"/>
            </a:solidFill>
            <a:prstDash val="solid"/>
            <a:round/>
            <a:headEnd len="sm" w="sm" type="none"/>
            <a:tailEnd len="sm" w="sm" type="none"/>
          </a:ln>
        </p:spPr>
        <p:txBody>
          <a:bodyPr anchorCtr="0" anchor="ctr" bIns="91400" lIns="91400" spcFirstLastPara="1" rIns="91400" wrap="square" tIns="91400">
            <a:noAutofit/>
          </a:bodyPr>
          <a:lstStyle/>
          <a:p>
            <a:pPr indent="0" lvl="0" marL="0" rtl="0" algn="ctr">
              <a:spcBef>
                <a:spcPts val="0"/>
              </a:spcBef>
              <a:spcAft>
                <a:spcPts val="0"/>
              </a:spcAft>
              <a:buClr>
                <a:schemeClr val="dk1"/>
              </a:buClr>
              <a:buSzPts val="1100"/>
              <a:buFont typeface="Arial"/>
              <a:buNone/>
            </a:pPr>
            <a:r>
              <a:rPr b="1" lang="en" sz="3200">
                <a:solidFill>
                  <a:schemeClr val="accent2"/>
                </a:solidFill>
                <a:latin typeface="Proxima Nova"/>
                <a:ea typeface="Proxima Nova"/>
                <a:cs typeface="Proxima Nova"/>
                <a:sym typeface="Proxima Nova"/>
              </a:rPr>
              <a:t>CUSTOMER</a:t>
            </a:r>
            <a:endParaRPr b="1" sz="3200">
              <a:solidFill>
                <a:schemeClr val="accent2"/>
              </a:solidFill>
              <a:latin typeface="Proxima Nova"/>
              <a:ea typeface="Proxima Nova"/>
              <a:cs typeface="Proxima Nova"/>
              <a:sym typeface="Proxima Nova"/>
            </a:endParaRPr>
          </a:p>
        </p:txBody>
      </p:sp>
      <p:pic>
        <p:nvPicPr>
          <p:cNvPr id="592" name="Google Shape;592;p57"/>
          <p:cNvPicPr preferRelativeResize="0"/>
          <p:nvPr/>
        </p:nvPicPr>
        <p:blipFill>
          <a:blip r:embed="rId4">
            <a:alphaModFix/>
          </a:blip>
          <a:stretch>
            <a:fillRect/>
          </a:stretch>
        </p:blipFill>
        <p:spPr>
          <a:xfrm>
            <a:off x="18022037" y="2905838"/>
            <a:ext cx="1740170" cy="1740170"/>
          </a:xfrm>
          <a:prstGeom prst="rect">
            <a:avLst/>
          </a:prstGeom>
          <a:noFill/>
          <a:ln>
            <a:noFill/>
          </a:ln>
        </p:spPr>
      </p:pic>
      <p:pic>
        <p:nvPicPr>
          <p:cNvPr id="593" name="Google Shape;593;p57"/>
          <p:cNvPicPr preferRelativeResize="0"/>
          <p:nvPr/>
        </p:nvPicPr>
        <p:blipFill>
          <a:blip r:embed="rId4">
            <a:alphaModFix/>
          </a:blip>
          <a:stretch>
            <a:fillRect/>
          </a:stretch>
        </p:blipFill>
        <p:spPr>
          <a:xfrm>
            <a:off x="13418062" y="2905838"/>
            <a:ext cx="1740170" cy="1740170"/>
          </a:xfrm>
          <a:prstGeom prst="rect">
            <a:avLst/>
          </a:prstGeom>
          <a:noFill/>
          <a:ln>
            <a:noFill/>
          </a:ln>
        </p:spPr>
      </p:pic>
      <p:cxnSp>
        <p:nvCxnSpPr>
          <p:cNvPr id="594" name="Google Shape;594;p57"/>
          <p:cNvCxnSpPr>
            <a:stCxn id="590" idx="0"/>
          </p:cNvCxnSpPr>
          <p:nvPr/>
        </p:nvCxnSpPr>
        <p:spPr>
          <a:xfrm rot="10800000">
            <a:off x="14288257" y="5568300"/>
            <a:ext cx="0" cy="1184700"/>
          </a:xfrm>
          <a:prstGeom prst="straightConnector1">
            <a:avLst/>
          </a:prstGeom>
          <a:noFill/>
          <a:ln cap="flat" cmpd="sng" w="28575">
            <a:solidFill>
              <a:schemeClr val="dk1"/>
            </a:solidFill>
            <a:prstDash val="solid"/>
            <a:round/>
            <a:headEnd len="med" w="med" type="none"/>
            <a:tailEnd len="med" w="med" type="triangle"/>
          </a:ln>
        </p:spPr>
      </p:cxnSp>
      <p:sp>
        <p:nvSpPr>
          <p:cNvPr id="595" name="Google Shape;595;p57"/>
          <p:cNvSpPr txBox="1"/>
          <p:nvPr/>
        </p:nvSpPr>
        <p:spPr>
          <a:xfrm>
            <a:off x="14977614" y="6412575"/>
            <a:ext cx="1740900" cy="923400"/>
          </a:xfrm>
          <a:prstGeom prst="rect">
            <a:avLst/>
          </a:prstGeom>
          <a:noFill/>
          <a:ln>
            <a:noFill/>
          </a:ln>
        </p:spPr>
        <p:txBody>
          <a:bodyPr anchorCtr="0" anchor="t" bIns="91400" lIns="91400" spcFirstLastPara="1" rIns="91400" wrap="square" tIns="91400">
            <a:spAutoFit/>
          </a:bodyPr>
          <a:lstStyle/>
          <a:p>
            <a:pPr indent="0" lvl="0" marL="0" rtl="0" algn="l">
              <a:spcBef>
                <a:spcPts val="0"/>
              </a:spcBef>
              <a:spcAft>
                <a:spcPts val="0"/>
              </a:spcAft>
              <a:buNone/>
            </a:pPr>
            <a:r>
              <a:rPr lang="en" sz="2400">
                <a:latin typeface="Proxima Nova"/>
                <a:ea typeface="Proxima Nova"/>
                <a:cs typeface="Proxima Nova"/>
                <a:sym typeface="Proxima Nova"/>
              </a:rPr>
              <a:t>Scientific Deliverable</a:t>
            </a:r>
            <a:endParaRPr sz="2400">
              <a:latin typeface="Proxima Nova"/>
              <a:ea typeface="Proxima Nova"/>
              <a:cs typeface="Proxima Nova"/>
              <a:sym typeface="Proxima Nova"/>
            </a:endParaRPr>
          </a:p>
        </p:txBody>
      </p:sp>
      <p:sp>
        <p:nvSpPr>
          <p:cNvPr id="596" name="Google Shape;596;p57"/>
          <p:cNvSpPr txBox="1"/>
          <p:nvPr/>
        </p:nvSpPr>
        <p:spPr>
          <a:xfrm>
            <a:off x="11077553" y="7006425"/>
            <a:ext cx="1939500" cy="677100"/>
          </a:xfrm>
          <a:prstGeom prst="rect">
            <a:avLst/>
          </a:prstGeom>
          <a:noFill/>
          <a:ln>
            <a:noFill/>
          </a:ln>
        </p:spPr>
        <p:txBody>
          <a:bodyPr anchorCtr="0" anchor="t" bIns="91400" lIns="91400" spcFirstLastPara="1" rIns="91400" wrap="square" tIns="91400">
            <a:spAutoFit/>
          </a:bodyPr>
          <a:lstStyle/>
          <a:p>
            <a:pPr indent="0" lvl="0" marL="0" rtl="0" algn="r">
              <a:spcBef>
                <a:spcPts val="0"/>
              </a:spcBef>
              <a:spcAft>
                <a:spcPts val="0"/>
              </a:spcAft>
              <a:buNone/>
            </a:pPr>
            <a:r>
              <a:rPr b="1" lang="en" sz="3200">
                <a:latin typeface="Proxima Nova"/>
                <a:ea typeface="Proxima Nova"/>
                <a:cs typeface="Proxima Nova"/>
                <a:sym typeface="Proxima Nova"/>
              </a:rPr>
              <a:t>Solutions </a:t>
            </a:r>
            <a:endParaRPr sz="3200">
              <a:latin typeface="Proxima Nova"/>
              <a:ea typeface="Proxima Nova"/>
              <a:cs typeface="Proxima Nova"/>
              <a:sym typeface="Proxima Nova"/>
            </a:endParaRPr>
          </a:p>
        </p:txBody>
      </p:sp>
      <p:sp>
        <p:nvSpPr>
          <p:cNvPr id="597" name="Google Shape;597;p57"/>
          <p:cNvSpPr txBox="1"/>
          <p:nvPr/>
        </p:nvSpPr>
        <p:spPr>
          <a:xfrm>
            <a:off x="19783349" y="6954298"/>
            <a:ext cx="1740900" cy="677100"/>
          </a:xfrm>
          <a:prstGeom prst="rect">
            <a:avLst/>
          </a:prstGeom>
          <a:noFill/>
          <a:ln>
            <a:noFill/>
          </a:ln>
        </p:spPr>
        <p:txBody>
          <a:bodyPr anchorCtr="0" anchor="t" bIns="91400" lIns="91400" spcFirstLastPara="1" rIns="91400" wrap="square" tIns="91400">
            <a:spAutoFit/>
          </a:bodyPr>
          <a:lstStyle/>
          <a:p>
            <a:pPr indent="0" lvl="0" marL="0" rtl="0" algn="l">
              <a:spcBef>
                <a:spcPts val="0"/>
              </a:spcBef>
              <a:spcAft>
                <a:spcPts val="0"/>
              </a:spcAft>
              <a:buNone/>
            </a:pPr>
            <a:r>
              <a:rPr b="1" lang="en" sz="3200">
                <a:latin typeface="Proxima Nova"/>
                <a:ea typeface="Proxima Nova"/>
                <a:cs typeface="Proxima Nova"/>
                <a:sym typeface="Proxima Nova"/>
              </a:rPr>
              <a:t>Tools</a:t>
            </a:r>
            <a:endParaRPr b="1" sz="3200">
              <a:latin typeface="Proxima Nova"/>
              <a:ea typeface="Proxima Nova"/>
              <a:cs typeface="Proxima Nova"/>
              <a:sym typeface="Proxima Nova"/>
            </a:endParaRPr>
          </a:p>
        </p:txBody>
      </p:sp>
      <p:cxnSp>
        <p:nvCxnSpPr>
          <p:cNvPr id="598" name="Google Shape;598;p57"/>
          <p:cNvCxnSpPr>
            <a:endCxn id="590" idx="2"/>
          </p:cNvCxnSpPr>
          <p:nvPr/>
        </p:nvCxnSpPr>
        <p:spPr>
          <a:xfrm rot="10800000">
            <a:off x="14288257" y="8033589"/>
            <a:ext cx="0" cy="1196700"/>
          </a:xfrm>
          <a:prstGeom prst="straightConnector1">
            <a:avLst/>
          </a:prstGeom>
          <a:noFill/>
          <a:ln cap="flat" cmpd="sng" w="28575">
            <a:solidFill>
              <a:schemeClr val="dk1"/>
            </a:solidFill>
            <a:prstDash val="solid"/>
            <a:round/>
            <a:headEnd len="med" w="med" type="none"/>
            <a:tailEnd len="med" w="med" type="triangle"/>
          </a:ln>
        </p:spPr>
      </p:cxnSp>
      <p:sp>
        <p:nvSpPr>
          <p:cNvPr id="599" name="Google Shape;599;p57"/>
          <p:cNvSpPr/>
          <p:nvPr/>
        </p:nvSpPr>
        <p:spPr>
          <a:xfrm>
            <a:off x="13152900" y="5593125"/>
            <a:ext cx="290400" cy="3614400"/>
          </a:xfrm>
          <a:prstGeom prst="leftBrace">
            <a:avLst>
              <a:gd fmla="val 50000" name="adj1"/>
              <a:gd fmla="val 50000" name="adj2"/>
            </a:avLst>
          </a:prstGeom>
          <a:noFill/>
          <a:ln cap="flat" cmpd="sng" w="38100">
            <a:solidFill>
              <a:schemeClr val="dk2"/>
            </a:solidFill>
            <a:prstDash val="solid"/>
            <a:round/>
            <a:headEnd len="sm" w="sm" type="none"/>
            <a:tailEnd len="sm" w="sm" type="none"/>
          </a:ln>
        </p:spPr>
        <p:txBody>
          <a:bodyPr anchorCtr="0" anchor="ctr" bIns="91400" lIns="91400" spcFirstLastPara="1" rIns="91400" wrap="square" tIns="91400">
            <a:noAutofit/>
          </a:bodyPr>
          <a:lstStyle/>
          <a:p>
            <a:pPr indent="0" lvl="0" marL="0" rtl="0" algn="ctr">
              <a:spcBef>
                <a:spcPts val="0"/>
              </a:spcBef>
              <a:spcAft>
                <a:spcPts val="0"/>
              </a:spcAft>
              <a:buNone/>
            </a:pPr>
            <a:r>
              <a:t/>
            </a:r>
            <a:endParaRPr sz="1300"/>
          </a:p>
        </p:txBody>
      </p:sp>
      <p:pic>
        <p:nvPicPr>
          <p:cNvPr id="600" name="Google Shape;600;p57"/>
          <p:cNvPicPr preferRelativeResize="0"/>
          <p:nvPr/>
        </p:nvPicPr>
        <p:blipFill>
          <a:blip r:embed="rId5">
            <a:alphaModFix/>
          </a:blip>
          <a:stretch>
            <a:fillRect/>
          </a:stretch>
        </p:blipFill>
        <p:spPr>
          <a:xfrm>
            <a:off x="18431435" y="6959475"/>
            <a:ext cx="921471" cy="923283"/>
          </a:xfrm>
          <a:prstGeom prst="rect">
            <a:avLst/>
          </a:prstGeom>
          <a:noFill/>
          <a:ln>
            <a:noFill/>
          </a:ln>
        </p:spPr>
      </p:pic>
      <p:cxnSp>
        <p:nvCxnSpPr>
          <p:cNvPr id="601" name="Google Shape;601;p57"/>
          <p:cNvCxnSpPr/>
          <p:nvPr/>
        </p:nvCxnSpPr>
        <p:spPr>
          <a:xfrm rot="10800000">
            <a:off x="18892232" y="5520188"/>
            <a:ext cx="0" cy="1184700"/>
          </a:xfrm>
          <a:prstGeom prst="straightConnector1">
            <a:avLst/>
          </a:prstGeom>
          <a:noFill/>
          <a:ln cap="flat" cmpd="sng" w="28575">
            <a:solidFill>
              <a:schemeClr val="dk1"/>
            </a:solidFill>
            <a:prstDash val="solid"/>
            <a:round/>
            <a:headEnd len="med" w="med" type="none"/>
            <a:tailEnd len="med" w="med" type="triangle"/>
          </a:ln>
        </p:spPr>
      </p:cxnSp>
      <p:cxnSp>
        <p:nvCxnSpPr>
          <p:cNvPr id="602" name="Google Shape;602;p57"/>
          <p:cNvCxnSpPr/>
          <p:nvPr/>
        </p:nvCxnSpPr>
        <p:spPr>
          <a:xfrm rot="10800000">
            <a:off x="18892232" y="7985476"/>
            <a:ext cx="0" cy="1196700"/>
          </a:xfrm>
          <a:prstGeom prst="straightConnector1">
            <a:avLst/>
          </a:prstGeom>
          <a:noFill/>
          <a:ln cap="flat" cmpd="sng" w="28575">
            <a:solidFill>
              <a:schemeClr val="dk1"/>
            </a:solidFill>
            <a:prstDash val="solid"/>
            <a:round/>
            <a:headEnd len="med" w="med" type="none"/>
            <a:tailEnd len="med" w="med" type="triangle"/>
          </a:ln>
        </p:spPr>
      </p:cxnSp>
      <p:sp>
        <p:nvSpPr>
          <p:cNvPr id="603" name="Google Shape;603;p57"/>
          <p:cNvSpPr txBox="1"/>
          <p:nvPr/>
        </p:nvSpPr>
        <p:spPr>
          <a:xfrm>
            <a:off x="12130164" y="3314338"/>
            <a:ext cx="1740900" cy="923400"/>
          </a:xfrm>
          <a:prstGeom prst="rect">
            <a:avLst/>
          </a:prstGeom>
          <a:noFill/>
          <a:ln>
            <a:noFill/>
          </a:ln>
        </p:spPr>
        <p:txBody>
          <a:bodyPr anchorCtr="0" anchor="t" bIns="91400" lIns="91400" spcFirstLastPara="1" rIns="91400" wrap="square" tIns="91400">
            <a:spAutoFit/>
          </a:bodyPr>
          <a:lstStyle/>
          <a:p>
            <a:pPr indent="0" lvl="0" marL="0" rtl="0" algn="ctr">
              <a:spcBef>
                <a:spcPts val="0"/>
              </a:spcBef>
              <a:spcAft>
                <a:spcPts val="0"/>
              </a:spcAft>
              <a:buNone/>
            </a:pPr>
            <a:r>
              <a:rPr lang="en" sz="2400">
                <a:latin typeface="Proxima Nova"/>
                <a:ea typeface="Proxima Nova"/>
                <a:cs typeface="Proxima Nova"/>
                <a:sym typeface="Proxima Nova"/>
              </a:rPr>
              <a:t>Head of R&amp;D</a:t>
            </a:r>
            <a:endParaRPr sz="2400">
              <a:latin typeface="Proxima Nova"/>
              <a:ea typeface="Proxima Nova"/>
              <a:cs typeface="Proxima Nova"/>
              <a:sym typeface="Proxima Nova"/>
            </a:endParaRPr>
          </a:p>
        </p:txBody>
      </p:sp>
      <p:sp>
        <p:nvSpPr>
          <p:cNvPr id="604" name="Google Shape;604;p57"/>
          <p:cNvSpPr txBox="1"/>
          <p:nvPr/>
        </p:nvSpPr>
        <p:spPr>
          <a:xfrm>
            <a:off x="19292964" y="3466738"/>
            <a:ext cx="1740900" cy="554100"/>
          </a:xfrm>
          <a:prstGeom prst="rect">
            <a:avLst/>
          </a:prstGeom>
          <a:noFill/>
          <a:ln>
            <a:noFill/>
          </a:ln>
        </p:spPr>
        <p:txBody>
          <a:bodyPr anchorCtr="0" anchor="t" bIns="91400" lIns="91400" spcFirstLastPara="1" rIns="91400" wrap="square" tIns="91400">
            <a:spAutoFit/>
          </a:bodyPr>
          <a:lstStyle/>
          <a:p>
            <a:pPr indent="0" lvl="0" marL="0" rtl="0" algn="ctr">
              <a:spcBef>
                <a:spcPts val="0"/>
              </a:spcBef>
              <a:spcAft>
                <a:spcPts val="0"/>
              </a:spcAft>
              <a:buNone/>
            </a:pPr>
            <a:r>
              <a:rPr lang="en" sz="2400">
                <a:latin typeface="Proxima Nova"/>
                <a:ea typeface="Proxima Nova"/>
                <a:cs typeface="Proxima Nova"/>
                <a:sym typeface="Proxima Nova"/>
              </a:rPr>
              <a:t>Scientist</a:t>
            </a:r>
            <a:endParaRPr sz="2400">
              <a:latin typeface="Proxima Nova"/>
              <a:ea typeface="Proxima Nova"/>
              <a:cs typeface="Proxima Nova"/>
              <a:sym typeface="Proxima Nova"/>
            </a:endParaRPr>
          </a:p>
        </p:txBody>
      </p:sp>
      <p:sp>
        <p:nvSpPr>
          <p:cNvPr id="605" name="Google Shape;605;p57"/>
          <p:cNvSpPr/>
          <p:nvPr/>
        </p:nvSpPr>
        <p:spPr>
          <a:xfrm rot="10800000">
            <a:off x="19452924" y="5593125"/>
            <a:ext cx="290400" cy="3614400"/>
          </a:xfrm>
          <a:prstGeom prst="leftBrace">
            <a:avLst>
              <a:gd fmla="val 50000" name="adj1"/>
              <a:gd fmla="val 52205" name="adj2"/>
            </a:avLst>
          </a:prstGeom>
          <a:noFill/>
          <a:ln cap="flat" cmpd="sng" w="38100">
            <a:solidFill>
              <a:schemeClr val="dk2"/>
            </a:solidFill>
            <a:prstDash val="solid"/>
            <a:round/>
            <a:headEnd len="sm" w="sm" type="none"/>
            <a:tailEnd len="sm" w="sm" type="none"/>
          </a:ln>
        </p:spPr>
        <p:txBody>
          <a:bodyPr anchorCtr="0" anchor="ctr" bIns="91400" lIns="91400" spcFirstLastPara="1" rIns="91400" wrap="square" tIns="91400">
            <a:noAutofit/>
          </a:bodyPr>
          <a:lstStyle/>
          <a:p>
            <a:pPr indent="0" lvl="0" marL="0" rtl="0" algn="ctr">
              <a:spcBef>
                <a:spcPts val="0"/>
              </a:spcBef>
              <a:spcAft>
                <a:spcPts val="0"/>
              </a:spcAft>
              <a:buNone/>
            </a:pPr>
            <a:r>
              <a:t/>
            </a:r>
            <a:endParaRPr sz="13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9" name="Shape 609"/>
        <p:cNvGrpSpPr/>
        <p:nvPr/>
      </p:nvGrpSpPr>
      <p:grpSpPr>
        <a:xfrm>
          <a:off x="0" y="0"/>
          <a:ext cx="0" cy="0"/>
          <a:chOff x="0" y="0"/>
          <a:chExt cx="0" cy="0"/>
        </a:xfrm>
      </p:grpSpPr>
      <p:sp>
        <p:nvSpPr>
          <p:cNvPr id="610" name="Google Shape;610;p58"/>
          <p:cNvSpPr/>
          <p:nvPr/>
        </p:nvSpPr>
        <p:spPr>
          <a:xfrm>
            <a:off x="370875" y="3199750"/>
            <a:ext cx="22377300" cy="10019100"/>
          </a:xfrm>
          <a:prstGeom prst="roundRect">
            <a:avLst>
              <a:gd fmla="val 3846"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1000"/>
              </a:spcAft>
              <a:buClr>
                <a:srgbClr val="000000"/>
              </a:buClr>
              <a:buSzPts val="1100"/>
              <a:buFont typeface="Arial"/>
              <a:buNone/>
            </a:pPr>
            <a:r>
              <a:t/>
            </a:r>
            <a:endParaRPr b="1" sz="2400">
              <a:solidFill>
                <a:srgbClr val="000000"/>
              </a:solidFill>
              <a:latin typeface="Helvetica Neue"/>
              <a:ea typeface="Helvetica Neue"/>
              <a:cs typeface="Helvetica Neue"/>
              <a:sym typeface="Helvetica Neue"/>
            </a:endParaRPr>
          </a:p>
        </p:txBody>
      </p:sp>
      <p:sp>
        <p:nvSpPr>
          <p:cNvPr id="611" name="Google Shape;611;p58"/>
          <p:cNvSpPr txBox="1"/>
          <p:nvPr/>
        </p:nvSpPr>
        <p:spPr>
          <a:xfrm>
            <a:off x="571475" y="552550"/>
            <a:ext cx="21429900" cy="17433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1100"/>
              <a:buFont typeface="Arial"/>
              <a:buNone/>
            </a:pPr>
            <a:r>
              <a:rPr lang="en" sz="6000">
                <a:solidFill>
                  <a:schemeClr val="dk1"/>
                </a:solidFill>
                <a:latin typeface="Proxima Nova"/>
                <a:ea typeface="Proxima Nova"/>
                <a:cs typeface="Proxima Nova"/>
                <a:sym typeface="Proxima Nova"/>
              </a:rPr>
              <a:t>Ginkgo is </a:t>
            </a:r>
            <a:r>
              <a:rPr lang="en" sz="6000">
                <a:solidFill>
                  <a:schemeClr val="dk1"/>
                </a:solidFill>
                <a:latin typeface="Proxima Nova"/>
                <a:ea typeface="Proxima Nova"/>
                <a:cs typeface="Proxima Nova"/>
                <a:sym typeface="Proxima Nova"/>
              </a:rPr>
              <a:t>expanding</a:t>
            </a:r>
            <a:r>
              <a:rPr lang="en" sz="6000">
                <a:solidFill>
                  <a:schemeClr val="dk1"/>
                </a:solidFill>
                <a:latin typeface="Proxima Nova"/>
                <a:ea typeface="Proxima Nova"/>
                <a:cs typeface="Proxima Nova"/>
                <a:sym typeface="Proxima Nova"/>
              </a:rPr>
              <a:t> our c</a:t>
            </a:r>
            <a:r>
              <a:rPr lang="en" sz="6000">
                <a:solidFill>
                  <a:schemeClr val="dk1"/>
                </a:solidFill>
                <a:latin typeface="Proxima Nova"/>
                <a:ea typeface="Proxima Nova"/>
                <a:cs typeface="Proxima Nova"/>
                <a:sym typeface="Proxima Nova"/>
              </a:rPr>
              <a:t>ell engineering offerings </a:t>
            </a:r>
            <a:r>
              <a:rPr lang="en" sz="6000">
                <a:solidFill>
                  <a:schemeClr val="dk1"/>
                </a:solidFill>
                <a:latin typeface="Proxima Nova"/>
                <a:ea typeface="Proxima Nova"/>
                <a:cs typeface="Proxima Nova"/>
                <a:sym typeface="Proxima Nova"/>
              </a:rPr>
              <a:t>into the life science tools and </a:t>
            </a:r>
            <a:r>
              <a:rPr lang="en" sz="6000">
                <a:solidFill>
                  <a:schemeClr val="dk1"/>
                </a:solidFill>
                <a:latin typeface="Proxima Nova"/>
                <a:ea typeface="Proxima Nova"/>
                <a:cs typeface="Proxima Nova"/>
                <a:sym typeface="Proxima Nova"/>
              </a:rPr>
              <a:t>services</a:t>
            </a:r>
            <a:r>
              <a:rPr lang="en" sz="6000">
                <a:solidFill>
                  <a:schemeClr val="dk1"/>
                </a:solidFill>
                <a:latin typeface="Proxima Nova"/>
                <a:ea typeface="Proxima Nova"/>
                <a:cs typeface="Proxima Nova"/>
                <a:sym typeface="Proxima Nova"/>
              </a:rPr>
              <a:t> space</a:t>
            </a:r>
            <a:endParaRPr sz="6000">
              <a:solidFill>
                <a:schemeClr val="dk1"/>
              </a:solidFill>
              <a:latin typeface="Proxima Nova"/>
              <a:ea typeface="Proxima Nova"/>
              <a:cs typeface="Proxima Nova"/>
              <a:sym typeface="Proxima Nova"/>
            </a:endParaRPr>
          </a:p>
        </p:txBody>
      </p:sp>
      <p:sp>
        <p:nvSpPr>
          <p:cNvPr id="612" name="Google Shape;612;p58"/>
          <p:cNvSpPr/>
          <p:nvPr/>
        </p:nvSpPr>
        <p:spPr>
          <a:xfrm>
            <a:off x="5012425" y="4236450"/>
            <a:ext cx="17552700" cy="7076700"/>
          </a:xfrm>
          <a:prstGeom prst="rect">
            <a:avLst/>
          </a:prstGeom>
          <a:noFill/>
          <a:ln cap="flat" cmpd="sng" w="9525">
            <a:solidFill>
              <a:schemeClr val="accent1"/>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613" name="Google Shape;613;p58"/>
          <p:cNvCxnSpPr/>
          <p:nvPr/>
        </p:nvCxnSpPr>
        <p:spPr>
          <a:xfrm>
            <a:off x="11788950" y="3655075"/>
            <a:ext cx="0" cy="9072300"/>
          </a:xfrm>
          <a:prstGeom prst="straightConnector1">
            <a:avLst/>
          </a:prstGeom>
          <a:noFill/>
          <a:ln cap="flat" cmpd="sng" w="114300">
            <a:solidFill>
              <a:schemeClr val="accent2"/>
            </a:solidFill>
            <a:prstDash val="dash"/>
            <a:round/>
            <a:headEnd len="med" w="med" type="none"/>
            <a:tailEnd len="med" w="med" type="none"/>
          </a:ln>
        </p:spPr>
      </p:cxnSp>
      <p:graphicFrame>
        <p:nvGraphicFramePr>
          <p:cNvPr id="614" name="Google Shape;614;p58"/>
          <p:cNvGraphicFramePr/>
          <p:nvPr/>
        </p:nvGraphicFramePr>
        <p:xfrm>
          <a:off x="1525825" y="4226175"/>
          <a:ext cx="3000000" cy="3000000"/>
        </p:xfrm>
        <a:graphic>
          <a:graphicData uri="http://schemas.openxmlformats.org/drawingml/2006/table">
            <a:tbl>
              <a:tblPr>
                <a:noFill/>
                <a:tableStyleId>{19E75494-1AC4-4F6A-A398-5A9DB47FFFAE}</a:tableStyleId>
              </a:tblPr>
              <a:tblGrid>
                <a:gridCol w="21039275"/>
              </a:tblGrid>
              <a:tr h="7438925">
                <a:tc>
                  <a:txBody>
                    <a:bodyPr/>
                    <a:lstStyle/>
                    <a:p>
                      <a:pPr indent="0" lvl="0" marL="0" rtl="0" algn="l">
                        <a:spcBef>
                          <a:spcPts val="0"/>
                        </a:spcBef>
                        <a:spcAft>
                          <a:spcPts val="0"/>
                        </a:spcAft>
                        <a:buNone/>
                      </a:pPr>
                      <a:r>
                        <a:t/>
                      </a:r>
                      <a:endParaRPr sz="3700"/>
                    </a:p>
                  </a:txBody>
                  <a:tcPr marT="91400" marB="91400" marR="91400" marL="91400">
                    <a:lnL cap="flat" cmpd="sng" w="38100">
                      <a:solidFill>
                        <a:schemeClr val="dk1"/>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38100">
                      <a:solidFill>
                        <a:schemeClr val="dk1"/>
                      </a:solidFill>
                      <a:prstDash val="solid"/>
                      <a:round/>
                      <a:headEnd len="sm" w="sm" type="none"/>
                      <a:tailEnd len="sm" w="sm" type="none"/>
                    </a:lnB>
                  </a:tcPr>
                </a:tc>
              </a:tr>
            </a:tbl>
          </a:graphicData>
        </a:graphic>
      </p:graphicFrame>
      <p:sp>
        <p:nvSpPr>
          <p:cNvPr id="615" name="Google Shape;615;p58"/>
          <p:cNvSpPr txBox="1"/>
          <p:nvPr/>
        </p:nvSpPr>
        <p:spPr>
          <a:xfrm>
            <a:off x="6245450" y="7246575"/>
            <a:ext cx="5394600" cy="4002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b="1" lang="en" sz="2600">
                <a:latin typeface="Proxima Nova"/>
                <a:ea typeface="Proxima Nova"/>
                <a:cs typeface="Proxima Nova"/>
                <a:sym typeface="Proxima Nova"/>
              </a:rPr>
              <a:t>Research solutions</a:t>
            </a:r>
            <a:endParaRPr b="1" sz="2600">
              <a:latin typeface="Proxima Nova"/>
              <a:ea typeface="Proxima Nova"/>
              <a:cs typeface="Proxima Nova"/>
              <a:sym typeface="Proxima Nova"/>
            </a:endParaRPr>
          </a:p>
        </p:txBody>
      </p:sp>
      <p:sp>
        <p:nvSpPr>
          <p:cNvPr id="616" name="Google Shape;616;p58"/>
          <p:cNvSpPr txBox="1"/>
          <p:nvPr/>
        </p:nvSpPr>
        <p:spPr>
          <a:xfrm>
            <a:off x="12380725" y="9207750"/>
            <a:ext cx="6254100" cy="4002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b="1" lang="en" sz="2600">
                <a:solidFill>
                  <a:schemeClr val="dk1"/>
                </a:solidFill>
                <a:latin typeface="Proxima Nova"/>
                <a:ea typeface="Proxima Nova"/>
                <a:cs typeface="Proxima Nova"/>
                <a:sym typeface="Proxima Nova"/>
              </a:rPr>
              <a:t>Datapoints</a:t>
            </a:r>
            <a:endParaRPr b="1" sz="2600">
              <a:solidFill>
                <a:schemeClr val="dk1"/>
              </a:solidFill>
              <a:latin typeface="Proxima Nova"/>
              <a:ea typeface="Proxima Nova"/>
              <a:cs typeface="Proxima Nova"/>
              <a:sym typeface="Proxima Nova"/>
            </a:endParaRPr>
          </a:p>
        </p:txBody>
      </p:sp>
      <p:sp>
        <p:nvSpPr>
          <p:cNvPr id="617" name="Google Shape;617;p58"/>
          <p:cNvSpPr txBox="1"/>
          <p:nvPr/>
        </p:nvSpPr>
        <p:spPr>
          <a:xfrm>
            <a:off x="17374725" y="9977000"/>
            <a:ext cx="616500" cy="4002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b="1" lang="en" sz="2600">
                <a:latin typeface="Proxima Nova"/>
                <a:ea typeface="Proxima Nova"/>
                <a:cs typeface="Proxima Nova"/>
                <a:sym typeface="Proxima Nova"/>
              </a:rPr>
              <a:t>AI</a:t>
            </a:r>
            <a:endParaRPr b="1" sz="2600">
              <a:latin typeface="Proxima Nova"/>
              <a:ea typeface="Proxima Nova"/>
              <a:cs typeface="Proxima Nova"/>
              <a:sym typeface="Proxima Nova"/>
            </a:endParaRPr>
          </a:p>
        </p:txBody>
      </p:sp>
      <p:sp>
        <p:nvSpPr>
          <p:cNvPr id="618" name="Google Shape;618;p58"/>
          <p:cNvSpPr txBox="1"/>
          <p:nvPr/>
        </p:nvSpPr>
        <p:spPr>
          <a:xfrm>
            <a:off x="20677800" y="10159800"/>
            <a:ext cx="1887300" cy="4002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b="1" lang="en" sz="2600">
                <a:latin typeface="Proxima Nova"/>
                <a:ea typeface="Proxima Nova"/>
                <a:cs typeface="Proxima Nova"/>
                <a:sym typeface="Proxima Nova"/>
              </a:rPr>
              <a:t>Automation</a:t>
            </a:r>
            <a:endParaRPr b="1" sz="2600">
              <a:latin typeface="Proxima Nova"/>
              <a:ea typeface="Proxima Nova"/>
              <a:cs typeface="Proxima Nova"/>
              <a:sym typeface="Proxima Nova"/>
            </a:endParaRPr>
          </a:p>
        </p:txBody>
      </p:sp>
      <p:sp>
        <p:nvSpPr>
          <p:cNvPr id="619" name="Google Shape;619;p58"/>
          <p:cNvSpPr txBox="1"/>
          <p:nvPr/>
        </p:nvSpPr>
        <p:spPr>
          <a:xfrm>
            <a:off x="2472900" y="4247725"/>
            <a:ext cx="3927600" cy="7389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b="1" lang="en" sz="2600">
                <a:solidFill>
                  <a:schemeClr val="lt2"/>
                </a:solidFill>
                <a:latin typeface="Proxima Nova"/>
                <a:ea typeface="Proxima Nova"/>
                <a:cs typeface="Proxima Nova"/>
                <a:sym typeface="Proxima Nova"/>
              </a:rPr>
              <a:t>Asset Licensing </a:t>
            </a:r>
            <a:endParaRPr b="1" sz="2600">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sz="2200">
              <a:solidFill>
                <a:schemeClr val="lt2"/>
              </a:solidFill>
              <a:latin typeface="Proxima Nova"/>
              <a:ea typeface="Proxima Nova"/>
              <a:cs typeface="Proxima Nova"/>
              <a:sym typeface="Proxima Nova"/>
            </a:endParaRPr>
          </a:p>
        </p:txBody>
      </p:sp>
      <p:sp>
        <p:nvSpPr>
          <p:cNvPr id="620" name="Google Shape;620;p58"/>
          <p:cNvSpPr txBox="1"/>
          <p:nvPr/>
        </p:nvSpPr>
        <p:spPr>
          <a:xfrm>
            <a:off x="368101" y="4226175"/>
            <a:ext cx="964200" cy="292500"/>
          </a:xfrm>
          <a:prstGeom prst="rect">
            <a:avLst/>
          </a:prstGeom>
          <a:noFill/>
          <a:ln>
            <a:noFill/>
          </a:ln>
        </p:spPr>
        <p:txBody>
          <a:bodyPr anchorCtr="0" anchor="ctr" bIns="0" lIns="0" spcFirstLastPara="1" rIns="0" wrap="square" tIns="0">
            <a:spAutoFit/>
          </a:bodyPr>
          <a:lstStyle/>
          <a:p>
            <a:pPr indent="0" lvl="0" marL="0" rtl="0" algn="r">
              <a:spcBef>
                <a:spcPts val="0"/>
              </a:spcBef>
              <a:spcAft>
                <a:spcPts val="0"/>
              </a:spcAft>
              <a:buNone/>
            </a:pPr>
            <a:r>
              <a:rPr b="1" lang="en" sz="1900">
                <a:solidFill>
                  <a:schemeClr val="lt2"/>
                </a:solidFill>
                <a:latin typeface="Proxima Nova"/>
                <a:ea typeface="Proxima Nova"/>
                <a:cs typeface="Proxima Nova"/>
                <a:sym typeface="Proxima Nova"/>
              </a:rPr>
              <a:t>HIGHER</a:t>
            </a:r>
            <a:endParaRPr b="1" sz="1900">
              <a:solidFill>
                <a:schemeClr val="lt2"/>
              </a:solidFill>
              <a:latin typeface="Proxima Nova"/>
              <a:ea typeface="Proxima Nova"/>
              <a:cs typeface="Proxima Nova"/>
              <a:sym typeface="Proxima Nova"/>
            </a:endParaRPr>
          </a:p>
        </p:txBody>
      </p:sp>
      <p:sp>
        <p:nvSpPr>
          <p:cNvPr id="621" name="Google Shape;621;p58"/>
          <p:cNvSpPr txBox="1"/>
          <p:nvPr/>
        </p:nvSpPr>
        <p:spPr>
          <a:xfrm>
            <a:off x="368101" y="11437850"/>
            <a:ext cx="964200" cy="292500"/>
          </a:xfrm>
          <a:prstGeom prst="rect">
            <a:avLst/>
          </a:prstGeom>
          <a:noFill/>
          <a:ln>
            <a:noFill/>
          </a:ln>
        </p:spPr>
        <p:txBody>
          <a:bodyPr anchorCtr="0" anchor="ctr" bIns="0" lIns="0" spcFirstLastPara="1" rIns="0" wrap="square" tIns="0">
            <a:spAutoFit/>
          </a:bodyPr>
          <a:lstStyle/>
          <a:p>
            <a:pPr indent="0" lvl="0" marL="0" rtl="0" algn="r">
              <a:spcBef>
                <a:spcPts val="0"/>
              </a:spcBef>
              <a:spcAft>
                <a:spcPts val="0"/>
              </a:spcAft>
              <a:buNone/>
            </a:pPr>
            <a:r>
              <a:rPr b="1" lang="en" sz="1900">
                <a:solidFill>
                  <a:schemeClr val="lt2"/>
                </a:solidFill>
                <a:latin typeface="Proxima Nova"/>
                <a:ea typeface="Proxima Nova"/>
                <a:cs typeface="Proxima Nova"/>
                <a:sym typeface="Proxima Nova"/>
              </a:rPr>
              <a:t>LOWER</a:t>
            </a:r>
            <a:endParaRPr b="1" sz="1900">
              <a:solidFill>
                <a:schemeClr val="lt2"/>
              </a:solidFill>
              <a:latin typeface="Proxima Nova"/>
              <a:ea typeface="Proxima Nova"/>
              <a:cs typeface="Proxima Nova"/>
              <a:sym typeface="Proxima Nova"/>
            </a:endParaRPr>
          </a:p>
        </p:txBody>
      </p:sp>
      <p:sp>
        <p:nvSpPr>
          <p:cNvPr id="622" name="Google Shape;622;p58"/>
          <p:cNvSpPr txBox="1"/>
          <p:nvPr/>
        </p:nvSpPr>
        <p:spPr>
          <a:xfrm>
            <a:off x="6995499" y="12028025"/>
            <a:ext cx="1980900" cy="738300"/>
          </a:xfrm>
          <a:prstGeom prst="rect">
            <a:avLst/>
          </a:prstGeom>
          <a:noFill/>
          <a:ln>
            <a:noFill/>
          </a:ln>
        </p:spPr>
        <p:txBody>
          <a:bodyPr anchorCtr="0" anchor="ctr" bIns="91400" lIns="91400" spcFirstLastPara="1" rIns="91400" wrap="square" tIns="91400">
            <a:noAutofit/>
          </a:bodyPr>
          <a:lstStyle/>
          <a:p>
            <a:pPr indent="0" lvl="0" marL="0" rtl="0" algn="l">
              <a:spcBef>
                <a:spcPts val="0"/>
              </a:spcBef>
              <a:spcAft>
                <a:spcPts val="0"/>
              </a:spcAft>
              <a:buNone/>
            </a:pPr>
            <a:r>
              <a:t/>
            </a:r>
            <a:endParaRPr b="1" sz="2100">
              <a:latin typeface="Proxima Nova"/>
              <a:ea typeface="Proxima Nova"/>
              <a:cs typeface="Proxima Nova"/>
              <a:sym typeface="Proxima Nova"/>
            </a:endParaRPr>
          </a:p>
        </p:txBody>
      </p:sp>
      <p:sp>
        <p:nvSpPr>
          <p:cNvPr id="623" name="Google Shape;623;p58"/>
          <p:cNvSpPr txBox="1"/>
          <p:nvPr/>
        </p:nvSpPr>
        <p:spPr>
          <a:xfrm>
            <a:off x="12067904" y="12089582"/>
            <a:ext cx="2532300" cy="457500"/>
          </a:xfrm>
          <a:prstGeom prst="rect">
            <a:avLst/>
          </a:prstGeom>
          <a:noFill/>
          <a:ln>
            <a:noFill/>
          </a:ln>
        </p:spPr>
        <p:txBody>
          <a:bodyPr anchorCtr="0" anchor="ctr" bIns="91400" lIns="91400" spcFirstLastPara="1" rIns="91400" wrap="square" tIns="91400">
            <a:noAutofit/>
          </a:bodyPr>
          <a:lstStyle/>
          <a:p>
            <a:pPr indent="0" lvl="0" marL="0" rtl="0" algn="l">
              <a:spcBef>
                <a:spcPts val="0"/>
              </a:spcBef>
              <a:spcAft>
                <a:spcPts val="0"/>
              </a:spcAft>
              <a:buNone/>
            </a:pPr>
            <a:r>
              <a:rPr b="1" lang="en" sz="2100">
                <a:latin typeface="Proxima Nova"/>
                <a:ea typeface="Proxima Nova"/>
                <a:cs typeface="Proxima Nova"/>
                <a:sym typeface="Proxima Nova"/>
              </a:rPr>
              <a:t>Service Fees Only</a:t>
            </a:r>
            <a:endParaRPr b="1" sz="2900">
              <a:latin typeface="Proxima Nova"/>
              <a:ea typeface="Proxima Nova"/>
              <a:cs typeface="Proxima Nova"/>
              <a:sym typeface="Proxima Nova"/>
            </a:endParaRPr>
          </a:p>
        </p:txBody>
      </p:sp>
      <p:sp>
        <p:nvSpPr>
          <p:cNvPr id="624" name="Google Shape;624;p58"/>
          <p:cNvSpPr txBox="1"/>
          <p:nvPr/>
        </p:nvSpPr>
        <p:spPr>
          <a:xfrm>
            <a:off x="6091950" y="12089575"/>
            <a:ext cx="5265600" cy="457500"/>
          </a:xfrm>
          <a:prstGeom prst="rect">
            <a:avLst/>
          </a:prstGeom>
          <a:noFill/>
          <a:ln>
            <a:noFill/>
          </a:ln>
        </p:spPr>
        <p:txBody>
          <a:bodyPr anchorCtr="0" anchor="ctr" bIns="91400" lIns="91400" spcFirstLastPara="1" rIns="91400" wrap="square" tIns="91400">
            <a:noAutofit/>
          </a:bodyPr>
          <a:lstStyle/>
          <a:p>
            <a:pPr indent="0" lvl="0" marL="0" rtl="0" algn="r">
              <a:spcBef>
                <a:spcPts val="0"/>
              </a:spcBef>
              <a:spcAft>
                <a:spcPts val="0"/>
              </a:spcAft>
              <a:buNone/>
            </a:pPr>
            <a:r>
              <a:rPr b="1" lang="en" sz="2100">
                <a:latin typeface="Proxima Nova"/>
                <a:ea typeface="Proxima Nova"/>
                <a:cs typeface="Proxima Nova"/>
                <a:sym typeface="Proxima Nova"/>
              </a:rPr>
              <a:t>Service Fees + Royalties / Milestones</a:t>
            </a:r>
            <a:endParaRPr b="1" baseline="30000" sz="2900">
              <a:latin typeface="Proxima Nova"/>
              <a:ea typeface="Proxima Nova"/>
              <a:cs typeface="Proxima Nova"/>
              <a:sym typeface="Proxima Nova"/>
            </a:endParaRPr>
          </a:p>
        </p:txBody>
      </p:sp>
      <p:sp>
        <p:nvSpPr>
          <p:cNvPr id="625" name="Google Shape;625;p58"/>
          <p:cNvSpPr/>
          <p:nvPr/>
        </p:nvSpPr>
        <p:spPr>
          <a:xfrm rot="10800000">
            <a:off x="5810000" y="12078782"/>
            <a:ext cx="720300" cy="479100"/>
          </a:xfrm>
          <a:prstGeom prst="rightArrow">
            <a:avLst>
              <a:gd fmla="val 50000" name="adj1"/>
              <a:gd fmla="val 50000" name="adj2"/>
            </a:avLst>
          </a:prstGeom>
          <a:solidFill>
            <a:srgbClr val="D9D9D9"/>
          </a:solidFill>
          <a:ln>
            <a:noFill/>
          </a:ln>
        </p:spPr>
        <p:txBody>
          <a:bodyPr anchorCtr="0" anchor="ctr" bIns="91400" lIns="91400" spcFirstLastPara="1" rIns="91400" wrap="square" tIns="91400">
            <a:noAutofit/>
          </a:bodyPr>
          <a:lstStyle/>
          <a:p>
            <a:pPr indent="0" lvl="0" marL="0" rtl="0" algn="ctr">
              <a:spcBef>
                <a:spcPts val="0"/>
              </a:spcBef>
              <a:spcAft>
                <a:spcPts val="0"/>
              </a:spcAft>
              <a:buNone/>
            </a:pPr>
            <a:r>
              <a:t/>
            </a:r>
            <a:endParaRPr sz="1300"/>
          </a:p>
        </p:txBody>
      </p:sp>
      <p:sp>
        <p:nvSpPr>
          <p:cNvPr id="626" name="Google Shape;626;p58"/>
          <p:cNvSpPr txBox="1"/>
          <p:nvPr/>
        </p:nvSpPr>
        <p:spPr>
          <a:xfrm>
            <a:off x="1525827" y="11786264"/>
            <a:ext cx="1356900" cy="292500"/>
          </a:xfrm>
          <a:prstGeom prst="rect">
            <a:avLst/>
          </a:prstGeom>
          <a:noFill/>
          <a:ln>
            <a:noFill/>
          </a:ln>
        </p:spPr>
        <p:txBody>
          <a:bodyPr anchorCtr="0" anchor="ctr" bIns="0" lIns="0" spcFirstLastPara="1" rIns="0" wrap="square" tIns="0">
            <a:spAutoFit/>
          </a:bodyPr>
          <a:lstStyle/>
          <a:p>
            <a:pPr indent="0" lvl="0" marL="0" rtl="0" algn="ctr">
              <a:spcBef>
                <a:spcPts val="0"/>
              </a:spcBef>
              <a:spcAft>
                <a:spcPts val="0"/>
              </a:spcAft>
              <a:buNone/>
            </a:pPr>
            <a:r>
              <a:rPr b="1" lang="en" sz="1900">
                <a:solidFill>
                  <a:schemeClr val="lt2"/>
                </a:solidFill>
                <a:latin typeface="Proxima Nova"/>
                <a:ea typeface="Proxima Nova"/>
                <a:cs typeface="Proxima Nova"/>
                <a:sym typeface="Proxima Nova"/>
              </a:rPr>
              <a:t>SOLUTIONS</a:t>
            </a:r>
            <a:endParaRPr b="1" sz="1900">
              <a:solidFill>
                <a:schemeClr val="lt2"/>
              </a:solidFill>
              <a:latin typeface="Proxima Nova"/>
              <a:ea typeface="Proxima Nova"/>
              <a:cs typeface="Proxima Nova"/>
              <a:sym typeface="Proxima Nova"/>
            </a:endParaRPr>
          </a:p>
        </p:txBody>
      </p:sp>
      <p:sp>
        <p:nvSpPr>
          <p:cNvPr id="627" name="Google Shape;627;p58"/>
          <p:cNvSpPr txBox="1"/>
          <p:nvPr/>
        </p:nvSpPr>
        <p:spPr>
          <a:xfrm>
            <a:off x="21208202" y="11786264"/>
            <a:ext cx="1356900" cy="292500"/>
          </a:xfrm>
          <a:prstGeom prst="rect">
            <a:avLst/>
          </a:prstGeom>
          <a:noFill/>
          <a:ln>
            <a:noFill/>
          </a:ln>
        </p:spPr>
        <p:txBody>
          <a:bodyPr anchorCtr="0" anchor="ctr" bIns="0" lIns="0" spcFirstLastPara="1" rIns="0" wrap="square" tIns="0">
            <a:spAutoFit/>
          </a:bodyPr>
          <a:lstStyle/>
          <a:p>
            <a:pPr indent="0" lvl="0" marL="0" rtl="0" algn="r">
              <a:spcBef>
                <a:spcPts val="0"/>
              </a:spcBef>
              <a:spcAft>
                <a:spcPts val="0"/>
              </a:spcAft>
              <a:buNone/>
            </a:pPr>
            <a:r>
              <a:rPr b="1" lang="en" sz="1900">
                <a:solidFill>
                  <a:schemeClr val="lt2"/>
                </a:solidFill>
                <a:latin typeface="Proxima Nova"/>
                <a:ea typeface="Proxima Nova"/>
                <a:cs typeface="Proxima Nova"/>
                <a:sym typeface="Proxima Nova"/>
              </a:rPr>
              <a:t>TOOLS</a:t>
            </a:r>
            <a:endParaRPr b="1" sz="1900">
              <a:solidFill>
                <a:schemeClr val="lt2"/>
              </a:solidFill>
              <a:latin typeface="Proxima Nova"/>
              <a:ea typeface="Proxima Nova"/>
              <a:cs typeface="Proxima Nova"/>
              <a:sym typeface="Proxima Nova"/>
            </a:endParaRPr>
          </a:p>
        </p:txBody>
      </p:sp>
      <p:sp>
        <p:nvSpPr>
          <p:cNvPr id="628" name="Google Shape;628;p58"/>
          <p:cNvSpPr txBox="1"/>
          <p:nvPr/>
        </p:nvSpPr>
        <p:spPr>
          <a:xfrm>
            <a:off x="14916400" y="4808325"/>
            <a:ext cx="6254100" cy="6156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Clr>
                <a:schemeClr val="dk1"/>
              </a:buClr>
              <a:buSzPts val="2900"/>
              <a:buFont typeface="Arial"/>
              <a:buNone/>
            </a:pPr>
            <a:r>
              <a:t/>
            </a:r>
            <a:endParaRPr b="1" sz="4000">
              <a:solidFill>
                <a:schemeClr val="dk1"/>
              </a:solidFill>
              <a:latin typeface="Proxima Nova"/>
              <a:ea typeface="Proxima Nova"/>
              <a:cs typeface="Proxima Nova"/>
              <a:sym typeface="Proxima Nova"/>
            </a:endParaRPr>
          </a:p>
        </p:txBody>
      </p:sp>
      <p:sp>
        <p:nvSpPr>
          <p:cNvPr id="629" name="Google Shape;629;p58"/>
          <p:cNvSpPr/>
          <p:nvPr/>
        </p:nvSpPr>
        <p:spPr>
          <a:xfrm>
            <a:off x="2019200" y="4531550"/>
            <a:ext cx="20472862" cy="6507525"/>
          </a:xfrm>
          <a:custGeom>
            <a:rect b="b" l="l" r="r" t="t"/>
            <a:pathLst>
              <a:path extrusionOk="0" h="260301" w="757763">
                <a:moveTo>
                  <a:pt x="0" y="0"/>
                </a:moveTo>
                <a:cubicBezTo>
                  <a:pt x="11481" y="14864"/>
                  <a:pt x="30959" y="60892"/>
                  <a:pt x="68888" y="89185"/>
                </a:cubicBezTo>
                <a:cubicBezTo>
                  <a:pt x="106817" y="117478"/>
                  <a:pt x="163198" y="146182"/>
                  <a:pt x="227575" y="169759"/>
                </a:cubicBezTo>
                <a:cubicBezTo>
                  <a:pt x="291952" y="193337"/>
                  <a:pt x="382060" y="216094"/>
                  <a:pt x="455150" y="230650"/>
                </a:cubicBezTo>
                <a:cubicBezTo>
                  <a:pt x="528241" y="245207"/>
                  <a:pt x="615683" y="252177"/>
                  <a:pt x="666118" y="257098"/>
                </a:cubicBezTo>
                <a:cubicBezTo>
                  <a:pt x="716554" y="262019"/>
                  <a:pt x="742489" y="259661"/>
                  <a:pt x="757763" y="260174"/>
                </a:cubicBezTo>
              </a:path>
            </a:pathLst>
          </a:custGeom>
          <a:noFill/>
          <a:ln cap="flat" cmpd="sng" w="19050">
            <a:solidFill>
              <a:schemeClr val="dk1"/>
            </a:solidFill>
            <a:prstDash val="dash"/>
            <a:round/>
            <a:headEnd len="med" w="med" type="none"/>
            <a:tailEnd len="med" w="med" type="none"/>
          </a:ln>
        </p:spPr>
      </p:sp>
      <p:sp>
        <p:nvSpPr>
          <p:cNvPr id="630" name="Google Shape;630;p58"/>
          <p:cNvSpPr/>
          <p:nvPr/>
        </p:nvSpPr>
        <p:spPr>
          <a:xfrm flipH="1" rot="10800000">
            <a:off x="14528625" y="12078782"/>
            <a:ext cx="720300" cy="479100"/>
          </a:xfrm>
          <a:prstGeom prst="rightArrow">
            <a:avLst>
              <a:gd fmla="val 50000" name="adj1"/>
              <a:gd fmla="val 50000" name="adj2"/>
            </a:avLst>
          </a:prstGeom>
          <a:solidFill>
            <a:srgbClr val="D9D9D9"/>
          </a:solidFill>
          <a:ln>
            <a:noFill/>
          </a:ln>
        </p:spPr>
        <p:txBody>
          <a:bodyPr anchorCtr="0" anchor="ctr" bIns="91400" lIns="91400" spcFirstLastPara="1" rIns="91400" wrap="square" tIns="91400">
            <a:noAutofit/>
          </a:bodyPr>
          <a:lstStyle/>
          <a:p>
            <a:pPr indent="0" lvl="0" marL="0" rtl="0" algn="ctr">
              <a:spcBef>
                <a:spcPts val="0"/>
              </a:spcBef>
              <a:spcAft>
                <a:spcPts val="0"/>
              </a:spcAft>
              <a:buNone/>
            </a:pPr>
            <a:r>
              <a:t/>
            </a:r>
            <a:endParaRPr sz="1300"/>
          </a:p>
        </p:txBody>
      </p:sp>
      <p:sp>
        <p:nvSpPr>
          <p:cNvPr id="631" name="Google Shape;631;p58"/>
          <p:cNvSpPr/>
          <p:nvPr/>
        </p:nvSpPr>
        <p:spPr>
          <a:xfrm>
            <a:off x="20677800" y="10783343"/>
            <a:ext cx="456900" cy="435900"/>
          </a:xfrm>
          <a:prstGeom prst="ellipse">
            <a:avLst/>
          </a:prstGeom>
          <a:solidFill>
            <a:srgbClr val="C2D5F7"/>
          </a:solidFill>
          <a:ln>
            <a:noFill/>
          </a:ln>
        </p:spPr>
        <p:txBody>
          <a:bodyPr anchorCtr="0" anchor="ctr" bIns="91400" lIns="91400" spcFirstLastPara="1" rIns="91400" wrap="square" tIns="91400">
            <a:noAutofit/>
          </a:bodyPr>
          <a:lstStyle/>
          <a:p>
            <a:pPr indent="0" lvl="0" marL="0" rtl="0" algn="ctr">
              <a:spcBef>
                <a:spcPts val="0"/>
              </a:spcBef>
              <a:spcAft>
                <a:spcPts val="0"/>
              </a:spcAft>
              <a:buNone/>
            </a:pPr>
            <a:r>
              <a:t/>
            </a:r>
            <a:endParaRPr sz="1300"/>
          </a:p>
        </p:txBody>
      </p:sp>
      <p:sp>
        <p:nvSpPr>
          <p:cNvPr id="632" name="Google Shape;632;p58"/>
          <p:cNvSpPr/>
          <p:nvPr/>
        </p:nvSpPr>
        <p:spPr>
          <a:xfrm>
            <a:off x="17328595" y="10484838"/>
            <a:ext cx="456900" cy="435900"/>
          </a:xfrm>
          <a:prstGeom prst="ellipse">
            <a:avLst/>
          </a:prstGeom>
          <a:solidFill>
            <a:srgbClr val="6D9EEB"/>
          </a:solidFill>
          <a:ln>
            <a:noFill/>
          </a:ln>
        </p:spPr>
        <p:txBody>
          <a:bodyPr anchorCtr="0" anchor="ctr" bIns="91400" lIns="91400" spcFirstLastPara="1" rIns="91400" wrap="square" tIns="91400">
            <a:noAutofit/>
          </a:bodyPr>
          <a:lstStyle/>
          <a:p>
            <a:pPr indent="0" lvl="0" marL="0" rtl="0" algn="ctr">
              <a:spcBef>
                <a:spcPts val="0"/>
              </a:spcBef>
              <a:spcAft>
                <a:spcPts val="0"/>
              </a:spcAft>
              <a:buNone/>
            </a:pPr>
            <a:r>
              <a:t/>
            </a:r>
            <a:endParaRPr sz="1300"/>
          </a:p>
        </p:txBody>
      </p:sp>
      <p:sp>
        <p:nvSpPr>
          <p:cNvPr id="633" name="Google Shape;633;p58"/>
          <p:cNvSpPr/>
          <p:nvPr/>
        </p:nvSpPr>
        <p:spPr>
          <a:xfrm>
            <a:off x="5596392" y="7646787"/>
            <a:ext cx="456900" cy="435900"/>
          </a:xfrm>
          <a:prstGeom prst="ellipse">
            <a:avLst/>
          </a:prstGeom>
          <a:solidFill>
            <a:srgbClr val="9FA7E3"/>
          </a:solidFill>
          <a:ln cap="flat" cmpd="sng" w="9525">
            <a:solidFill>
              <a:schemeClr val="accent1"/>
            </a:solidFill>
            <a:prstDash val="solid"/>
            <a:round/>
            <a:headEnd len="sm" w="sm" type="none"/>
            <a:tailEnd len="sm" w="sm" type="none"/>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None/>
            </a:pPr>
            <a:r>
              <a:t/>
            </a:r>
            <a:endParaRPr sz="2100">
              <a:solidFill>
                <a:srgbClr val="FFFFFF"/>
              </a:solidFill>
              <a:latin typeface="Proxima Nova Semibold"/>
              <a:ea typeface="Proxima Nova Semibold"/>
              <a:cs typeface="Proxima Nova Semibold"/>
              <a:sym typeface="Proxima Nova Semibold"/>
            </a:endParaRPr>
          </a:p>
        </p:txBody>
      </p:sp>
      <p:sp>
        <p:nvSpPr>
          <p:cNvPr id="634" name="Google Shape;634;p58"/>
          <p:cNvSpPr/>
          <p:nvPr/>
        </p:nvSpPr>
        <p:spPr>
          <a:xfrm>
            <a:off x="12380725" y="9734497"/>
            <a:ext cx="456900" cy="435900"/>
          </a:xfrm>
          <a:prstGeom prst="ellipse">
            <a:avLst/>
          </a:prstGeom>
          <a:solidFill>
            <a:schemeClr val="accent1"/>
          </a:solidFill>
          <a:ln>
            <a:noFill/>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None/>
            </a:pPr>
            <a:r>
              <a:t/>
            </a:r>
            <a:endParaRPr sz="2100">
              <a:solidFill>
                <a:srgbClr val="FFFFFF"/>
              </a:solidFill>
              <a:latin typeface="Proxima Nova Semibold"/>
              <a:ea typeface="Proxima Nova Semibold"/>
              <a:cs typeface="Proxima Nova Semibold"/>
              <a:sym typeface="Proxima Nova Semibold"/>
            </a:endParaRPr>
          </a:p>
        </p:txBody>
      </p:sp>
      <p:sp>
        <p:nvSpPr>
          <p:cNvPr id="635" name="Google Shape;635;p58"/>
          <p:cNvSpPr/>
          <p:nvPr/>
        </p:nvSpPr>
        <p:spPr>
          <a:xfrm>
            <a:off x="1790199" y="4226176"/>
            <a:ext cx="457200" cy="438900"/>
          </a:xfrm>
          <a:prstGeom prst="ellipse">
            <a:avLst/>
          </a:prstGeom>
          <a:solidFill>
            <a:schemeClr val="lt2"/>
          </a:solidFill>
          <a:ln>
            <a:noFill/>
          </a:ln>
        </p:spPr>
        <p:txBody>
          <a:bodyPr anchorCtr="0" anchor="ctr" bIns="91400" lIns="91400" spcFirstLastPara="1" rIns="91400" wrap="square" tIns="91400">
            <a:noAutofit/>
          </a:bodyPr>
          <a:lstStyle/>
          <a:p>
            <a:pPr indent="0" lvl="0" marL="0" rtl="0" algn="ctr">
              <a:spcBef>
                <a:spcPts val="0"/>
              </a:spcBef>
              <a:spcAft>
                <a:spcPts val="0"/>
              </a:spcAft>
              <a:buNone/>
            </a:pPr>
            <a:r>
              <a:t/>
            </a:r>
            <a:endParaRPr sz="1300"/>
          </a:p>
        </p:txBody>
      </p:sp>
      <p:sp>
        <p:nvSpPr>
          <p:cNvPr id="636" name="Google Shape;636;p58"/>
          <p:cNvSpPr txBox="1"/>
          <p:nvPr/>
        </p:nvSpPr>
        <p:spPr>
          <a:xfrm>
            <a:off x="10079249" y="11467275"/>
            <a:ext cx="3267000" cy="338700"/>
          </a:xfrm>
          <a:prstGeom prst="rect">
            <a:avLst/>
          </a:prstGeom>
          <a:solidFill>
            <a:srgbClr val="D5F4EB"/>
          </a:solidFill>
          <a:ln>
            <a:noFill/>
          </a:ln>
        </p:spPr>
        <p:txBody>
          <a:bodyPr anchorCtr="0" anchor="ctr" bIns="0" lIns="0" spcFirstLastPara="1" rIns="0" wrap="square" tIns="0">
            <a:spAutoFit/>
          </a:bodyPr>
          <a:lstStyle/>
          <a:p>
            <a:pPr indent="0" lvl="0" marL="0" rtl="0" algn="ctr">
              <a:spcBef>
                <a:spcPts val="0"/>
              </a:spcBef>
              <a:spcAft>
                <a:spcPts val="0"/>
              </a:spcAft>
              <a:buNone/>
            </a:pPr>
            <a:r>
              <a:rPr b="1" lang="en" sz="2200">
                <a:solidFill>
                  <a:schemeClr val="dk1"/>
                </a:solidFill>
                <a:latin typeface="Proxima Nova"/>
                <a:ea typeface="Proxima Nova"/>
                <a:cs typeface="Proxima Nova"/>
                <a:sym typeface="Proxima Nova"/>
              </a:rPr>
              <a:t>SERVICE</a:t>
            </a:r>
            <a:r>
              <a:rPr b="1" lang="en" sz="2200">
                <a:solidFill>
                  <a:schemeClr val="dk1"/>
                </a:solidFill>
                <a:latin typeface="Proxima Nova"/>
                <a:ea typeface="Proxima Nova"/>
                <a:cs typeface="Proxima Nova"/>
                <a:sym typeface="Proxima Nova"/>
              </a:rPr>
              <a:t> OFFERING</a:t>
            </a:r>
            <a:endParaRPr b="1" sz="2200">
              <a:solidFill>
                <a:schemeClr val="dk1"/>
              </a:solidFill>
              <a:latin typeface="Proxima Nova"/>
              <a:ea typeface="Proxima Nova"/>
              <a:cs typeface="Proxima Nova"/>
              <a:sym typeface="Proxima Nova"/>
            </a:endParaRPr>
          </a:p>
        </p:txBody>
      </p:sp>
      <p:sp>
        <p:nvSpPr>
          <p:cNvPr id="637" name="Google Shape;637;p58"/>
          <p:cNvSpPr txBox="1"/>
          <p:nvPr/>
        </p:nvSpPr>
        <p:spPr>
          <a:xfrm rot="-5400000">
            <a:off x="-1218450" y="7808911"/>
            <a:ext cx="5440200" cy="338700"/>
          </a:xfrm>
          <a:prstGeom prst="rect">
            <a:avLst/>
          </a:prstGeom>
          <a:solidFill>
            <a:srgbClr val="D5F4EB"/>
          </a:solidFill>
          <a:ln>
            <a:noFill/>
          </a:ln>
        </p:spPr>
        <p:txBody>
          <a:bodyPr anchorCtr="0" anchor="ctr" bIns="0" lIns="0" spcFirstLastPara="1" rIns="0" wrap="square" tIns="0">
            <a:spAutoFit/>
          </a:bodyPr>
          <a:lstStyle/>
          <a:p>
            <a:pPr indent="0" lvl="0" marL="0" rtl="0" algn="ctr">
              <a:spcBef>
                <a:spcPts val="0"/>
              </a:spcBef>
              <a:spcAft>
                <a:spcPts val="0"/>
              </a:spcAft>
              <a:buNone/>
            </a:pPr>
            <a:r>
              <a:rPr b="1" lang="en" sz="2200">
                <a:solidFill>
                  <a:schemeClr val="dk1"/>
                </a:solidFill>
                <a:latin typeface="Proxima Nova"/>
                <a:ea typeface="Proxima Nova"/>
                <a:cs typeface="Proxima Nova"/>
                <a:sym typeface="Proxima Nova"/>
              </a:rPr>
              <a:t>GINKGO CUSTOMIZATION &amp; TECH RISK</a:t>
            </a:r>
            <a:endParaRPr b="1" sz="2200">
              <a:solidFill>
                <a:schemeClr val="dk1"/>
              </a:solidFill>
              <a:latin typeface="Proxima Nova"/>
              <a:ea typeface="Proxima Nova"/>
              <a:cs typeface="Proxima Nova"/>
              <a:sym typeface="Proxima Nova"/>
            </a:endParaRPr>
          </a:p>
        </p:txBody>
      </p:sp>
      <p:sp>
        <p:nvSpPr>
          <p:cNvPr id="638" name="Google Shape;638;p58"/>
          <p:cNvSpPr txBox="1"/>
          <p:nvPr/>
        </p:nvSpPr>
        <p:spPr>
          <a:xfrm>
            <a:off x="5229975" y="4520275"/>
            <a:ext cx="6254100" cy="1385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solidFill>
                  <a:schemeClr val="dk1"/>
                </a:solidFill>
                <a:latin typeface="Proxima Nova Semibold"/>
                <a:ea typeface="Proxima Nova Semibold"/>
                <a:cs typeface="Proxima Nova Semibold"/>
                <a:sym typeface="Proxima Nova Semibold"/>
              </a:rPr>
              <a:t>Enables partners to optimize candidates to take forward into development and enable better manufacturing platforms</a:t>
            </a:r>
            <a:endParaRPr sz="2600">
              <a:latin typeface="Proxima Nova"/>
              <a:ea typeface="Proxima Nova"/>
              <a:cs typeface="Proxima Nova"/>
              <a:sym typeface="Proxima Nova"/>
            </a:endParaRPr>
          </a:p>
        </p:txBody>
      </p:sp>
      <p:sp>
        <p:nvSpPr>
          <p:cNvPr id="639" name="Google Shape;639;p58"/>
          <p:cNvSpPr txBox="1"/>
          <p:nvPr/>
        </p:nvSpPr>
        <p:spPr>
          <a:xfrm>
            <a:off x="12093825" y="4518675"/>
            <a:ext cx="3927600" cy="258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solidFill>
                  <a:schemeClr val="dk1"/>
                </a:solidFill>
                <a:latin typeface="Proxima Nova Semibold"/>
                <a:ea typeface="Proxima Nova Semibold"/>
                <a:cs typeface="Proxima Nova Semibold"/>
                <a:sym typeface="Proxima Nova Semibold"/>
              </a:rPr>
              <a:t>Enable customer scientists to pursue high-throughput data generation</a:t>
            </a:r>
            <a:endParaRPr sz="2600">
              <a:solidFill>
                <a:schemeClr val="dk1"/>
              </a:solidFill>
              <a:latin typeface="Proxima Nova Semibold"/>
              <a:ea typeface="Proxima Nova Semibold"/>
              <a:cs typeface="Proxima Nova Semibold"/>
              <a:sym typeface="Proxima Nova Semibold"/>
            </a:endParaRPr>
          </a:p>
          <a:p>
            <a:pPr indent="0" lvl="0" marL="0" rtl="0" algn="l">
              <a:spcBef>
                <a:spcPts val="0"/>
              </a:spcBef>
              <a:spcAft>
                <a:spcPts val="0"/>
              </a:spcAft>
              <a:buNone/>
            </a:pPr>
            <a:r>
              <a:t/>
            </a:r>
            <a:endParaRPr sz="2600">
              <a:solidFill>
                <a:schemeClr val="dk1"/>
              </a:solidFill>
              <a:latin typeface="Proxima Nova Semibold"/>
              <a:ea typeface="Proxima Nova Semibold"/>
              <a:cs typeface="Proxima Nova Semibold"/>
              <a:sym typeface="Proxima Nova Semibold"/>
            </a:endParaRPr>
          </a:p>
          <a:p>
            <a:pPr indent="0" lvl="0" marL="0" rtl="0" algn="l">
              <a:spcBef>
                <a:spcPts val="0"/>
              </a:spcBef>
              <a:spcAft>
                <a:spcPts val="0"/>
              </a:spcAft>
              <a:buNone/>
            </a:pPr>
            <a:r>
              <a:t/>
            </a:r>
            <a:endParaRPr sz="2600">
              <a:solidFill>
                <a:schemeClr val="dk1"/>
              </a:solidFill>
              <a:latin typeface="Proxima Nova Semibold"/>
              <a:ea typeface="Proxima Nova Semibold"/>
              <a:cs typeface="Proxima Nova Semibold"/>
              <a:sym typeface="Proxima Nova Semibold"/>
            </a:endParaRPr>
          </a:p>
        </p:txBody>
      </p:sp>
      <p:sp>
        <p:nvSpPr>
          <p:cNvPr id="640" name="Google Shape;640;p58"/>
          <p:cNvSpPr txBox="1"/>
          <p:nvPr/>
        </p:nvSpPr>
        <p:spPr>
          <a:xfrm>
            <a:off x="20120550" y="4518663"/>
            <a:ext cx="2371500" cy="218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solidFill>
                  <a:schemeClr val="dk1"/>
                </a:solidFill>
                <a:latin typeface="Proxima Nova Semibold"/>
                <a:ea typeface="Proxima Nova Semibold"/>
                <a:cs typeface="Proxima Nova Semibold"/>
                <a:sym typeface="Proxima Nova Semibold"/>
              </a:rPr>
              <a:t>Proprietary lab automation workflows in customer facilities</a:t>
            </a:r>
            <a:endParaRPr sz="2600">
              <a:solidFill>
                <a:schemeClr val="dk1"/>
              </a:solidFill>
              <a:latin typeface="Proxima Nova Semibold"/>
              <a:ea typeface="Proxima Nova Semibold"/>
              <a:cs typeface="Proxima Nova Semibold"/>
              <a:sym typeface="Proxima Nova Semibold"/>
            </a:endParaRPr>
          </a:p>
        </p:txBody>
      </p:sp>
      <p:sp>
        <p:nvSpPr>
          <p:cNvPr id="641" name="Google Shape;641;p58"/>
          <p:cNvSpPr txBox="1"/>
          <p:nvPr/>
        </p:nvSpPr>
        <p:spPr>
          <a:xfrm>
            <a:off x="15910825" y="4518675"/>
            <a:ext cx="3927600" cy="218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solidFill>
                  <a:schemeClr val="dk1"/>
                </a:solidFill>
                <a:latin typeface="Proxima Nova Semibold"/>
                <a:ea typeface="Proxima Nova Semibold"/>
                <a:cs typeface="Proxima Nova Semibold"/>
                <a:sym typeface="Proxima Nova Semibold"/>
              </a:rPr>
              <a:t>Builds powerful tool designed to bring biological AI models directly to machine learning scientists</a:t>
            </a:r>
            <a:endParaRPr sz="2600">
              <a:solidFill>
                <a:schemeClr val="dk1"/>
              </a:solidFill>
              <a:latin typeface="Proxima Nova Semibold"/>
              <a:ea typeface="Proxima Nova Semibold"/>
              <a:cs typeface="Proxima Nova Semibold"/>
              <a:sym typeface="Proxima Nova Semibold"/>
            </a:endParaRPr>
          </a:p>
        </p:txBody>
      </p:sp>
      <p:sp>
        <p:nvSpPr>
          <p:cNvPr id="642" name="Google Shape;642;p58"/>
          <p:cNvSpPr txBox="1"/>
          <p:nvPr/>
        </p:nvSpPr>
        <p:spPr>
          <a:xfrm>
            <a:off x="5012425" y="3429875"/>
            <a:ext cx="9254100" cy="482100"/>
          </a:xfrm>
          <a:prstGeom prst="rect">
            <a:avLst/>
          </a:prstGeom>
          <a:noFill/>
          <a:ln>
            <a:noFill/>
          </a:ln>
        </p:spPr>
        <p:txBody>
          <a:bodyPr anchorCtr="0" anchor="ctr" bIns="91400" lIns="0" spcFirstLastPara="1" rIns="0" wrap="square" tIns="91400">
            <a:noAutofit/>
          </a:bodyPr>
          <a:lstStyle/>
          <a:p>
            <a:pPr indent="0" lvl="0" marL="0" rtl="0" algn="l">
              <a:spcBef>
                <a:spcPts val="0"/>
              </a:spcBef>
              <a:spcAft>
                <a:spcPts val="0"/>
              </a:spcAft>
              <a:buNone/>
            </a:pPr>
            <a:r>
              <a:rPr b="1" lang="en" sz="2700">
                <a:solidFill>
                  <a:srgbClr val="026939"/>
                </a:solidFill>
                <a:latin typeface="Proxima Nova"/>
                <a:ea typeface="Proxima Nova"/>
                <a:cs typeface="Proxima Nova"/>
                <a:sym typeface="Proxima Nova"/>
              </a:rPr>
              <a:t>Cell Engineering Solutions</a:t>
            </a:r>
            <a:endParaRPr b="1" sz="2700">
              <a:solidFill>
                <a:srgbClr val="026939"/>
              </a:solidFill>
              <a:latin typeface="Proxima Nova"/>
              <a:ea typeface="Proxima Nova"/>
              <a:cs typeface="Proxima Nova"/>
              <a:sym typeface="Proxima Nova"/>
            </a:endParaRPr>
          </a:p>
        </p:txBody>
      </p:sp>
      <p:sp>
        <p:nvSpPr>
          <p:cNvPr id="643" name="Google Shape;643;p58"/>
          <p:cNvSpPr txBox="1"/>
          <p:nvPr/>
        </p:nvSpPr>
        <p:spPr>
          <a:xfrm>
            <a:off x="14696030" y="3429900"/>
            <a:ext cx="7869000" cy="482100"/>
          </a:xfrm>
          <a:prstGeom prst="rect">
            <a:avLst/>
          </a:prstGeom>
          <a:noFill/>
          <a:ln>
            <a:noFill/>
          </a:ln>
        </p:spPr>
        <p:txBody>
          <a:bodyPr anchorCtr="0" anchor="ctr" bIns="91400" lIns="0" spcFirstLastPara="1" rIns="0" wrap="square" tIns="91400">
            <a:noAutofit/>
          </a:bodyPr>
          <a:lstStyle/>
          <a:p>
            <a:pPr indent="0" lvl="0" marL="0" marR="0" rtl="0" algn="r">
              <a:lnSpc>
                <a:spcPct val="100000"/>
              </a:lnSpc>
              <a:spcBef>
                <a:spcPts val="0"/>
              </a:spcBef>
              <a:spcAft>
                <a:spcPts val="0"/>
              </a:spcAft>
              <a:buNone/>
            </a:pPr>
            <a:r>
              <a:rPr b="1" lang="en" sz="2900">
                <a:solidFill>
                  <a:srgbClr val="026939"/>
                </a:solidFill>
                <a:latin typeface="Proxima Nova"/>
                <a:ea typeface="Proxima Nova"/>
                <a:cs typeface="Proxima Nova"/>
                <a:sym typeface="Proxima Nova"/>
              </a:rPr>
              <a:t>Cell Engineering Tools</a:t>
            </a:r>
            <a:endParaRPr b="1" sz="2900">
              <a:solidFill>
                <a:srgbClr val="026939"/>
              </a:solidFill>
              <a:latin typeface="Proxima Nova"/>
              <a:ea typeface="Proxima Nova"/>
              <a:cs typeface="Proxima Nova"/>
              <a:sym typeface="Proxima Nova"/>
            </a:endParaRPr>
          </a:p>
        </p:txBody>
      </p:sp>
      <p:sp>
        <p:nvSpPr>
          <p:cNvPr id="644" name="Google Shape;644;p58"/>
          <p:cNvSpPr/>
          <p:nvPr/>
        </p:nvSpPr>
        <p:spPr>
          <a:xfrm rot="5400000">
            <a:off x="8340200" y="748250"/>
            <a:ext cx="74700" cy="6684000"/>
          </a:xfrm>
          <a:prstGeom prst="rect">
            <a:avLst/>
          </a:prstGeom>
          <a:gradFill>
            <a:gsLst>
              <a:gs pos="0">
                <a:srgbClr val="4B61FF"/>
              </a:gs>
              <a:gs pos="50000">
                <a:srgbClr val="C9DAF8"/>
              </a:gs>
              <a:gs pos="100000">
                <a:srgbClr val="B7B7B7"/>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45" name="Google Shape;645;p58"/>
          <p:cNvSpPr/>
          <p:nvPr/>
        </p:nvSpPr>
        <p:spPr>
          <a:xfrm rot="5400000">
            <a:off x="17178025" y="-1259499"/>
            <a:ext cx="74700" cy="10699500"/>
          </a:xfrm>
          <a:prstGeom prst="rect">
            <a:avLst/>
          </a:prstGeom>
          <a:gradFill>
            <a:gsLst>
              <a:gs pos="0">
                <a:srgbClr val="4B61FF"/>
              </a:gs>
              <a:gs pos="50000">
                <a:srgbClr val="6D9EEB"/>
              </a:gs>
              <a:gs pos="100000">
                <a:srgbClr val="C9DAF8"/>
              </a:gs>
            </a:gsLst>
            <a:lin ang="1890073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49" name="Shape 649"/>
        <p:cNvGrpSpPr/>
        <p:nvPr/>
      </p:nvGrpSpPr>
      <p:grpSpPr>
        <a:xfrm>
          <a:off x="0" y="0"/>
          <a:ext cx="0" cy="0"/>
          <a:chOff x="0" y="0"/>
          <a:chExt cx="0" cy="0"/>
        </a:xfrm>
      </p:grpSpPr>
      <p:sp>
        <p:nvSpPr>
          <p:cNvPr id="650" name="Google Shape;650;p59"/>
          <p:cNvSpPr/>
          <p:nvPr/>
        </p:nvSpPr>
        <p:spPr>
          <a:xfrm>
            <a:off x="370875" y="3199750"/>
            <a:ext cx="22377300" cy="10019100"/>
          </a:xfrm>
          <a:prstGeom prst="roundRect">
            <a:avLst>
              <a:gd fmla="val 3846"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1000"/>
              </a:spcAft>
              <a:buClr>
                <a:srgbClr val="000000"/>
              </a:buClr>
              <a:buSzPts val="1100"/>
              <a:buFont typeface="Arial"/>
              <a:buNone/>
            </a:pPr>
            <a:r>
              <a:t/>
            </a:r>
            <a:endParaRPr b="1" sz="2400">
              <a:solidFill>
                <a:srgbClr val="000000"/>
              </a:solidFill>
              <a:latin typeface="Helvetica Neue"/>
              <a:ea typeface="Helvetica Neue"/>
              <a:cs typeface="Helvetica Neue"/>
              <a:sym typeface="Helvetica Neue"/>
            </a:endParaRPr>
          </a:p>
        </p:txBody>
      </p:sp>
      <p:sp>
        <p:nvSpPr>
          <p:cNvPr id="651" name="Google Shape;651;p59"/>
          <p:cNvSpPr txBox="1"/>
          <p:nvPr/>
        </p:nvSpPr>
        <p:spPr>
          <a:xfrm>
            <a:off x="571475" y="552550"/>
            <a:ext cx="21429900" cy="17433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1100"/>
              <a:buFont typeface="Arial"/>
              <a:buNone/>
            </a:pPr>
            <a:r>
              <a:rPr lang="en" sz="6000">
                <a:solidFill>
                  <a:schemeClr val="dk1"/>
                </a:solidFill>
                <a:latin typeface="Proxima Nova"/>
                <a:ea typeface="Proxima Nova"/>
                <a:cs typeface="Proxima Nova"/>
                <a:sym typeface="Proxima Nova"/>
              </a:rPr>
              <a:t>Solutions and Tools are very complementary</a:t>
            </a:r>
            <a:endParaRPr sz="6000">
              <a:solidFill>
                <a:schemeClr val="dk1"/>
              </a:solidFill>
              <a:latin typeface="Proxima Nova"/>
              <a:ea typeface="Proxima Nova"/>
              <a:cs typeface="Proxima Nova"/>
              <a:sym typeface="Proxima Nova"/>
            </a:endParaRPr>
          </a:p>
          <a:p>
            <a:pPr indent="0" lvl="0" marL="0" rtl="0" algn="l">
              <a:lnSpc>
                <a:spcPct val="90000"/>
              </a:lnSpc>
              <a:spcBef>
                <a:spcPts val="0"/>
              </a:spcBef>
              <a:spcAft>
                <a:spcPts val="0"/>
              </a:spcAft>
              <a:buClr>
                <a:schemeClr val="dk1"/>
              </a:buClr>
              <a:buSzPts val="1100"/>
              <a:buFont typeface="Arial"/>
              <a:buNone/>
            </a:pPr>
            <a:r>
              <a:t/>
            </a:r>
            <a:endParaRPr sz="6000">
              <a:solidFill>
                <a:schemeClr val="dk1"/>
              </a:solidFill>
              <a:latin typeface="Proxima Nova"/>
              <a:ea typeface="Proxima Nova"/>
              <a:cs typeface="Proxima Nova"/>
              <a:sym typeface="Proxima Nova"/>
            </a:endParaRPr>
          </a:p>
        </p:txBody>
      </p:sp>
      <p:sp>
        <p:nvSpPr>
          <p:cNvPr id="652" name="Google Shape;652;p59"/>
          <p:cNvSpPr/>
          <p:nvPr/>
        </p:nvSpPr>
        <p:spPr>
          <a:xfrm>
            <a:off x="5012425" y="4236450"/>
            <a:ext cx="17552700" cy="7076700"/>
          </a:xfrm>
          <a:prstGeom prst="rect">
            <a:avLst/>
          </a:prstGeom>
          <a:noFill/>
          <a:ln cap="flat" cmpd="sng" w="9525">
            <a:solidFill>
              <a:schemeClr val="accent1"/>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653" name="Google Shape;653;p59"/>
          <p:cNvCxnSpPr/>
          <p:nvPr/>
        </p:nvCxnSpPr>
        <p:spPr>
          <a:xfrm>
            <a:off x="11788950" y="3655075"/>
            <a:ext cx="0" cy="9072300"/>
          </a:xfrm>
          <a:prstGeom prst="straightConnector1">
            <a:avLst/>
          </a:prstGeom>
          <a:noFill/>
          <a:ln cap="flat" cmpd="sng" w="19050">
            <a:solidFill>
              <a:schemeClr val="accent2"/>
            </a:solidFill>
            <a:prstDash val="dash"/>
            <a:round/>
            <a:headEnd len="med" w="med" type="none"/>
            <a:tailEnd len="med" w="med" type="none"/>
          </a:ln>
        </p:spPr>
      </p:cxnSp>
      <p:graphicFrame>
        <p:nvGraphicFramePr>
          <p:cNvPr id="654" name="Google Shape;654;p59"/>
          <p:cNvGraphicFramePr/>
          <p:nvPr/>
        </p:nvGraphicFramePr>
        <p:xfrm>
          <a:off x="1525825" y="4226175"/>
          <a:ext cx="3000000" cy="3000000"/>
        </p:xfrm>
        <a:graphic>
          <a:graphicData uri="http://schemas.openxmlformats.org/drawingml/2006/table">
            <a:tbl>
              <a:tblPr>
                <a:noFill/>
                <a:tableStyleId>{19E75494-1AC4-4F6A-A398-5A9DB47FFFAE}</a:tableStyleId>
              </a:tblPr>
              <a:tblGrid>
                <a:gridCol w="21039275"/>
              </a:tblGrid>
              <a:tr h="7438925">
                <a:tc>
                  <a:txBody>
                    <a:bodyPr/>
                    <a:lstStyle/>
                    <a:p>
                      <a:pPr indent="0" lvl="0" marL="0" rtl="0" algn="l">
                        <a:spcBef>
                          <a:spcPts val="0"/>
                        </a:spcBef>
                        <a:spcAft>
                          <a:spcPts val="0"/>
                        </a:spcAft>
                        <a:buNone/>
                      </a:pPr>
                      <a:r>
                        <a:t/>
                      </a:r>
                      <a:endParaRPr sz="3700"/>
                    </a:p>
                  </a:txBody>
                  <a:tcPr marT="91400" marB="91400" marR="91400" marL="91400">
                    <a:lnL cap="flat" cmpd="sng" w="38100">
                      <a:solidFill>
                        <a:schemeClr val="dk1"/>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38100">
                      <a:solidFill>
                        <a:schemeClr val="dk1"/>
                      </a:solidFill>
                      <a:prstDash val="solid"/>
                      <a:round/>
                      <a:headEnd len="sm" w="sm" type="none"/>
                      <a:tailEnd len="sm" w="sm" type="none"/>
                    </a:lnB>
                  </a:tcPr>
                </a:tc>
              </a:tr>
            </a:tbl>
          </a:graphicData>
        </a:graphic>
      </p:graphicFrame>
      <p:sp>
        <p:nvSpPr>
          <p:cNvPr id="655" name="Google Shape;655;p59"/>
          <p:cNvSpPr txBox="1"/>
          <p:nvPr/>
        </p:nvSpPr>
        <p:spPr>
          <a:xfrm>
            <a:off x="6245450" y="7246575"/>
            <a:ext cx="5394600" cy="4002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b="1" lang="en" sz="2600">
                <a:latin typeface="Proxima Nova"/>
                <a:ea typeface="Proxima Nova"/>
                <a:cs typeface="Proxima Nova"/>
                <a:sym typeface="Proxima Nova"/>
              </a:rPr>
              <a:t>Research solutions</a:t>
            </a:r>
            <a:endParaRPr b="1" sz="2600">
              <a:latin typeface="Proxima Nova"/>
              <a:ea typeface="Proxima Nova"/>
              <a:cs typeface="Proxima Nova"/>
              <a:sym typeface="Proxima Nova"/>
            </a:endParaRPr>
          </a:p>
        </p:txBody>
      </p:sp>
      <p:sp>
        <p:nvSpPr>
          <p:cNvPr id="656" name="Google Shape;656;p59"/>
          <p:cNvSpPr txBox="1"/>
          <p:nvPr/>
        </p:nvSpPr>
        <p:spPr>
          <a:xfrm>
            <a:off x="12380725" y="9207750"/>
            <a:ext cx="6254100" cy="4002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b="1" lang="en" sz="2600">
                <a:solidFill>
                  <a:schemeClr val="dk1"/>
                </a:solidFill>
                <a:latin typeface="Proxima Nova"/>
                <a:ea typeface="Proxima Nova"/>
                <a:cs typeface="Proxima Nova"/>
                <a:sym typeface="Proxima Nova"/>
              </a:rPr>
              <a:t>Datapoints</a:t>
            </a:r>
            <a:endParaRPr b="1" sz="2600">
              <a:solidFill>
                <a:schemeClr val="dk1"/>
              </a:solidFill>
              <a:latin typeface="Proxima Nova"/>
              <a:ea typeface="Proxima Nova"/>
              <a:cs typeface="Proxima Nova"/>
              <a:sym typeface="Proxima Nova"/>
            </a:endParaRPr>
          </a:p>
        </p:txBody>
      </p:sp>
      <p:sp>
        <p:nvSpPr>
          <p:cNvPr id="657" name="Google Shape;657;p59"/>
          <p:cNvSpPr txBox="1"/>
          <p:nvPr/>
        </p:nvSpPr>
        <p:spPr>
          <a:xfrm>
            <a:off x="17374725" y="9977000"/>
            <a:ext cx="616500" cy="4002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b="1" lang="en" sz="2600">
                <a:latin typeface="Proxima Nova"/>
                <a:ea typeface="Proxima Nova"/>
                <a:cs typeface="Proxima Nova"/>
                <a:sym typeface="Proxima Nova"/>
              </a:rPr>
              <a:t>AI</a:t>
            </a:r>
            <a:endParaRPr b="1" sz="2600">
              <a:latin typeface="Proxima Nova"/>
              <a:ea typeface="Proxima Nova"/>
              <a:cs typeface="Proxima Nova"/>
              <a:sym typeface="Proxima Nova"/>
            </a:endParaRPr>
          </a:p>
        </p:txBody>
      </p:sp>
      <p:sp>
        <p:nvSpPr>
          <p:cNvPr id="658" name="Google Shape;658;p59"/>
          <p:cNvSpPr txBox="1"/>
          <p:nvPr/>
        </p:nvSpPr>
        <p:spPr>
          <a:xfrm>
            <a:off x="20677800" y="10159800"/>
            <a:ext cx="1887300" cy="4002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b="1" lang="en" sz="2600">
                <a:latin typeface="Proxima Nova"/>
                <a:ea typeface="Proxima Nova"/>
                <a:cs typeface="Proxima Nova"/>
                <a:sym typeface="Proxima Nova"/>
              </a:rPr>
              <a:t>Automation</a:t>
            </a:r>
            <a:endParaRPr b="1" sz="2600">
              <a:latin typeface="Proxima Nova"/>
              <a:ea typeface="Proxima Nova"/>
              <a:cs typeface="Proxima Nova"/>
              <a:sym typeface="Proxima Nova"/>
            </a:endParaRPr>
          </a:p>
        </p:txBody>
      </p:sp>
      <p:sp>
        <p:nvSpPr>
          <p:cNvPr id="659" name="Google Shape;659;p59"/>
          <p:cNvSpPr txBox="1"/>
          <p:nvPr/>
        </p:nvSpPr>
        <p:spPr>
          <a:xfrm>
            <a:off x="2472900" y="4247725"/>
            <a:ext cx="3927600" cy="7389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b="1" lang="en" sz="2600">
                <a:solidFill>
                  <a:schemeClr val="lt2"/>
                </a:solidFill>
                <a:latin typeface="Proxima Nova"/>
                <a:ea typeface="Proxima Nova"/>
                <a:cs typeface="Proxima Nova"/>
                <a:sym typeface="Proxima Nova"/>
              </a:rPr>
              <a:t>Asset Licensing </a:t>
            </a:r>
            <a:endParaRPr b="1" sz="2600">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sz="2200">
              <a:solidFill>
                <a:schemeClr val="lt2"/>
              </a:solidFill>
              <a:latin typeface="Proxima Nova"/>
              <a:ea typeface="Proxima Nova"/>
              <a:cs typeface="Proxima Nova"/>
              <a:sym typeface="Proxima Nova"/>
            </a:endParaRPr>
          </a:p>
        </p:txBody>
      </p:sp>
      <p:sp>
        <p:nvSpPr>
          <p:cNvPr id="660" name="Google Shape;660;p59"/>
          <p:cNvSpPr txBox="1"/>
          <p:nvPr/>
        </p:nvSpPr>
        <p:spPr>
          <a:xfrm>
            <a:off x="368101" y="4226175"/>
            <a:ext cx="964200" cy="292500"/>
          </a:xfrm>
          <a:prstGeom prst="rect">
            <a:avLst/>
          </a:prstGeom>
          <a:noFill/>
          <a:ln>
            <a:noFill/>
          </a:ln>
        </p:spPr>
        <p:txBody>
          <a:bodyPr anchorCtr="0" anchor="ctr" bIns="0" lIns="0" spcFirstLastPara="1" rIns="0" wrap="square" tIns="0">
            <a:spAutoFit/>
          </a:bodyPr>
          <a:lstStyle/>
          <a:p>
            <a:pPr indent="0" lvl="0" marL="0" rtl="0" algn="r">
              <a:spcBef>
                <a:spcPts val="0"/>
              </a:spcBef>
              <a:spcAft>
                <a:spcPts val="0"/>
              </a:spcAft>
              <a:buNone/>
            </a:pPr>
            <a:r>
              <a:rPr b="1" lang="en" sz="1900">
                <a:solidFill>
                  <a:schemeClr val="lt2"/>
                </a:solidFill>
                <a:latin typeface="Proxima Nova"/>
                <a:ea typeface="Proxima Nova"/>
                <a:cs typeface="Proxima Nova"/>
                <a:sym typeface="Proxima Nova"/>
              </a:rPr>
              <a:t>HIGHER</a:t>
            </a:r>
            <a:endParaRPr b="1" sz="1900">
              <a:solidFill>
                <a:schemeClr val="lt2"/>
              </a:solidFill>
              <a:latin typeface="Proxima Nova"/>
              <a:ea typeface="Proxima Nova"/>
              <a:cs typeface="Proxima Nova"/>
              <a:sym typeface="Proxima Nova"/>
            </a:endParaRPr>
          </a:p>
        </p:txBody>
      </p:sp>
      <p:sp>
        <p:nvSpPr>
          <p:cNvPr id="661" name="Google Shape;661;p59"/>
          <p:cNvSpPr txBox="1"/>
          <p:nvPr/>
        </p:nvSpPr>
        <p:spPr>
          <a:xfrm>
            <a:off x="368101" y="11437850"/>
            <a:ext cx="964200" cy="292500"/>
          </a:xfrm>
          <a:prstGeom prst="rect">
            <a:avLst/>
          </a:prstGeom>
          <a:noFill/>
          <a:ln>
            <a:noFill/>
          </a:ln>
        </p:spPr>
        <p:txBody>
          <a:bodyPr anchorCtr="0" anchor="ctr" bIns="0" lIns="0" spcFirstLastPara="1" rIns="0" wrap="square" tIns="0">
            <a:spAutoFit/>
          </a:bodyPr>
          <a:lstStyle/>
          <a:p>
            <a:pPr indent="0" lvl="0" marL="0" rtl="0" algn="r">
              <a:spcBef>
                <a:spcPts val="0"/>
              </a:spcBef>
              <a:spcAft>
                <a:spcPts val="0"/>
              </a:spcAft>
              <a:buNone/>
            </a:pPr>
            <a:r>
              <a:rPr b="1" lang="en" sz="1900">
                <a:solidFill>
                  <a:schemeClr val="lt2"/>
                </a:solidFill>
                <a:latin typeface="Proxima Nova"/>
                <a:ea typeface="Proxima Nova"/>
                <a:cs typeface="Proxima Nova"/>
                <a:sym typeface="Proxima Nova"/>
              </a:rPr>
              <a:t>LOWER</a:t>
            </a:r>
            <a:endParaRPr b="1" sz="1900">
              <a:solidFill>
                <a:schemeClr val="lt2"/>
              </a:solidFill>
              <a:latin typeface="Proxima Nova"/>
              <a:ea typeface="Proxima Nova"/>
              <a:cs typeface="Proxima Nova"/>
              <a:sym typeface="Proxima Nova"/>
            </a:endParaRPr>
          </a:p>
        </p:txBody>
      </p:sp>
      <p:sp>
        <p:nvSpPr>
          <p:cNvPr id="662" name="Google Shape;662;p59"/>
          <p:cNvSpPr txBox="1"/>
          <p:nvPr/>
        </p:nvSpPr>
        <p:spPr>
          <a:xfrm>
            <a:off x="6995499" y="12028025"/>
            <a:ext cx="1980900" cy="738300"/>
          </a:xfrm>
          <a:prstGeom prst="rect">
            <a:avLst/>
          </a:prstGeom>
          <a:noFill/>
          <a:ln>
            <a:noFill/>
          </a:ln>
        </p:spPr>
        <p:txBody>
          <a:bodyPr anchorCtr="0" anchor="ctr" bIns="91400" lIns="91400" spcFirstLastPara="1" rIns="91400" wrap="square" tIns="91400">
            <a:noAutofit/>
          </a:bodyPr>
          <a:lstStyle/>
          <a:p>
            <a:pPr indent="0" lvl="0" marL="0" rtl="0" algn="l">
              <a:spcBef>
                <a:spcPts val="0"/>
              </a:spcBef>
              <a:spcAft>
                <a:spcPts val="0"/>
              </a:spcAft>
              <a:buNone/>
            </a:pPr>
            <a:r>
              <a:t/>
            </a:r>
            <a:endParaRPr b="1" sz="2100">
              <a:latin typeface="Proxima Nova"/>
              <a:ea typeface="Proxima Nova"/>
              <a:cs typeface="Proxima Nova"/>
              <a:sym typeface="Proxima Nova"/>
            </a:endParaRPr>
          </a:p>
        </p:txBody>
      </p:sp>
      <p:sp>
        <p:nvSpPr>
          <p:cNvPr id="663" name="Google Shape;663;p59"/>
          <p:cNvSpPr txBox="1"/>
          <p:nvPr/>
        </p:nvSpPr>
        <p:spPr>
          <a:xfrm>
            <a:off x="12067904" y="12089582"/>
            <a:ext cx="2532300" cy="457500"/>
          </a:xfrm>
          <a:prstGeom prst="rect">
            <a:avLst/>
          </a:prstGeom>
          <a:noFill/>
          <a:ln>
            <a:noFill/>
          </a:ln>
        </p:spPr>
        <p:txBody>
          <a:bodyPr anchorCtr="0" anchor="ctr" bIns="91400" lIns="91400" spcFirstLastPara="1" rIns="91400" wrap="square" tIns="91400">
            <a:noAutofit/>
          </a:bodyPr>
          <a:lstStyle/>
          <a:p>
            <a:pPr indent="0" lvl="0" marL="0" rtl="0" algn="l">
              <a:spcBef>
                <a:spcPts val="0"/>
              </a:spcBef>
              <a:spcAft>
                <a:spcPts val="0"/>
              </a:spcAft>
              <a:buNone/>
            </a:pPr>
            <a:r>
              <a:rPr b="1" lang="en" sz="2100">
                <a:latin typeface="Proxima Nova"/>
                <a:ea typeface="Proxima Nova"/>
                <a:cs typeface="Proxima Nova"/>
                <a:sym typeface="Proxima Nova"/>
              </a:rPr>
              <a:t>Service Fees Only</a:t>
            </a:r>
            <a:endParaRPr b="1" sz="2900">
              <a:latin typeface="Proxima Nova"/>
              <a:ea typeface="Proxima Nova"/>
              <a:cs typeface="Proxima Nova"/>
              <a:sym typeface="Proxima Nova"/>
            </a:endParaRPr>
          </a:p>
        </p:txBody>
      </p:sp>
      <p:sp>
        <p:nvSpPr>
          <p:cNvPr id="664" name="Google Shape;664;p59"/>
          <p:cNvSpPr txBox="1"/>
          <p:nvPr/>
        </p:nvSpPr>
        <p:spPr>
          <a:xfrm>
            <a:off x="6091950" y="12089575"/>
            <a:ext cx="5265600" cy="457500"/>
          </a:xfrm>
          <a:prstGeom prst="rect">
            <a:avLst/>
          </a:prstGeom>
          <a:noFill/>
          <a:ln>
            <a:noFill/>
          </a:ln>
        </p:spPr>
        <p:txBody>
          <a:bodyPr anchorCtr="0" anchor="ctr" bIns="91400" lIns="91400" spcFirstLastPara="1" rIns="91400" wrap="square" tIns="91400">
            <a:noAutofit/>
          </a:bodyPr>
          <a:lstStyle/>
          <a:p>
            <a:pPr indent="0" lvl="0" marL="0" rtl="0" algn="r">
              <a:spcBef>
                <a:spcPts val="0"/>
              </a:spcBef>
              <a:spcAft>
                <a:spcPts val="0"/>
              </a:spcAft>
              <a:buNone/>
            </a:pPr>
            <a:r>
              <a:rPr b="1" lang="en" sz="2100">
                <a:latin typeface="Proxima Nova"/>
                <a:ea typeface="Proxima Nova"/>
                <a:cs typeface="Proxima Nova"/>
                <a:sym typeface="Proxima Nova"/>
              </a:rPr>
              <a:t>Service Fees + Royalties / Milestones</a:t>
            </a:r>
            <a:endParaRPr b="1" baseline="30000" sz="2900">
              <a:latin typeface="Proxima Nova"/>
              <a:ea typeface="Proxima Nova"/>
              <a:cs typeface="Proxima Nova"/>
              <a:sym typeface="Proxima Nova"/>
            </a:endParaRPr>
          </a:p>
        </p:txBody>
      </p:sp>
      <p:sp>
        <p:nvSpPr>
          <p:cNvPr id="665" name="Google Shape;665;p59"/>
          <p:cNvSpPr/>
          <p:nvPr/>
        </p:nvSpPr>
        <p:spPr>
          <a:xfrm rot="10800000">
            <a:off x="5810000" y="12078782"/>
            <a:ext cx="720300" cy="479100"/>
          </a:xfrm>
          <a:prstGeom prst="rightArrow">
            <a:avLst>
              <a:gd fmla="val 50000" name="adj1"/>
              <a:gd fmla="val 50000" name="adj2"/>
            </a:avLst>
          </a:prstGeom>
          <a:solidFill>
            <a:srgbClr val="D9D9D9"/>
          </a:solidFill>
          <a:ln>
            <a:noFill/>
          </a:ln>
        </p:spPr>
        <p:txBody>
          <a:bodyPr anchorCtr="0" anchor="ctr" bIns="91400" lIns="91400" spcFirstLastPara="1" rIns="91400" wrap="square" tIns="91400">
            <a:noAutofit/>
          </a:bodyPr>
          <a:lstStyle/>
          <a:p>
            <a:pPr indent="0" lvl="0" marL="0" rtl="0" algn="ctr">
              <a:spcBef>
                <a:spcPts val="0"/>
              </a:spcBef>
              <a:spcAft>
                <a:spcPts val="0"/>
              </a:spcAft>
              <a:buNone/>
            </a:pPr>
            <a:r>
              <a:t/>
            </a:r>
            <a:endParaRPr sz="1300"/>
          </a:p>
        </p:txBody>
      </p:sp>
      <p:sp>
        <p:nvSpPr>
          <p:cNvPr id="666" name="Google Shape;666;p59"/>
          <p:cNvSpPr txBox="1"/>
          <p:nvPr/>
        </p:nvSpPr>
        <p:spPr>
          <a:xfrm>
            <a:off x="1525827" y="11786264"/>
            <a:ext cx="1356900" cy="292500"/>
          </a:xfrm>
          <a:prstGeom prst="rect">
            <a:avLst/>
          </a:prstGeom>
          <a:noFill/>
          <a:ln>
            <a:noFill/>
          </a:ln>
        </p:spPr>
        <p:txBody>
          <a:bodyPr anchorCtr="0" anchor="ctr" bIns="0" lIns="0" spcFirstLastPara="1" rIns="0" wrap="square" tIns="0">
            <a:spAutoFit/>
          </a:bodyPr>
          <a:lstStyle/>
          <a:p>
            <a:pPr indent="0" lvl="0" marL="0" rtl="0" algn="ctr">
              <a:spcBef>
                <a:spcPts val="0"/>
              </a:spcBef>
              <a:spcAft>
                <a:spcPts val="0"/>
              </a:spcAft>
              <a:buNone/>
            </a:pPr>
            <a:r>
              <a:rPr b="1" lang="en" sz="1900">
                <a:solidFill>
                  <a:schemeClr val="lt2"/>
                </a:solidFill>
                <a:latin typeface="Proxima Nova"/>
                <a:ea typeface="Proxima Nova"/>
                <a:cs typeface="Proxima Nova"/>
                <a:sym typeface="Proxima Nova"/>
              </a:rPr>
              <a:t>SOLUTIONS</a:t>
            </a:r>
            <a:endParaRPr b="1" sz="1900">
              <a:solidFill>
                <a:schemeClr val="lt2"/>
              </a:solidFill>
              <a:latin typeface="Proxima Nova"/>
              <a:ea typeface="Proxima Nova"/>
              <a:cs typeface="Proxima Nova"/>
              <a:sym typeface="Proxima Nova"/>
            </a:endParaRPr>
          </a:p>
        </p:txBody>
      </p:sp>
      <p:sp>
        <p:nvSpPr>
          <p:cNvPr id="667" name="Google Shape;667;p59"/>
          <p:cNvSpPr txBox="1"/>
          <p:nvPr/>
        </p:nvSpPr>
        <p:spPr>
          <a:xfrm>
            <a:off x="21208202" y="11786264"/>
            <a:ext cx="1356900" cy="292500"/>
          </a:xfrm>
          <a:prstGeom prst="rect">
            <a:avLst/>
          </a:prstGeom>
          <a:noFill/>
          <a:ln>
            <a:noFill/>
          </a:ln>
        </p:spPr>
        <p:txBody>
          <a:bodyPr anchorCtr="0" anchor="ctr" bIns="0" lIns="0" spcFirstLastPara="1" rIns="0" wrap="square" tIns="0">
            <a:spAutoFit/>
          </a:bodyPr>
          <a:lstStyle/>
          <a:p>
            <a:pPr indent="0" lvl="0" marL="0" rtl="0" algn="r">
              <a:spcBef>
                <a:spcPts val="0"/>
              </a:spcBef>
              <a:spcAft>
                <a:spcPts val="0"/>
              </a:spcAft>
              <a:buNone/>
            </a:pPr>
            <a:r>
              <a:rPr b="1" lang="en" sz="1900">
                <a:solidFill>
                  <a:schemeClr val="lt2"/>
                </a:solidFill>
                <a:latin typeface="Proxima Nova"/>
                <a:ea typeface="Proxima Nova"/>
                <a:cs typeface="Proxima Nova"/>
                <a:sym typeface="Proxima Nova"/>
              </a:rPr>
              <a:t>TOOLS</a:t>
            </a:r>
            <a:endParaRPr b="1" sz="1900">
              <a:solidFill>
                <a:schemeClr val="lt2"/>
              </a:solidFill>
              <a:latin typeface="Proxima Nova"/>
              <a:ea typeface="Proxima Nova"/>
              <a:cs typeface="Proxima Nova"/>
              <a:sym typeface="Proxima Nova"/>
            </a:endParaRPr>
          </a:p>
        </p:txBody>
      </p:sp>
      <p:sp>
        <p:nvSpPr>
          <p:cNvPr id="668" name="Google Shape;668;p59"/>
          <p:cNvSpPr txBox="1"/>
          <p:nvPr/>
        </p:nvSpPr>
        <p:spPr>
          <a:xfrm>
            <a:off x="14916400" y="4808325"/>
            <a:ext cx="6254100" cy="6156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Clr>
                <a:schemeClr val="dk1"/>
              </a:buClr>
              <a:buSzPts val="2900"/>
              <a:buFont typeface="Arial"/>
              <a:buNone/>
            </a:pPr>
            <a:r>
              <a:t/>
            </a:r>
            <a:endParaRPr b="1" sz="4000">
              <a:solidFill>
                <a:schemeClr val="dk1"/>
              </a:solidFill>
              <a:latin typeface="Proxima Nova"/>
              <a:ea typeface="Proxima Nova"/>
              <a:cs typeface="Proxima Nova"/>
              <a:sym typeface="Proxima Nova"/>
            </a:endParaRPr>
          </a:p>
        </p:txBody>
      </p:sp>
      <p:sp>
        <p:nvSpPr>
          <p:cNvPr id="669" name="Google Shape;669;p59"/>
          <p:cNvSpPr/>
          <p:nvPr/>
        </p:nvSpPr>
        <p:spPr>
          <a:xfrm>
            <a:off x="2019200" y="4531550"/>
            <a:ext cx="20472862" cy="6507525"/>
          </a:xfrm>
          <a:custGeom>
            <a:rect b="b" l="l" r="r" t="t"/>
            <a:pathLst>
              <a:path extrusionOk="0" h="260301" w="757763">
                <a:moveTo>
                  <a:pt x="0" y="0"/>
                </a:moveTo>
                <a:cubicBezTo>
                  <a:pt x="11481" y="14864"/>
                  <a:pt x="30959" y="60892"/>
                  <a:pt x="68888" y="89185"/>
                </a:cubicBezTo>
                <a:cubicBezTo>
                  <a:pt x="106817" y="117478"/>
                  <a:pt x="163198" y="146182"/>
                  <a:pt x="227575" y="169759"/>
                </a:cubicBezTo>
                <a:cubicBezTo>
                  <a:pt x="291952" y="193337"/>
                  <a:pt x="382060" y="216094"/>
                  <a:pt x="455150" y="230650"/>
                </a:cubicBezTo>
                <a:cubicBezTo>
                  <a:pt x="528241" y="245207"/>
                  <a:pt x="615683" y="252177"/>
                  <a:pt x="666118" y="257098"/>
                </a:cubicBezTo>
                <a:cubicBezTo>
                  <a:pt x="716554" y="262019"/>
                  <a:pt x="742489" y="259661"/>
                  <a:pt x="757763" y="260174"/>
                </a:cubicBezTo>
              </a:path>
            </a:pathLst>
          </a:custGeom>
          <a:noFill/>
          <a:ln cap="flat" cmpd="sng" w="19050">
            <a:solidFill>
              <a:schemeClr val="dk1"/>
            </a:solidFill>
            <a:prstDash val="dash"/>
            <a:round/>
            <a:headEnd len="med" w="med" type="none"/>
            <a:tailEnd len="med" w="med" type="none"/>
          </a:ln>
        </p:spPr>
      </p:sp>
      <p:sp>
        <p:nvSpPr>
          <p:cNvPr id="670" name="Google Shape;670;p59"/>
          <p:cNvSpPr/>
          <p:nvPr/>
        </p:nvSpPr>
        <p:spPr>
          <a:xfrm flipH="1" rot="10800000">
            <a:off x="14528625" y="12078782"/>
            <a:ext cx="720300" cy="479100"/>
          </a:xfrm>
          <a:prstGeom prst="rightArrow">
            <a:avLst>
              <a:gd fmla="val 50000" name="adj1"/>
              <a:gd fmla="val 50000" name="adj2"/>
            </a:avLst>
          </a:prstGeom>
          <a:solidFill>
            <a:srgbClr val="D9D9D9"/>
          </a:solidFill>
          <a:ln>
            <a:noFill/>
          </a:ln>
        </p:spPr>
        <p:txBody>
          <a:bodyPr anchorCtr="0" anchor="ctr" bIns="91400" lIns="91400" spcFirstLastPara="1" rIns="91400" wrap="square" tIns="91400">
            <a:noAutofit/>
          </a:bodyPr>
          <a:lstStyle/>
          <a:p>
            <a:pPr indent="0" lvl="0" marL="0" rtl="0" algn="ctr">
              <a:spcBef>
                <a:spcPts val="0"/>
              </a:spcBef>
              <a:spcAft>
                <a:spcPts val="0"/>
              </a:spcAft>
              <a:buNone/>
            </a:pPr>
            <a:r>
              <a:t/>
            </a:r>
            <a:endParaRPr sz="1300"/>
          </a:p>
        </p:txBody>
      </p:sp>
      <p:sp>
        <p:nvSpPr>
          <p:cNvPr id="671" name="Google Shape;671;p59"/>
          <p:cNvSpPr/>
          <p:nvPr/>
        </p:nvSpPr>
        <p:spPr>
          <a:xfrm>
            <a:off x="20677800" y="10783343"/>
            <a:ext cx="456900" cy="435900"/>
          </a:xfrm>
          <a:prstGeom prst="ellipse">
            <a:avLst/>
          </a:prstGeom>
          <a:solidFill>
            <a:srgbClr val="C2D5F7"/>
          </a:solidFill>
          <a:ln>
            <a:noFill/>
          </a:ln>
        </p:spPr>
        <p:txBody>
          <a:bodyPr anchorCtr="0" anchor="ctr" bIns="91400" lIns="91400" spcFirstLastPara="1" rIns="91400" wrap="square" tIns="91400">
            <a:noAutofit/>
          </a:bodyPr>
          <a:lstStyle/>
          <a:p>
            <a:pPr indent="0" lvl="0" marL="0" rtl="0" algn="ctr">
              <a:spcBef>
                <a:spcPts val="0"/>
              </a:spcBef>
              <a:spcAft>
                <a:spcPts val="0"/>
              </a:spcAft>
              <a:buNone/>
            </a:pPr>
            <a:r>
              <a:t/>
            </a:r>
            <a:endParaRPr sz="1300"/>
          </a:p>
        </p:txBody>
      </p:sp>
      <p:sp>
        <p:nvSpPr>
          <p:cNvPr id="672" name="Google Shape;672;p59"/>
          <p:cNvSpPr/>
          <p:nvPr/>
        </p:nvSpPr>
        <p:spPr>
          <a:xfrm>
            <a:off x="17328595" y="10484838"/>
            <a:ext cx="456900" cy="435900"/>
          </a:xfrm>
          <a:prstGeom prst="ellipse">
            <a:avLst/>
          </a:prstGeom>
          <a:solidFill>
            <a:srgbClr val="6D9EEB"/>
          </a:solidFill>
          <a:ln>
            <a:noFill/>
          </a:ln>
        </p:spPr>
        <p:txBody>
          <a:bodyPr anchorCtr="0" anchor="ctr" bIns="91400" lIns="91400" spcFirstLastPara="1" rIns="91400" wrap="square" tIns="91400">
            <a:noAutofit/>
          </a:bodyPr>
          <a:lstStyle/>
          <a:p>
            <a:pPr indent="0" lvl="0" marL="0" rtl="0" algn="ctr">
              <a:spcBef>
                <a:spcPts val="0"/>
              </a:spcBef>
              <a:spcAft>
                <a:spcPts val="0"/>
              </a:spcAft>
              <a:buNone/>
            </a:pPr>
            <a:r>
              <a:t/>
            </a:r>
            <a:endParaRPr sz="1300"/>
          </a:p>
        </p:txBody>
      </p:sp>
      <p:sp>
        <p:nvSpPr>
          <p:cNvPr id="673" name="Google Shape;673;p59"/>
          <p:cNvSpPr/>
          <p:nvPr/>
        </p:nvSpPr>
        <p:spPr>
          <a:xfrm>
            <a:off x="5596392" y="7646787"/>
            <a:ext cx="456900" cy="435900"/>
          </a:xfrm>
          <a:prstGeom prst="ellipse">
            <a:avLst/>
          </a:prstGeom>
          <a:solidFill>
            <a:srgbClr val="9FA7E3"/>
          </a:solidFill>
          <a:ln cap="flat" cmpd="sng" w="9525">
            <a:solidFill>
              <a:schemeClr val="accent1"/>
            </a:solidFill>
            <a:prstDash val="solid"/>
            <a:round/>
            <a:headEnd len="sm" w="sm" type="none"/>
            <a:tailEnd len="sm" w="sm" type="none"/>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None/>
            </a:pPr>
            <a:r>
              <a:t/>
            </a:r>
            <a:endParaRPr sz="2100">
              <a:solidFill>
                <a:srgbClr val="FFFFFF"/>
              </a:solidFill>
              <a:latin typeface="Proxima Nova Semibold"/>
              <a:ea typeface="Proxima Nova Semibold"/>
              <a:cs typeface="Proxima Nova Semibold"/>
              <a:sym typeface="Proxima Nova Semibold"/>
            </a:endParaRPr>
          </a:p>
        </p:txBody>
      </p:sp>
      <p:sp>
        <p:nvSpPr>
          <p:cNvPr id="674" name="Google Shape;674;p59"/>
          <p:cNvSpPr/>
          <p:nvPr/>
        </p:nvSpPr>
        <p:spPr>
          <a:xfrm>
            <a:off x="12380725" y="9734497"/>
            <a:ext cx="456900" cy="435900"/>
          </a:xfrm>
          <a:prstGeom prst="ellipse">
            <a:avLst/>
          </a:prstGeom>
          <a:solidFill>
            <a:schemeClr val="accent1"/>
          </a:solidFill>
          <a:ln>
            <a:noFill/>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None/>
            </a:pPr>
            <a:r>
              <a:t/>
            </a:r>
            <a:endParaRPr sz="2100">
              <a:solidFill>
                <a:srgbClr val="FFFFFF"/>
              </a:solidFill>
              <a:latin typeface="Proxima Nova Semibold"/>
              <a:ea typeface="Proxima Nova Semibold"/>
              <a:cs typeface="Proxima Nova Semibold"/>
              <a:sym typeface="Proxima Nova Semibold"/>
            </a:endParaRPr>
          </a:p>
        </p:txBody>
      </p:sp>
      <p:sp>
        <p:nvSpPr>
          <p:cNvPr id="675" name="Google Shape;675;p59"/>
          <p:cNvSpPr/>
          <p:nvPr/>
        </p:nvSpPr>
        <p:spPr>
          <a:xfrm>
            <a:off x="1790199" y="4226176"/>
            <a:ext cx="457200" cy="438900"/>
          </a:xfrm>
          <a:prstGeom prst="ellipse">
            <a:avLst/>
          </a:prstGeom>
          <a:solidFill>
            <a:schemeClr val="lt2"/>
          </a:solidFill>
          <a:ln>
            <a:noFill/>
          </a:ln>
        </p:spPr>
        <p:txBody>
          <a:bodyPr anchorCtr="0" anchor="ctr" bIns="91400" lIns="91400" spcFirstLastPara="1" rIns="91400" wrap="square" tIns="91400">
            <a:noAutofit/>
          </a:bodyPr>
          <a:lstStyle/>
          <a:p>
            <a:pPr indent="0" lvl="0" marL="0" rtl="0" algn="ctr">
              <a:spcBef>
                <a:spcPts val="0"/>
              </a:spcBef>
              <a:spcAft>
                <a:spcPts val="0"/>
              </a:spcAft>
              <a:buNone/>
            </a:pPr>
            <a:r>
              <a:t/>
            </a:r>
            <a:endParaRPr sz="1300"/>
          </a:p>
        </p:txBody>
      </p:sp>
      <p:sp>
        <p:nvSpPr>
          <p:cNvPr id="676" name="Google Shape;676;p59"/>
          <p:cNvSpPr txBox="1"/>
          <p:nvPr/>
        </p:nvSpPr>
        <p:spPr>
          <a:xfrm>
            <a:off x="10079249" y="11467275"/>
            <a:ext cx="3267000" cy="338700"/>
          </a:xfrm>
          <a:prstGeom prst="rect">
            <a:avLst/>
          </a:prstGeom>
          <a:solidFill>
            <a:srgbClr val="D5F4EB"/>
          </a:solidFill>
          <a:ln>
            <a:noFill/>
          </a:ln>
        </p:spPr>
        <p:txBody>
          <a:bodyPr anchorCtr="0" anchor="ctr" bIns="0" lIns="0" spcFirstLastPara="1" rIns="0" wrap="square" tIns="0">
            <a:spAutoFit/>
          </a:bodyPr>
          <a:lstStyle/>
          <a:p>
            <a:pPr indent="0" lvl="0" marL="0" rtl="0" algn="ctr">
              <a:spcBef>
                <a:spcPts val="0"/>
              </a:spcBef>
              <a:spcAft>
                <a:spcPts val="0"/>
              </a:spcAft>
              <a:buNone/>
            </a:pPr>
            <a:r>
              <a:rPr b="1" lang="en" sz="2200">
                <a:solidFill>
                  <a:schemeClr val="dk1"/>
                </a:solidFill>
                <a:latin typeface="Proxima Nova"/>
                <a:ea typeface="Proxima Nova"/>
                <a:cs typeface="Proxima Nova"/>
                <a:sym typeface="Proxima Nova"/>
              </a:rPr>
              <a:t>SERVICE</a:t>
            </a:r>
            <a:r>
              <a:rPr b="1" lang="en" sz="2200">
                <a:solidFill>
                  <a:schemeClr val="dk1"/>
                </a:solidFill>
                <a:latin typeface="Proxima Nova"/>
                <a:ea typeface="Proxima Nova"/>
                <a:cs typeface="Proxima Nova"/>
                <a:sym typeface="Proxima Nova"/>
              </a:rPr>
              <a:t> OFFERING</a:t>
            </a:r>
            <a:endParaRPr b="1" sz="2200">
              <a:solidFill>
                <a:schemeClr val="dk1"/>
              </a:solidFill>
              <a:latin typeface="Proxima Nova"/>
              <a:ea typeface="Proxima Nova"/>
              <a:cs typeface="Proxima Nova"/>
              <a:sym typeface="Proxima Nova"/>
            </a:endParaRPr>
          </a:p>
        </p:txBody>
      </p:sp>
      <p:sp>
        <p:nvSpPr>
          <p:cNvPr id="677" name="Google Shape;677;p59"/>
          <p:cNvSpPr txBox="1"/>
          <p:nvPr/>
        </p:nvSpPr>
        <p:spPr>
          <a:xfrm rot="-5400000">
            <a:off x="-1218450" y="7808911"/>
            <a:ext cx="5440200" cy="338700"/>
          </a:xfrm>
          <a:prstGeom prst="rect">
            <a:avLst/>
          </a:prstGeom>
          <a:solidFill>
            <a:srgbClr val="D5F4EB"/>
          </a:solidFill>
          <a:ln>
            <a:noFill/>
          </a:ln>
        </p:spPr>
        <p:txBody>
          <a:bodyPr anchorCtr="0" anchor="ctr" bIns="0" lIns="0" spcFirstLastPara="1" rIns="0" wrap="square" tIns="0">
            <a:spAutoFit/>
          </a:bodyPr>
          <a:lstStyle/>
          <a:p>
            <a:pPr indent="0" lvl="0" marL="0" rtl="0" algn="ctr">
              <a:spcBef>
                <a:spcPts val="0"/>
              </a:spcBef>
              <a:spcAft>
                <a:spcPts val="0"/>
              </a:spcAft>
              <a:buNone/>
            </a:pPr>
            <a:r>
              <a:rPr b="1" lang="en" sz="2200">
                <a:solidFill>
                  <a:schemeClr val="dk1"/>
                </a:solidFill>
                <a:latin typeface="Proxima Nova"/>
                <a:ea typeface="Proxima Nova"/>
                <a:cs typeface="Proxima Nova"/>
                <a:sym typeface="Proxima Nova"/>
              </a:rPr>
              <a:t>GINKGO CUSTOMIZATION &amp; TECH RISK</a:t>
            </a:r>
            <a:endParaRPr b="1" sz="2200">
              <a:solidFill>
                <a:schemeClr val="dk1"/>
              </a:solidFill>
              <a:latin typeface="Proxima Nova"/>
              <a:ea typeface="Proxima Nova"/>
              <a:cs typeface="Proxima Nova"/>
              <a:sym typeface="Proxima Nova"/>
            </a:endParaRPr>
          </a:p>
        </p:txBody>
      </p:sp>
      <p:sp>
        <p:nvSpPr>
          <p:cNvPr id="678" name="Google Shape;678;p59"/>
          <p:cNvSpPr txBox="1"/>
          <p:nvPr/>
        </p:nvSpPr>
        <p:spPr>
          <a:xfrm>
            <a:off x="5229975" y="4520275"/>
            <a:ext cx="6254100" cy="1385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solidFill>
                  <a:schemeClr val="dk1"/>
                </a:solidFill>
                <a:latin typeface="Proxima Nova Semibold"/>
                <a:ea typeface="Proxima Nova Semibold"/>
                <a:cs typeface="Proxima Nova Semibold"/>
                <a:sym typeface="Proxima Nova Semibold"/>
              </a:rPr>
              <a:t>Enables partners to optimize candidates to take forward into development and enable better manufacturing platforms</a:t>
            </a:r>
            <a:endParaRPr sz="2600">
              <a:latin typeface="Proxima Nova"/>
              <a:ea typeface="Proxima Nova"/>
              <a:cs typeface="Proxima Nova"/>
              <a:sym typeface="Proxima Nova"/>
            </a:endParaRPr>
          </a:p>
        </p:txBody>
      </p:sp>
      <p:sp>
        <p:nvSpPr>
          <p:cNvPr id="679" name="Google Shape;679;p59"/>
          <p:cNvSpPr txBox="1"/>
          <p:nvPr/>
        </p:nvSpPr>
        <p:spPr>
          <a:xfrm>
            <a:off x="12093825" y="4518675"/>
            <a:ext cx="3927600" cy="258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solidFill>
                  <a:schemeClr val="dk1"/>
                </a:solidFill>
                <a:latin typeface="Proxima Nova Semibold"/>
                <a:ea typeface="Proxima Nova Semibold"/>
                <a:cs typeface="Proxima Nova Semibold"/>
                <a:sym typeface="Proxima Nova Semibold"/>
              </a:rPr>
              <a:t>Enable customer scientists to pursue high-throughput data generation</a:t>
            </a:r>
            <a:endParaRPr sz="2600">
              <a:solidFill>
                <a:schemeClr val="dk1"/>
              </a:solidFill>
              <a:latin typeface="Proxima Nova Semibold"/>
              <a:ea typeface="Proxima Nova Semibold"/>
              <a:cs typeface="Proxima Nova Semibold"/>
              <a:sym typeface="Proxima Nova Semibold"/>
            </a:endParaRPr>
          </a:p>
          <a:p>
            <a:pPr indent="0" lvl="0" marL="0" rtl="0" algn="l">
              <a:spcBef>
                <a:spcPts val="0"/>
              </a:spcBef>
              <a:spcAft>
                <a:spcPts val="0"/>
              </a:spcAft>
              <a:buNone/>
            </a:pPr>
            <a:r>
              <a:t/>
            </a:r>
            <a:endParaRPr sz="2600">
              <a:solidFill>
                <a:schemeClr val="dk1"/>
              </a:solidFill>
              <a:latin typeface="Proxima Nova Semibold"/>
              <a:ea typeface="Proxima Nova Semibold"/>
              <a:cs typeface="Proxima Nova Semibold"/>
              <a:sym typeface="Proxima Nova Semibold"/>
            </a:endParaRPr>
          </a:p>
          <a:p>
            <a:pPr indent="0" lvl="0" marL="0" rtl="0" algn="l">
              <a:spcBef>
                <a:spcPts val="0"/>
              </a:spcBef>
              <a:spcAft>
                <a:spcPts val="0"/>
              </a:spcAft>
              <a:buNone/>
            </a:pPr>
            <a:r>
              <a:t/>
            </a:r>
            <a:endParaRPr sz="2600">
              <a:solidFill>
                <a:schemeClr val="dk1"/>
              </a:solidFill>
              <a:latin typeface="Proxima Nova Semibold"/>
              <a:ea typeface="Proxima Nova Semibold"/>
              <a:cs typeface="Proxima Nova Semibold"/>
              <a:sym typeface="Proxima Nova Semibold"/>
            </a:endParaRPr>
          </a:p>
        </p:txBody>
      </p:sp>
      <p:sp>
        <p:nvSpPr>
          <p:cNvPr id="680" name="Google Shape;680;p59"/>
          <p:cNvSpPr txBox="1"/>
          <p:nvPr/>
        </p:nvSpPr>
        <p:spPr>
          <a:xfrm>
            <a:off x="20120550" y="4518663"/>
            <a:ext cx="2371500" cy="218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solidFill>
                  <a:schemeClr val="dk1"/>
                </a:solidFill>
                <a:latin typeface="Proxima Nova Semibold"/>
                <a:ea typeface="Proxima Nova Semibold"/>
                <a:cs typeface="Proxima Nova Semibold"/>
                <a:sym typeface="Proxima Nova Semibold"/>
              </a:rPr>
              <a:t>Proprietary lab automation workflows in customer facilities</a:t>
            </a:r>
            <a:endParaRPr sz="2600">
              <a:solidFill>
                <a:schemeClr val="dk1"/>
              </a:solidFill>
              <a:latin typeface="Proxima Nova Semibold"/>
              <a:ea typeface="Proxima Nova Semibold"/>
              <a:cs typeface="Proxima Nova Semibold"/>
              <a:sym typeface="Proxima Nova Semibold"/>
            </a:endParaRPr>
          </a:p>
        </p:txBody>
      </p:sp>
      <p:sp>
        <p:nvSpPr>
          <p:cNvPr id="681" name="Google Shape;681;p59"/>
          <p:cNvSpPr txBox="1"/>
          <p:nvPr/>
        </p:nvSpPr>
        <p:spPr>
          <a:xfrm>
            <a:off x="15910825" y="4518675"/>
            <a:ext cx="3927600" cy="218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solidFill>
                  <a:schemeClr val="dk1"/>
                </a:solidFill>
                <a:latin typeface="Proxima Nova Semibold"/>
                <a:ea typeface="Proxima Nova Semibold"/>
                <a:cs typeface="Proxima Nova Semibold"/>
                <a:sym typeface="Proxima Nova Semibold"/>
              </a:rPr>
              <a:t>Builds powerful tool designed to bring biological AI models directly to machine learning scientists</a:t>
            </a:r>
            <a:endParaRPr sz="2600">
              <a:solidFill>
                <a:schemeClr val="dk1"/>
              </a:solidFill>
              <a:latin typeface="Proxima Nova Semibold"/>
              <a:ea typeface="Proxima Nova Semibold"/>
              <a:cs typeface="Proxima Nova Semibold"/>
              <a:sym typeface="Proxima Nova Semibold"/>
            </a:endParaRPr>
          </a:p>
        </p:txBody>
      </p:sp>
      <p:sp>
        <p:nvSpPr>
          <p:cNvPr id="682" name="Google Shape;682;p59"/>
          <p:cNvSpPr txBox="1"/>
          <p:nvPr/>
        </p:nvSpPr>
        <p:spPr>
          <a:xfrm>
            <a:off x="5012425" y="3429875"/>
            <a:ext cx="9254100" cy="482100"/>
          </a:xfrm>
          <a:prstGeom prst="rect">
            <a:avLst/>
          </a:prstGeom>
          <a:noFill/>
          <a:ln>
            <a:noFill/>
          </a:ln>
        </p:spPr>
        <p:txBody>
          <a:bodyPr anchorCtr="0" anchor="ctr" bIns="91400" lIns="0" spcFirstLastPara="1" rIns="0" wrap="square" tIns="91400">
            <a:noAutofit/>
          </a:bodyPr>
          <a:lstStyle/>
          <a:p>
            <a:pPr indent="0" lvl="0" marL="0" rtl="0" algn="l">
              <a:spcBef>
                <a:spcPts val="0"/>
              </a:spcBef>
              <a:spcAft>
                <a:spcPts val="0"/>
              </a:spcAft>
              <a:buNone/>
            </a:pPr>
            <a:r>
              <a:rPr b="1" lang="en" sz="2700">
                <a:solidFill>
                  <a:srgbClr val="026939"/>
                </a:solidFill>
                <a:latin typeface="Proxima Nova"/>
                <a:ea typeface="Proxima Nova"/>
                <a:cs typeface="Proxima Nova"/>
                <a:sym typeface="Proxima Nova"/>
              </a:rPr>
              <a:t>Cell Engineering Solutions</a:t>
            </a:r>
            <a:endParaRPr b="1" sz="2700">
              <a:solidFill>
                <a:srgbClr val="026939"/>
              </a:solidFill>
              <a:latin typeface="Proxima Nova"/>
              <a:ea typeface="Proxima Nova"/>
              <a:cs typeface="Proxima Nova"/>
              <a:sym typeface="Proxima Nova"/>
            </a:endParaRPr>
          </a:p>
        </p:txBody>
      </p:sp>
      <p:sp>
        <p:nvSpPr>
          <p:cNvPr id="683" name="Google Shape;683;p59"/>
          <p:cNvSpPr txBox="1"/>
          <p:nvPr/>
        </p:nvSpPr>
        <p:spPr>
          <a:xfrm>
            <a:off x="14696030" y="3429900"/>
            <a:ext cx="7869000" cy="482100"/>
          </a:xfrm>
          <a:prstGeom prst="rect">
            <a:avLst/>
          </a:prstGeom>
          <a:noFill/>
          <a:ln>
            <a:noFill/>
          </a:ln>
        </p:spPr>
        <p:txBody>
          <a:bodyPr anchorCtr="0" anchor="ctr" bIns="91400" lIns="0" spcFirstLastPara="1" rIns="0" wrap="square" tIns="91400">
            <a:noAutofit/>
          </a:bodyPr>
          <a:lstStyle/>
          <a:p>
            <a:pPr indent="0" lvl="0" marL="0" marR="0" rtl="0" algn="r">
              <a:lnSpc>
                <a:spcPct val="100000"/>
              </a:lnSpc>
              <a:spcBef>
                <a:spcPts val="0"/>
              </a:spcBef>
              <a:spcAft>
                <a:spcPts val="0"/>
              </a:spcAft>
              <a:buNone/>
            </a:pPr>
            <a:r>
              <a:rPr b="1" lang="en" sz="2900">
                <a:solidFill>
                  <a:srgbClr val="026939"/>
                </a:solidFill>
                <a:latin typeface="Proxima Nova"/>
                <a:ea typeface="Proxima Nova"/>
                <a:cs typeface="Proxima Nova"/>
                <a:sym typeface="Proxima Nova"/>
              </a:rPr>
              <a:t>Cell Engineering Tools</a:t>
            </a:r>
            <a:endParaRPr b="1" sz="2900">
              <a:solidFill>
                <a:srgbClr val="026939"/>
              </a:solidFill>
              <a:latin typeface="Proxima Nova"/>
              <a:ea typeface="Proxima Nova"/>
              <a:cs typeface="Proxima Nova"/>
              <a:sym typeface="Proxima Nova"/>
            </a:endParaRPr>
          </a:p>
        </p:txBody>
      </p:sp>
      <p:sp>
        <p:nvSpPr>
          <p:cNvPr id="684" name="Google Shape;684;p59"/>
          <p:cNvSpPr/>
          <p:nvPr/>
        </p:nvSpPr>
        <p:spPr>
          <a:xfrm rot="5400000">
            <a:off x="8340200" y="748250"/>
            <a:ext cx="74700" cy="6684000"/>
          </a:xfrm>
          <a:prstGeom prst="rect">
            <a:avLst/>
          </a:prstGeom>
          <a:gradFill>
            <a:gsLst>
              <a:gs pos="0">
                <a:srgbClr val="4B61FF"/>
              </a:gs>
              <a:gs pos="50000">
                <a:srgbClr val="C9DAF8"/>
              </a:gs>
              <a:gs pos="100000">
                <a:srgbClr val="B7B7B7"/>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85" name="Google Shape;685;p59"/>
          <p:cNvSpPr/>
          <p:nvPr/>
        </p:nvSpPr>
        <p:spPr>
          <a:xfrm rot="5400000">
            <a:off x="17178025" y="-1259499"/>
            <a:ext cx="74700" cy="10699500"/>
          </a:xfrm>
          <a:prstGeom prst="rect">
            <a:avLst/>
          </a:prstGeom>
          <a:gradFill>
            <a:gsLst>
              <a:gs pos="0">
                <a:srgbClr val="4B61FF"/>
              </a:gs>
              <a:gs pos="50000">
                <a:srgbClr val="6D9EEB"/>
              </a:gs>
              <a:gs pos="100000">
                <a:srgbClr val="C9DAF8"/>
              </a:gs>
            </a:gsLst>
            <a:lin ang="1890073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86" name="Google Shape;686;p59"/>
          <p:cNvSpPr/>
          <p:nvPr/>
        </p:nvSpPr>
        <p:spPr>
          <a:xfrm>
            <a:off x="5596400" y="4665075"/>
            <a:ext cx="5617800" cy="6255600"/>
          </a:xfrm>
          <a:prstGeom prst="roundRect">
            <a:avLst>
              <a:gd fmla="val 8955" name="adj"/>
            </a:avLst>
          </a:prstGeom>
          <a:solidFill>
            <a:schemeClr val="accent4"/>
          </a:solidFill>
          <a:ln cap="flat" cmpd="sng" w="9525">
            <a:solidFill>
              <a:srgbClr val="EFEFEF"/>
            </a:solidFill>
            <a:prstDash val="solid"/>
            <a:round/>
            <a:headEnd len="sm" w="sm" type="none"/>
            <a:tailEnd len="sm" w="sm" type="none"/>
          </a:ln>
        </p:spPr>
        <p:txBody>
          <a:bodyPr anchorCtr="0" anchor="ctr" bIns="243825" lIns="243825" spcFirstLastPara="1" rIns="243825" wrap="square" tIns="243825">
            <a:noAutofit/>
          </a:bodyPr>
          <a:lstStyle/>
          <a:p>
            <a:pPr indent="0" lvl="0" marL="0" marR="0" rtl="0" algn="l">
              <a:lnSpc>
                <a:spcPct val="100000"/>
              </a:lnSpc>
              <a:spcBef>
                <a:spcPts val="0"/>
              </a:spcBef>
              <a:spcAft>
                <a:spcPts val="0"/>
              </a:spcAft>
              <a:buClr>
                <a:srgbClr val="000000"/>
              </a:buClr>
              <a:buSzPts val="3700"/>
              <a:buFont typeface="Arial"/>
              <a:buNone/>
            </a:pPr>
            <a:r>
              <a:t/>
            </a:r>
            <a:endParaRPr sz="3700"/>
          </a:p>
        </p:txBody>
      </p:sp>
      <p:sp>
        <p:nvSpPr>
          <p:cNvPr id="687" name="Google Shape;687;p59"/>
          <p:cNvSpPr txBox="1"/>
          <p:nvPr/>
        </p:nvSpPr>
        <p:spPr>
          <a:xfrm>
            <a:off x="6038606" y="5267688"/>
            <a:ext cx="4733400" cy="5341200"/>
          </a:xfrm>
          <a:prstGeom prst="rect">
            <a:avLst/>
          </a:prstGeom>
          <a:noFill/>
          <a:ln>
            <a:noFill/>
          </a:ln>
        </p:spPr>
        <p:txBody>
          <a:bodyPr anchorCtr="0" anchor="t" bIns="243825" lIns="243825" spcFirstLastPara="1" rIns="243825" wrap="square" tIns="243825">
            <a:spAutoFit/>
          </a:bodyPr>
          <a:lstStyle/>
          <a:p>
            <a:pPr indent="0" lvl="0" marL="0" rtl="0" algn="l">
              <a:spcBef>
                <a:spcPts val="0"/>
              </a:spcBef>
              <a:spcAft>
                <a:spcPts val="0"/>
              </a:spcAft>
              <a:buClr>
                <a:schemeClr val="dk1"/>
              </a:buClr>
              <a:buSzPts val="2900"/>
              <a:buFont typeface="Arial"/>
              <a:buNone/>
            </a:pPr>
            <a:r>
              <a:rPr b="1" lang="en" sz="3500">
                <a:solidFill>
                  <a:schemeClr val="accent1"/>
                </a:solidFill>
                <a:latin typeface="Proxima Nova"/>
                <a:ea typeface="Proxima Nova"/>
                <a:cs typeface="Proxima Nova"/>
                <a:sym typeface="Proxima Nova"/>
              </a:rPr>
              <a:t>Large but slower potential upside with </a:t>
            </a:r>
            <a:r>
              <a:rPr b="1" lang="en" sz="3500">
                <a:solidFill>
                  <a:schemeClr val="accent1"/>
                </a:solidFill>
                <a:latin typeface="Proxima Nova"/>
                <a:ea typeface="Proxima Nova"/>
                <a:cs typeface="Proxima Nova"/>
                <a:sym typeface="Proxima Nova"/>
              </a:rPr>
              <a:t>participation</a:t>
            </a:r>
            <a:r>
              <a:rPr b="1" lang="en" sz="3500">
                <a:solidFill>
                  <a:schemeClr val="accent1"/>
                </a:solidFill>
                <a:latin typeface="Proxima Nova"/>
                <a:ea typeface="Proxima Nova"/>
                <a:cs typeface="Proxima Nova"/>
                <a:sym typeface="Proxima Nova"/>
              </a:rPr>
              <a:t> in customer’s products.</a:t>
            </a:r>
            <a:br>
              <a:rPr b="1" lang="en" sz="3500">
                <a:solidFill>
                  <a:schemeClr val="accent1"/>
                </a:solidFill>
                <a:latin typeface="Proxima Nova"/>
                <a:ea typeface="Proxima Nova"/>
                <a:cs typeface="Proxima Nova"/>
                <a:sym typeface="Proxima Nova"/>
              </a:rPr>
            </a:br>
            <a:r>
              <a:rPr b="1" lang="en" sz="3500">
                <a:solidFill>
                  <a:schemeClr val="accent1"/>
                </a:solidFill>
                <a:latin typeface="Proxima Nova"/>
                <a:ea typeface="Proxima Nova"/>
                <a:cs typeface="Proxima Nova"/>
                <a:sym typeface="Proxima Nova"/>
              </a:rPr>
              <a:t>  </a:t>
            </a:r>
            <a:br>
              <a:rPr b="1" lang="en" sz="3500">
                <a:solidFill>
                  <a:schemeClr val="accent1"/>
                </a:solidFill>
                <a:latin typeface="Proxima Nova"/>
                <a:ea typeface="Proxima Nova"/>
                <a:cs typeface="Proxima Nova"/>
                <a:sym typeface="Proxima Nova"/>
              </a:rPr>
            </a:br>
            <a:r>
              <a:rPr b="1" lang="en" sz="3500">
                <a:solidFill>
                  <a:schemeClr val="accent1"/>
                </a:solidFill>
                <a:latin typeface="Proxima Nova"/>
                <a:ea typeface="Proxima Nova"/>
                <a:cs typeface="Proxima Nova"/>
                <a:sym typeface="Proxima Nova"/>
              </a:rPr>
              <a:t>Demonstrates the value of our entire tool chain to R&amp;D leaders.</a:t>
            </a:r>
            <a:endParaRPr b="1" sz="3500">
              <a:solidFill>
                <a:schemeClr val="accent1"/>
              </a:solidFill>
              <a:latin typeface="Proxima Nova"/>
              <a:ea typeface="Proxima Nova"/>
              <a:cs typeface="Proxima Nova"/>
              <a:sym typeface="Proxima Nova"/>
            </a:endParaRPr>
          </a:p>
        </p:txBody>
      </p:sp>
      <p:sp>
        <p:nvSpPr>
          <p:cNvPr id="688" name="Google Shape;688;p59"/>
          <p:cNvSpPr/>
          <p:nvPr/>
        </p:nvSpPr>
        <p:spPr>
          <a:xfrm>
            <a:off x="12380425" y="4775274"/>
            <a:ext cx="9254100" cy="5919300"/>
          </a:xfrm>
          <a:prstGeom prst="roundRect">
            <a:avLst>
              <a:gd fmla="val 8955" name="adj"/>
            </a:avLst>
          </a:prstGeom>
          <a:solidFill>
            <a:schemeClr val="accent4"/>
          </a:solidFill>
          <a:ln cap="flat" cmpd="sng" w="9525">
            <a:solidFill>
              <a:srgbClr val="EFEFEF"/>
            </a:solidFill>
            <a:prstDash val="solid"/>
            <a:round/>
            <a:headEnd len="sm" w="sm" type="none"/>
            <a:tailEnd len="sm" w="sm" type="none"/>
          </a:ln>
        </p:spPr>
        <p:txBody>
          <a:bodyPr anchorCtr="0" anchor="ctr" bIns="243825" lIns="243825" spcFirstLastPara="1" rIns="243825" wrap="square" tIns="243825">
            <a:noAutofit/>
          </a:bodyPr>
          <a:lstStyle/>
          <a:p>
            <a:pPr indent="0" lvl="0" marL="0" marR="0" rtl="0" algn="l">
              <a:lnSpc>
                <a:spcPct val="100000"/>
              </a:lnSpc>
              <a:spcBef>
                <a:spcPts val="0"/>
              </a:spcBef>
              <a:spcAft>
                <a:spcPts val="0"/>
              </a:spcAft>
              <a:buClr>
                <a:srgbClr val="000000"/>
              </a:buClr>
              <a:buSzPts val="3700"/>
              <a:buFont typeface="Arial"/>
              <a:buNone/>
            </a:pPr>
            <a:r>
              <a:t/>
            </a:r>
            <a:endParaRPr sz="3700"/>
          </a:p>
        </p:txBody>
      </p:sp>
      <p:sp>
        <p:nvSpPr>
          <p:cNvPr id="689" name="Google Shape;689;p59"/>
          <p:cNvSpPr txBox="1"/>
          <p:nvPr/>
        </p:nvSpPr>
        <p:spPr>
          <a:xfrm>
            <a:off x="14640768" y="5340050"/>
            <a:ext cx="4733400" cy="4802400"/>
          </a:xfrm>
          <a:prstGeom prst="rect">
            <a:avLst/>
          </a:prstGeom>
          <a:noFill/>
          <a:ln>
            <a:noFill/>
          </a:ln>
        </p:spPr>
        <p:txBody>
          <a:bodyPr anchorCtr="0" anchor="t" bIns="243825" lIns="243825" spcFirstLastPara="1" rIns="243825" wrap="square" tIns="243825">
            <a:spAutoFit/>
          </a:bodyPr>
          <a:lstStyle/>
          <a:p>
            <a:pPr indent="0" lvl="0" marL="0" rtl="0" algn="l">
              <a:spcBef>
                <a:spcPts val="0"/>
              </a:spcBef>
              <a:spcAft>
                <a:spcPts val="0"/>
              </a:spcAft>
              <a:buClr>
                <a:schemeClr val="dk1"/>
              </a:buClr>
              <a:buSzPts val="2900"/>
              <a:buFont typeface="Arial"/>
              <a:buNone/>
            </a:pPr>
            <a:r>
              <a:rPr b="1" lang="en" sz="3500">
                <a:solidFill>
                  <a:schemeClr val="accent1"/>
                </a:solidFill>
                <a:latin typeface="Proxima Nova"/>
                <a:ea typeface="Proxima Nova"/>
                <a:cs typeface="Proxima Nova"/>
                <a:sym typeface="Proxima Nova"/>
              </a:rPr>
              <a:t>Near term fee revenue and faster sales cycle. </a:t>
            </a:r>
            <a:br>
              <a:rPr b="1" lang="en" sz="3500">
                <a:solidFill>
                  <a:schemeClr val="accent1"/>
                </a:solidFill>
                <a:latin typeface="Proxima Nova"/>
                <a:ea typeface="Proxima Nova"/>
                <a:cs typeface="Proxima Nova"/>
                <a:sym typeface="Proxima Nova"/>
              </a:rPr>
            </a:br>
            <a:br>
              <a:rPr b="1" lang="en" sz="3500">
                <a:solidFill>
                  <a:schemeClr val="accent1"/>
                </a:solidFill>
                <a:latin typeface="Proxima Nova"/>
                <a:ea typeface="Proxima Nova"/>
                <a:cs typeface="Proxima Nova"/>
                <a:sym typeface="Proxima Nova"/>
              </a:rPr>
            </a:br>
            <a:r>
              <a:rPr b="1" lang="en" sz="3500">
                <a:solidFill>
                  <a:schemeClr val="accent1"/>
                </a:solidFill>
                <a:latin typeface="Proxima Nova"/>
                <a:ea typeface="Proxima Nova"/>
                <a:cs typeface="Proxima Nova"/>
                <a:sym typeface="Proxima Nova"/>
              </a:rPr>
              <a:t>Exposes a much wider set of customers to our technology.</a:t>
            </a:r>
            <a:endParaRPr b="1" sz="3500">
              <a:solidFill>
                <a:schemeClr val="accent1"/>
              </a:solidFill>
              <a:latin typeface="Proxima Nova"/>
              <a:ea typeface="Proxima Nova"/>
              <a:cs typeface="Proxima Nova"/>
              <a:sym typeface="Proxima Nov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pic>
        <p:nvPicPr>
          <p:cNvPr id="694" name="Google Shape;694;p60"/>
          <p:cNvPicPr preferRelativeResize="0"/>
          <p:nvPr/>
        </p:nvPicPr>
        <p:blipFill rotWithShape="1">
          <a:blip r:embed="rId3">
            <a:alphaModFix/>
          </a:blip>
          <a:srcRect b="7652" l="0" r="17539" t="9887"/>
          <a:stretch/>
        </p:blipFill>
        <p:spPr>
          <a:xfrm>
            <a:off x="0" y="0"/>
            <a:ext cx="24387046" cy="13717714"/>
          </a:xfrm>
          <a:prstGeom prst="rect">
            <a:avLst/>
          </a:prstGeom>
          <a:noFill/>
          <a:ln>
            <a:noFill/>
          </a:ln>
        </p:spPr>
      </p:pic>
      <p:pic>
        <p:nvPicPr>
          <p:cNvPr id="695" name="Google Shape;695;p60"/>
          <p:cNvPicPr preferRelativeResize="0"/>
          <p:nvPr/>
        </p:nvPicPr>
        <p:blipFill>
          <a:blip r:embed="rId4">
            <a:alphaModFix/>
          </a:blip>
          <a:stretch>
            <a:fillRect/>
          </a:stretch>
        </p:blipFill>
        <p:spPr>
          <a:xfrm>
            <a:off x="3648869" y="4776075"/>
            <a:ext cx="17089311" cy="41638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99" name="Shape 699"/>
        <p:cNvGrpSpPr/>
        <p:nvPr/>
      </p:nvGrpSpPr>
      <p:grpSpPr>
        <a:xfrm>
          <a:off x="0" y="0"/>
          <a:ext cx="0" cy="0"/>
          <a:chOff x="0" y="0"/>
          <a:chExt cx="0" cy="0"/>
        </a:xfrm>
      </p:grpSpPr>
      <p:sp>
        <p:nvSpPr>
          <p:cNvPr id="700" name="Google Shape;700;p61"/>
          <p:cNvSpPr txBox="1"/>
          <p:nvPr/>
        </p:nvSpPr>
        <p:spPr>
          <a:xfrm>
            <a:off x="580050" y="580000"/>
            <a:ext cx="13218300" cy="380100"/>
          </a:xfrm>
          <a:prstGeom prst="rect">
            <a:avLst/>
          </a:prstGeom>
          <a:noFill/>
          <a:ln>
            <a:noFill/>
          </a:ln>
        </p:spPr>
        <p:txBody>
          <a:bodyPr anchorCtr="0" anchor="t" bIns="0" lIns="0" spcFirstLastPara="1" rIns="0" wrap="square" tIns="0">
            <a:spAutoFit/>
          </a:bodyPr>
          <a:lstStyle/>
          <a:p>
            <a:pPr indent="0" lvl="0" marL="0" rtl="0" algn="l">
              <a:lnSpc>
                <a:spcPct val="95000"/>
              </a:lnSpc>
              <a:spcBef>
                <a:spcPts val="0"/>
              </a:spcBef>
              <a:spcAft>
                <a:spcPts val="0"/>
              </a:spcAft>
              <a:buNone/>
            </a:pPr>
            <a:r>
              <a:rPr lang="en" sz="2600">
                <a:latin typeface="IBM Plex Mono"/>
                <a:ea typeface="IBM Plex Mono"/>
                <a:cs typeface="IBM Plex Mono"/>
                <a:sym typeface="IBM Plex Mono"/>
              </a:rPr>
              <a:t>[ </a:t>
            </a:r>
            <a:r>
              <a:rPr lang="en" sz="2600">
                <a:latin typeface="IBM Plex Mono"/>
                <a:ea typeface="IBM Plex Mono"/>
                <a:cs typeface="IBM Plex Mono"/>
                <a:sym typeface="IBM Plex Mono"/>
              </a:rPr>
              <a:t>GINKGO DATAPOINTS POWERS AI</a:t>
            </a:r>
            <a:r>
              <a:rPr lang="en" sz="2600">
                <a:latin typeface="IBM Plex Mono"/>
                <a:ea typeface="IBM Plex Mono"/>
                <a:cs typeface="IBM Plex Mono"/>
                <a:sym typeface="IBM Plex Mono"/>
              </a:rPr>
              <a:t> ]</a:t>
            </a:r>
            <a:endParaRPr sz="2600">
              <a:latin typeface="IBM Plex Mono"/>
              <a:ea typeface="IBM Plex Mono"/>
              <a:cs typeface="IBM Plex Mono"/>
              <a:sym typeface="IBM Plex Mono"/>
            </a:endParaRPr>
          </a:p>
        </p:txBody>
      </p:sp>
      <p:sp>
        <p:nvSpPr>
          <p:cNvPr id="701" name="Google Shape;701;p61"/>
          <p:cNvSpPr txBox="1"/>
          <p:nvPr/>
        </p:nvSpPr>
        <p:spPr>
          <a:xfrm>
            <a:off x="580050" y="2289800"/>
            <a:ext cx="20218500" cy="27705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None/>
            </a:pPr>
            <a:r>
              <a:rPr lang="en" sz="6500">
                <a:latin typeface="Helvetica Neue"/>
                <a:ea typeface="Helvetica Neue"/>
                <a:cs typeface="Helvetica Neue"/>
                <a:sym typeface="Helvetica Neue"/>
              </a:rPr>
              <a:t>We built Ginkgo Datapoints to generate the data that underpins AI models in biotech. We provide data in a low-friction manner with your needs in mind.</a:t>
            </a:r>
            <a:endParaRPr sz="6500">
              <a:latin typeface="Helvetica Neue"/>
              <a:ea typeface="Helvetica Neue"/>
              <a:cs typeface="Helvetica Neue"/>
              <a:sym typeface="Helvetica Neue"/>
            </a:endParaRPr>
          </a:p>
        </p:txBody>
      </p:sp>
      <p:sp>
        <p:nvSpPr>
          <p:cNvPr id="702" name="Google Shape;702;p61"/>
          <p:cNvSpPr/>
          <p:nvPr/>
        </p:nvSpPr>
        <p:spPr>
          <a:xfrm rot="5400000">
            <a:off x="11470950" y="-4396250"/>
            <a:ext cx="74700" cy="21822900"/>
          </a:xfrm>
          <a:prstGeom prst="rect">
            <a:avLst/>
          </a:prstGeom>
          <a:gradFill>
            <a:gsLst>
              <a:gs pos="0">
                <a:srgbClr val="FFAFFF"/>
              </a:gs>
              <a:gs pos="50000">
                <a:srgbClr val="956EFF"/>
              </a:gs>
              <a:gs pos="100000">
                <a:srgbClr val="4B61FF"/>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aphicFrame>
        <p:nvGraphicFramePr>
          <p:cNvPr id="703" name="Google Shape;703;p61"/>
          <p:cNvGraphicFramePr/>
          <p:nvPr/>
        </p:nvGraphicFramePr>
        <p:xfrm>
          <a:off x="808662" y="7722075"/>
          <a:ext cx="3000000" cy="3000000"/>
        </p:xfrm>
        <a:graphic>
          <a:graphicData uri="http://schemas.openxmlformats.org/drawingml/2006/table">
            <a:tbl>
              <a:tblPr>
                <a:noFill/>
                <a:tableStyleId>{0FD80464-8A99-4944-A4C2-7EDABD84DF8D}</a:tableStyleId>
              </a:tblPr>
              <a:tblGrid>
                <a:gridCol w="8797825"/>
              </a:tblGrid>
              <a:tr h="2781225">
                <a:tc>
                  <a:txBody>
                    <a:bodyPr/>
                    <a:lstStyle/>
                    <a:p>
                      <a:pPr indent="0" lvl="0" marL="0" rtl="0" algn="l">
                        <a:lnSpc>
                          <a:spcPct val="95000"/>
                        </a:lnSpc>
                        <a:spcBef>
                          <a:spcPts val="0"/>
                        </a:spcBef>
                        <a:spcAft>
                          <a:spcPts val="0"/>
                        </a:spcAft>
                        <a:buNone/>
                      </a:pPr>
                      <a:r>
                        <a:rPr b="1" lang="en" sz="2500">
                          <a:latin typeface="Helvetica Neue"/>
                          <a:ea typeface="Helvetica Neue"/>
                          <a:cs typeface="Helvetica Neue"/>
                          <a:sym typeface="Helvetica Neue"/>
                        </a:rPr>
                        <a:t>Pricing</a:t>
                      </a:r>
                      <a:endParaRPr sz="2500">
                        <a:latin typeface="Helvetica Neue"/>
                        <a:ea typeface="Helvetica Neue"/>
                        <a:cs typeface="Helvetica Neue"/>
                        <a:sym typeface="Helvetica Neue"/>
                      </a:endParaRPr>
                    </a:p>
                    <a:p>
                      <a:pPr indent="0" lvl="0" marL="0" rtl="0" algn="l">
                        <a:lnSpc>
                          <a:spcPct val="95000"/>
                        </a:lnSpc>
                        <a:spcBef>
                          <a:spcPts val="0"/>
                        </a:spcBef>
                        <a:spcAft>
                          <a:spcPts val="0"/>
                        </a:spcAft>
                        <a:buNone/>
                      </a:pPr>
                      <a:r>
                        <a:rPr lang="en" sz="2500">
                          <a:solidFill>
                            <a:srgbClr val="888888"/>
                          </a:solidFill>
                          <a:latin typeface="Helvetica Neue"/>
                          <a:ea typeface="Helvetica Neue"/>
                          <a:cs typeface="Helvetica Neue"/>
                          <a:sym typeface="Helvetica Neue"/>
                        </a:rPr>
                        <a:t>Benefit from the economies of scale our automation offers with volume-based discounts. </a:t>
                      </a:r>
                      <a:endParaRPr sz="2500">
                        <a:solidFill>
                          <a:srgbClr val="888888"/>
                        </a:solidFill>
                        <a:latin typeface="Helvetica Neue"/>
                        <a:ea typeface="Helvetica Neue"/>
                        <a:cs typeface="Helvetica Neue"/>
                        <a:sym typeface="Helvetica Neue"/>
                      </a:endParaRPr>
                    </a:p>
                    <a:p>
                      <a:pPr indent="0" lvl="0" marL="0" rtl="0" algn="l">
                        <a:lnSpc>
                          <a:spcPct val="95000"/>
                        </a:lnSpc>
                        <a:spcBef>
                          <a:spcPts val="0"/>
                        </a:spcBef>
                        <a:spcAft>
                          <a:spcPts val="0"/>
                        </a:spcAft>
                        <a:buNone/>
                      </a:pPr>
                      <a:r>
                        <a:t/>
                      </a:r>
                      <a:endParaRPr sz="2500">
                        <a:solidFill>
                          <a:srgbClr val="888888"/>
                        </a:solidFill>
                        <a:latin typeface="Helvetica Neue"/>
                        <a:ea typeface="Helvetica Neue"/>
                        <a:cs typeface="Helvetica Neue"/>
                        <a:sym typeface="Helvetica Neue"/>
                      </a:endParaRPr>
                    </a:p>
                    <a:p>
                      <a:pPr indent="0" lvl="0" marL="0" rtl="0" algn="l">
                        <a:lnSpc>
                          <a:spcPct val="95000"/>
                        </a:lnSpc>
                        <a:spcBef>
                          <a:spcPts val="0"/>
                        </a:spcBef>
                        <a:spcAft>
                          <a:spcPts val="0"/>
                        </a:spcAft>
                        <a:buNone/>
                      </a:pPr>
                      <a:r>
                        <a:rPr lang="en" sz="2500">
                          <a:solidFill>
                            <a:srgbClr val="888888"/>
                          </a:solidFill>
                          <a:latin typeface="Helvetica Neue"/>
                          <a:ea typeface="Helvetica Neue"/>
                          <a:cs typeface="Helvetica Neue"/>
                          <a:sym typeface="Helvetica Neue"/>
                        </a:rPr>
                        <a:t>Deals are fee-for-service with no milestones or royalties.</a:t>
                      </a:r>
                      <a:endParaRPr sz="2500">
                        <a:solidFill>
                          <a:srgbClr val="888888"/>
                        </a:solidFill>
                        <a:latin typeface="Helvetica Neue"/>
                        <a:ea typeface="Helvetica Neue"/>
                        <a:cs typeface="Helvetica Neue"/>
                        <a:sym typeface="Helvetica Neue"/>
                      </a:endParaRPr>
                    </a:p>
                  </a:txBody>
                  <a:tcPr marT="243800" marB="365725" marR="365775" marL="2438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r>
              <a:tr h="1333425">
                <a:tc>
                  <a:txBody>
                    <a:bodyPr/>
                    <a:lstStyle/>
                    <a:p>
                      <a:pPr indent="0" lvl="0" marL="0" rtl="0" algn="l">
                        <a:lnSpc>
                          <a:spcPct val="95000"/>
                        </a:lnSpc>
                        <a:spcBef>
                          <a:spcPts val="0"/>
                        </a:spcBef>
                        <a:spcAft>
                          <a:spcPts val="0"/>
                        </a:spcAft>
                        <a:buNone/>
                      </a:pPr>
                      <a:r>
                        <a:rPr b="1" lang="en" sz="2500">
                          <a:solidFill>
                            <a:schemeClr val="dk1"/>
                          </a:solidFill>
                          <a:latin typeface="Helvetica Neue"/>
                          <a:ea typeface="Helvetica Neue"/>
                          <a:cs typeface="Helvetica Neue"/>
                          <a:sym typeface="Helvetica Neue"/>
                        </a:rPr>
                        <a:t>Ownership</a:t>
                      </a:r>
                      <a:endParaRPr sz="2500">
                        <a:solidFill>
                          <a:schemeClr val="hlink"/>
                        </a:solidFill>
                        <a:latin typeface="Helvetica Neue"/>
                        <a:ea typeface="Helvetica Neue"/>
                        <a:cs typeface="Helvetica Neue"/>
                        <a:sym typeface="Helvetica Neue"/>
                      </a:endParaRPr>
                    </a:p>
                    <a:p>
                      <a:pPr indent="0" lvl="0" marL="0" rtl="0" algn="l">
                        <a:lnSpc>
                          <a:spcPct val="95000"/>
                        </a:lnSpc>
                        <a:spcBef>
                          <a:spcPts val="0"/>
                        </a:spcBef>
                        <a:spcAft>
                          <a:spcPts val="0"/>
                        </a:spcAft>
                        <a:buNone/>
                      </a:pPr>
                      <a:r>
                        <a:rPr lang="en" sz="2500">
                          <a:solidFill>
                            <a:srgbClr val="888888"/>
                          </a:solidFill>
                          <a:latin typeface="Helvetica Neue"/>
                          <a:ea typeface="Helvetica Neue"/>
                          <a:cs typeface="Helvetica Neue"/>
                          <a:sym typeface="Helvetica Neue"/>
                        </a:rPr>
                        <a:t>You own the data.</a:t>
                      </a:r>
                      <a:endParaRPr sz="2500">
                        <a:solidFill>
                          <a:srgbClr val="888888"/>
                        </a:solidFill>
                        <a:latin typeface="Helvetica Neue"/>
                        <a:ea typeface="Helvetica Neue"/>
                        <a:cs typeface="Helvetica Neue"/>
                        <a:sym typeface="Helvetica Neue"/>
                      </a:endParaRPr>
                    </a:p>
                  </a:txBody>
                  <a:tcPr marT="243800" marB="365725" marR="365775" marL="2438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r>
              <a:tr h="1402875">
                <a:tc>
                  <a:txBody>
                    <a:bodyPr/>
                    <a:lstStyle/>
                    <a:p>
                      <a:pPr indent="0" lvl="0" marL="0" rtl="0" algn="l">
                        <a:lnSpc>
                          <a:spcPct val="95000"/>
                        </a:lnSpc>
                        <a:spcBef>
                          <a:spcPts val="0"/>
                        </a:spcBef>
                        <a:spcAft>
                          <a:spcPts val="0"/>
                        </a:spcAft>
                        <a:buNone/>
                      </a:pPr>
                      <a:r>
                        <a:rPr b="1" lang="en" sz="2500">
                          <a:solidFill>
                            <a:schemeClr val="dk1"/>
                          </a:solidFill>
                          <a:latin typeface="Helvetica Neue"/>
                          <a:ea typeface="Helvetica Neue"/>
                          <a:cs typeface="Helvetica Neue"/>
                          <a:sym typeface="Helvetica Neue"/>
                        </a:rPr>
                        <a:t>Pilots</a:t>
                      </a:r>
                      <a:endParaRPr b="1" sz="2500">
                        <a:solidFill>
                          <a:schemeClr val="hlink"/>
                        </a:solidFill>
                        <a:latin typeface="Helvetica Neue"/>
                        <a:ea typeface="Helvetica Neue"/>
                        <a:cs typeface="Helvetica Neue"/>
                        <a:sym typeface="Helvetica Neue"/>
                      </a:endParaRPr>
                    </a:p>
                    <a:p>
                      <a:pPr indent="0" lvl="0" marL="0" rtl="0" algn="l">
                        <a:lnSpc>
                          <a:spcPct val="95000"/>
                        </a:lnSpc>
                        <a:spcBef>
                          <a:spcPts val="0"/>
                        </a:spcBef>
                        <a:spcAft>
                          <a:spcPts val="0"/>
                        </a:spcAft>
                        <a:buNone/>
                      </a:pPr>
                      <a:r>
                        <a:rPr lang="en" sz="2500">
                          <a:solidFill>
                            <a:srgbClr val="888888"/>
                          </a:solidFill>
                          <a:latin typeface="Helvetica Neue"/>
                          <a:ea typeface="Helvetica Neue"/>
                          <a:cs typeface="Helvetica Neue"/>
                          <a:sym typeface="Helvetica Neue"/>
                        </a:rPr>
                        <a:t>We can do small, nimble pilot deals to start.</a:t>
                      </a:r>
                      <a:endParaRPr b="1" sz="2500">
                        <a:solidFill>
                          <a:srgbClr val="888888"/>
                        </a:solidFill>
                        <a:latin typeface="Helvetica Neue"/>
                        <a:ea typeface="Helvetica Neue"/>
                        <a:cs typeface="Helvetica Neue"/>
                        <a:sym typeface="Helvetica Neue"/>
                      </a:endParaRPr>
                    </a:p>
                  </a:txBody>
                  <a:tcPr marT="243800" marB="365725" marR="365775" marL="2438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EFEFEF"/>
                      </a:solidFill>
                      <a:prstDash val="solid"/>
                      <a:round/>
                      <a:headEnd len="sm" w="sm" type="none"/>
                      <a:tailEnd len="sm" w="sm" type="none"/>
                    </a:lnB>
                    <a:solidFill>
                      <a:srgbClr val="FFFFFF"/>
                    </a:solidFill>
                  </a:tcPr>
                </a:tc>
              </a:tr>
            </a:tbl>
          </a:graphicData>
        </a:graphic>
      </p:graphicFrame>
      <p:sp>
        <p:nvSpPr>
          <p:cNvPr id="704" name="Google Shape;704;p61"/>
          <p:cNvSpPr/>
          <p:nvPr/>
        </p:nvSpPr>
        <p:spPr>
          <a:xfrm>
            <a:off x="860400" y="7009750"/>
            <a:ext cx="5878500" cy="59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888888"/>
                </a:solidFill>
                <a:latin typeface="IBM Plex Mono Medium"/>
                <a:ea typeface="IBM Plex Mono Medium"/>
                <a:cs typeface="IBM Plex Mono Medium"/>
                <a:sym typeface="IBM Plex Mono Medium"/>
              </a:rPr>
              <a:t>[ DEAL TERMS ]</a:t>
            </a:r>
            <a:endParaRPr sz="2400">
              <a:solidFill>
                <a:srgbClr val="888888"/>
              </a:solidFill>
              <a:latin typeface="IBM Plex Mono Medium"/>
              <a:ea typeface="IBM Plex Mono Medium"/>
              <a:cs typeface="IBM Plex Mono Medium"/>
              <a:sym typeface="IBM Plex Mono Medium"/>
            </a:endParaRPr>
          </a:p>
        </p:txBody>
      </p:sp>
      <p:sp>
        <p:nvSpPr>
          <p:cNvPr id="705" name="Google Shape;705;p61"/>
          <p:cNvSpPr/>
          <p:nvPr/>
        </p:nvSpPr>
        <p:spPr>
          <a:xfrm>
            <a:off x="12756024" y="7009750"/>
            <a:ext cx="5878500" cy="59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888888"/>
                </a:solidFill>
                <a:latin typeface="IBM Plex Mono Medium"/>
                <a:ea typeface="IBM Plex Mono Medium"/>
                <a:cs typeface="IBM Plex Mono Medium"/>
                <a:sym typeface="IBM Plex Mono Medium"/>
              </a:rPr>
              <a:t>[ WAYS OF WORKING ]</a:t>
            </a:r>
            <a:endParaRPr sz="2400">
              <a:solidFill>
                <a:srgbClr val="888888"/>
              </a:solidFill>
              <a:latin typeface="IBM Plex Mono Medium"/>
              <a:ea typeface="IBM Plex Mono Medium"/>
              <a:cs typeface="IBM Plex Mono Medium"/>
              <a:sym typeface="IBM Plex Mono Medium"/>
            </a:endParaRPr>
          </a:p>
        </p:txBody>
      </p:sp>
      <p:graphicFrame>
        <p:nvGraphicFramePr>
          <p:cNvPr id="706" name="Google Shape;706;p61"/>
          <p:cNvGraphicFramePr/>
          <p:nvPr/>
        </p:nvGraphicFramePr>
        <p:xfrm>
          <a:off x="12758175" y="7722075"/>
          <a:ext cx="3000000" cy="3000000"/>
        </p:xfrm>
        <a:graphic>
          <a:graphicData uri="http://schemas.openxmlformats.org/drawingml/2006/table">
            <a:tbl>
              <a:tblPr>
                <a:noFill/>
                <a:tableStyleId>{0FD80464-8A99-4944-A4C2-7EDABD84DF8D}</a:tableStyleId>
              </a:tblPr>
              <a:tblGrid>
                <a:gridCol w="10162750"/>
              </a:tblGrid>
              <a:tr h="2202600">
                <a:tc>
                  <a:txBody>
                    <a:bodyPr/>
                    <a:lstStyle/>
                    <a:p>
                      <a:pPr indent="0" lvl="0" marL="0" rtl="0" algn="l">
                        <a:lnSpc>
                          <a:spcPct val="95000"/>
                        </a:lnSpc>
                        <a:spcBef>
                          <a:spcPts val="0"/>
                        </a:spcBef>
                        <a:spcAft>
                          <a:spcPts val="0"/>
                        </a:spcAft>
                        <a:buNone/>
                      </a:pPr>
                      <a:r>
                        <a:rPr b="1" lang="en" sz="2500">
                          <a:latin typeface="Helvetica Neue"/>
                          <a:ea typeface="Helvetica Neue"/>
                          <a:cs typeface="Helvetica Neue"/>
                          <a:sym typeface="Helvetica Neue"/>
                        </a:rPr>
                        <a:t>Flexibility</a:t>
                      </a:r>
                      <a:endParaRPr sz="2500">
                        <a:latin typeface="Helvetica Neue"/>
                        <a:ea typeface="Helvetica Neue"/>
                        <a:cs typeface="Helvetica Neue"/>
                        <a:sym typeface="Helvetica Neue"/>
                      </a:endParaRPr>
                    </a:p>
                    <a:p>
                      <a:pPr indent="0" lvl="0" marL="0" rtl="0" algn="l">
                        <a:lnSpc>
                          <a:spcPct val="95000"/>
                        </a:lnSpc>
                        <a:spcBef>
                          <a:spcPts val="0"/>
                        </a:spcBef>
                        <a:spcAft>
                          <a:spcPts val="0"/>
                        </a:spcAft>
                        <a:buNone/>
                      </a:pPr>
                      <a:r>
                        <a:rPr lang="en" sz="2500">
                          <a:solidFill>
                            <a:srgbClr val="888888"/>
                          </a:solidFill>
                          <a:latin typeface="Helvetica Neue"/>
                          <a:ea typeface="Helvetica Neue"/>
                          <a:cs typeface="Helvetica Neue"/>
                          <a:sym typeface="Helvetica Neue"/>
                        </a:rPr>
                        <a:t>We will carry out data generation campaigns to your needs, incl.:</a:t>
                      </a:r>
                      <a:endParaRPr sz="2500">
                        <a:solidFill>
                          <a:srgbClr val="888888"/>
                        </a:solidFill>
                        <a:latin typeface="Helvetica Neue"/>
                        <a:ea typeface="Helvetica Neue"/>
                        <a:cs typeface="Helvetica Neue"/>
                        <a:sym typeface="Helvetica Neue"/>
                      </a:endParaRPr>
                    </a:p>
                    <a:p>
                      <a:pPr indent="-387350" lvl="0" marL="457200" rtl="0" algn="l">
                        <a:lnSpc>
                          <a:spcPct val="95000"/>
                        </a:lnSpc>
                        <a:spcBef>
                          <a:spcPts val="0"/>
                        </a:spcBef>
                        <a:spcAft>
                          <a:spcPts val="0"/>
                        </a:spcAft>
                        <a:buClr>
                          <a:srgbClr val="888888"/>
                        </a:buClr>
                        <a:buSzPts val="2500"/>
                        <a:buFont typeface="Helvetica Neue"/>
                        <a:buChar char="●"/>
                      </a:pPr>
                      <a:r>
                        <a:rPr lang="en" sz="2500">
                          <a:solidFill>
                            <a:srgbClr val="888888"/>
                          </a:solidFill>
                          <a:latin typeface="Helvetica Neue"/>
                          <a:ea typeface="Helvetica Neue"/>
                          <a:cs typeface="Helvetica Neue"/>
                          <a:sym typeface="Helvetica Neue"/>
                        </a:rPr>
                        <a:t>Size of dataset</a:t>
                      </a:r>
                      <a:endParaRPr sz="2500">
                        <a:solidFill>
                          <a:srgbClr val="888888"/>
                        </a:solidFill>
                        <a:latin typeface="Helvetica Neue"/>
                        <a:ea typeface="Helvetica Neue"/>
                        <a:cs typeface="Helvetica Neue"/>
                        <a:sym typeface="Helvetica Neue"/>
                      </a:endParaRPr>
                    </a:p>
                    <a:p>
                      <a:pPr indent="-387350" lvl="0" marL="457200" rtl="0" algn="l">
                        <a:lnSpc>
                          <a:spcPct val="95000"/>
                        </a:lnSpc>
                        <a:spcBef>
                          <a:spcPts val="0"/>
                        </a:spcBef>
                        <a:spcAft>
                          <a:spcPts val="0"/>
                        </a:spcAft>
                        <a:buClr>
                          <a:srgbClr val="888888"/>
                        </a:buClr>
                        <a:buSzPts val="2500"/>
                        <a:buFont typeface="Helvetica Neue"/>
                        <a:buChar char="●"/>
                      </a:pPr>
                      <a:r>
                        <a:rPr lang="en" sz="2500">
                          <a:solidFill>
                            <a:srgbClr val="888888"/>
                          </a:solidFill>
                          <a:latin typeface="Helvetica Neue"/>
                          <a:ea typeface="Helvetica Neue"/>
                          <a:cs typeface="Helvetica Neue"/>
                          <a:sym typeface="Helvetica Neue"/>
                        </a:rPr>
                        <a:t>Cell lines &amp; libraries</a:t>
                      </a:r>
                      <a:endParaRPr sz="2500">
                        <a:solidFill>
                          <a:srgbClr val="888888"/>
                        </a:solidFill>
                        <a:latin typeface="Helvetica Neue"/>
                        <a:ea typeface="Helvetica Neue"/>
                        <a:cs typeface="Helvetica Neue"/>
                        <a:sym typeface="Helvetica Neue"/>
                      </a:endParaRPr>
                    </a:p>
                    <a:p>
                      <a:pPr indent="-387350" lvl="0" marL="457200" rtl="0" algn="l">
                        <a:lnSpc>
                          <a:spcPct val="95000"/>
                        </a:lnSpc>
                        <a:spcBef>
                          <a:spcPts val="0"/>
                        </a:spcBef>
                        <a:spcAft>
                          <a:spcPts val="0"/>
                        </a:spcAft>
                        <a:buClr>
                          <a:srgbClr val="888888"/>
                        </a:buClr>
                        <a:buSzPts val="2500"/>
                        <a:buFont typeface="Helvetica Neue"/>
                        <a:buChar char="●"/>
                      </a:pPr>
                      <a:r>
                        <a:rPr lang="en" sz="2500">
                          <a:solidFill>
                            <a:srgbClr val="888888"/>
                          </a:solidFill>
                          <a:latin typeface="Helvetica Neue"/>
                          <a:ea typeface="Helvetica Neue"/>
                          <a:cs typeface="Helvetica Neue"/>
                          <a:sym typeface="Helvetica Neue"/>
                        </a:rPr>
                        <a:t>Assays &amp; readouts</a:t>
                      </a:r>
                      <a:endParaRPr sz="2500">
                        <a:solidFill>
                          <a:srgbClr val="888888"/>
                        </a:solidFill>
                        <a:latin typeface="Helvetica Neue"/>
                        <a:ea typeface="Helvetica Neue"/>
                        <a:cs typeface="Helvetica Neue"/>
                        <a:sym typeface="Helvetica Neue"/>
                      </a:endParaRPr>
                    </a:p>
                    <a:p>
                      <a:pPr indent="-387350" lvl="0" marL="457200" rtl="0" algn="l">
                        <a:lnSpc>
                          <a:spcPct val="95000"/>
                        </a:lnSpc>
                        <a:spcBef>
                          <a:spcPts val="0"/>
                        </a:spcBef>
                        <a:spcAft>
                          <a:spcPts val="0"/>
                        </a:spcAft>
                        <a:buClr>
                          <a:srgbClr val="888888"/>
                        </a:buClr>
                        <a:buSzPts val="2500"/>
                        <a:buFont typeface="Helvetica Neue"/>
                        <a:buChar char="●"/>
                      </a:pPr>
                      <a:r>
                        <a:rPr lang="en" sz="2500">
                          <a:solidFill>
                            <a:srgbClr val="888888"/>
                          </a:solidFill>
                          <a:latin typeface="Helvetica Neue"/>
                          <a:ea typeface="Helvetica Neue"/>
                          <a:cs typeface="Helvetica Neue"/>
                          <a:sym typeface="Helvetica Neue"/>
                        </a:rPr>
                        <a:t>Flexible &amp; secure data access</a:t>
                      </a:r>
                      <a:endParaRPr sz="2500">
                        <a:solidFill>
                          <a:srgbClr val="888888"/>
                        </a:solidFill>
                        <a:latin typeface="Helvetica Neue"/>
                        <a:ea typeface="Helvetica Neue"/>
                        <a:cs typeface="Helvetica Neue"/>
                        <a:sym typeface="Helvetica Neue"/>
                      </a:endParaRPr>
                    </a:p>
                  </a:txBody>
                  <a:tcPr marT="243800" marB="365725" marR="365775" marL="2438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r>
              <a:tr h="1151500">
                <a:tc>
                  <a:txBody>
                    <a:bodyPr/>
                    <a:lstStyle/>
                    <a:p>
                      <a:pPr indent="0" lvl="0" marL="0" rtl="0" algn="l">
                        <a:lnSpc>
                          <a:spcPct val="95000"/>
                        </a:lnSpc>
                        <a:spcBef>
                          <a:spcPts val="0"/>
                        </a:spcBef>
                        <a:spcAft>
                          <a:spcPts val="0"/>
                        </a:spcAft>
                        <a:buNone/>
                      </a:pPr>
                      <a:r>
                        <a:rPr b="1" lang="en" sz="2500">
                          <a:solidFill>
                            <a:schemeClr val="dk1"/>
                          </a:solidFill>
                          <a:latin typeface="Helvetica Neue"/>
                          <a:ea typeface="Helvetica Neue"/>
                          <a:cs typeface="Helvetica Neue"/>
                          <a:sym typeface="Helvetica Neue"/>
                        </a:rPr>
                        <a:t>Speed</a:t>
                      </a:r>
                      <a:endParaRPr sz="2500">
                        <a:solidFill>
                          <a:schemeClr val="hlink"/>
                        </a:solidFill>
                        <a:latin typeface="Helvetica Neue"/>
                        <a:ea typeface="Helvetica Neue"/>
                        <a:cs typeface="Helvetica Neue"/>
                        <a:sym typeface="Helvetica Neue"/>
                      </a:endParaRPr>
                    </a:p>
                    <a:p>
                      <a:pPr indent="0" lvl="0" marL="0" rtl="0" algn="l">
                        <a:lnSpc>
                          <a:spcPct val="95000"/>
                        </a:lnSpc>
                        <a:spcBef>
                          <a:spcPts val="0"/>
                        </a:spcBef>
                        <a:spcAft>
                          <a:spcPts val="0"/>
                        </a:spcAft>
                        <a:buNone/>
                      </a:pPr>
                      <a:r>
                        <a:rPr lang="en" sz="2500">
                          <a:solidFill>
                            <a:srgbClr val="888888"/>
                          </a:solidFill>
                          <a:latin typeface="Helvetica Neue"/>
                          <a:ea typeface="Helvetica Neue"/>
                          <a:cs typeface="Helvetica Neue"/>
                          <a:sym typeface="Helvetica Neue"/>
                        </a:rPr>
                        <a:t>We can return data in as little as 3 week</a:t>
                      </a:r>
                      <a:r>
                        <a:rPr lang="en" sz="2500">
                          <a:solidFill>
                            <a:srgbClr val="888888"/>
                          </a:solidFill>
                          <a:latin typeface="Helvetica Neue"/>
                          <a:ea typeface="Helvetica Neue"/>
                          <a:cs typeface="Helvetica Neue"/>
                          <a:sym typeface="Helvetica Neue"/>
                        </a:rPr>
                        <a:t>s.</a:t>
                      </a:r>
                      <a:endParaRPr sz="2500">
                        <a:solidFill>
                          <a:srgbClr val="888888"/>
                        </a:solidFill>
                        <a:latin typeface="Helvetica Neue"/>
                        <a:ea typeface="Helvetica Neue"/>
                        <a:cs typeface="Helvetica Neue"/>
                        <a:sym typeface="Helvetica Neue"/>
                      </a:endParaRPr>
                    </a:p>
                  </a:txBody>
                  <a:tcPr marT="243800" marB="365725" marR="365775" marL="2438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r>
              <a:tr h="1402875">
                <a:tc>
                  <a:txBody>
                    <a:bodyPr/>
                    <a:lstStyle/>
                    <a:p>
                      <a:pPr indent="0" lvl="0" marL="0" rtl="0" algn="l">
                        <a:lnSpc>
                          <a:spcPct val="95000"/>
                        </a:lnSpc>
                        <a:spcBef>
                          <a:spcPts val="0"/>
                        </a:spcBef>
                        <a:spcAft>
                          <a:spcPts val="0"/>
                        </a:spcAft>
                        <a:buNone/>
                      </a:pPr>
                      <a:r>
                        <a:rPr b="1" lang="en" sz="2500">
                          <a:solidFill>
                            <a:schemeClr val="dk1"/>
                          </a:solidFill>
                          <a:latin typeface="Helvetica Neue"/>
                          <a:ea typeface="Helvetica Neue"/>
                          <a:cs typeface="Helvetica Neue"/>
                          <a:sym typeface="Helvetica Neue"/>
                        </a:rPr>
                        <a:t>Partnership</a:t>
                      </a:r>
                      <a:endParaRPr b="1" sz="2500">
                        <a:solidFill>
                          <a:srgbClr val="888888"/>
                        </a:solidFill>
                        <a:latin typeface="Helvetica Neue"/>
                        <a:ea typeface="Helvetica Neue"/>
                        <a:cs typeface="Helvetica Neue"/>
                        <a:sym typeface="Helvetica Neue"/>
                      </a:endParaRPr>
                    </a:p>
                    <a:p>
                      <a:pPr indent="0" lvl="0" marL="0" rtl="0" algn="l">
                        <a:lnSpc>
                          <a:spcPct val="95000"/>
                        </a:lnSpc>
                        <a:spcBef>
                          <a:spcPts val="0"/>
                        </a:spcBef>
                        <a:spcAft>
                          <a:spcPts val="0"/>
                        </a:spcAft>
                        <a:buNone/>
                      </a:pPr>
                      <a:r>
                        <a:rPr lang="en" sz="2500">
                          <a:solidFill>
                            <a:srgbClr val="888888"/>
                          </a:solidFill>
                          <a:latin typeface="Helvetica Neue"/>
                          <a:ea typeface="Helvetica Neue"/>
                          <a:cs typeface="Helvetica Neue"/>
                          <a:sym typeface="Helvetica Neue"/>
                        </a:rPr>
                        <a:t>Our highly skilled scientific team wants to collaborate with you.</a:t>
                      </a:r>
                      <a:endParaRPr sz="2500">
                        <a:solidFill>
                          <a:srgbClr val="888888"/>
                        </a:solidFill>
                        <a:latin typeface="Helvetica Neue"/>
                        <a:ea typeface="Helvetica Neue"/>
                        <a:cs typeface="Helvetica Neue"/>
                        <a:sym typeface="Helvetica Neue"/>
                      </a:endParaRPr>
                    </a:p>
                  </a:txBody>
                  <a:tcPr marT="243800" marB="365725" marR="365775" marL="2438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EFEFEF"/>
                      </a:solidFill>
                      <a:prstDash val="solid"/>
                      <a:round/>
                      <a:headEnd len="sm" w="sm" type="none"/>
                      <a:tailEnd len="sm" w="sm" type="none"/>
                    </a:lnB>
                    <a:solidFill>
                      <a:srgbClr val="FFFFFF"/>
                    </a:solidFill>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37" name="Shape 137"/>
        <p:cNvGrpSpPr/>
        <p:nvPr/>
      </p:nvGrpSpPr>
      <p:grpSpPr>
        <a:xfrm>
          <a:off x="0" y="0"/>
          <a:ext cx="0" cy="0"/>
          <a:chOff x="0" y="0"/>
          <a:chExt cx="0" cy="0"/>
        </a:xfrm>
      </p:grpSpPr>
      <p:sp>
        <p:nvSpPr>
          <p:cNvPr id="138" name="Google Shape;138;p44"/>
          <p:cNvSpPr txBox="1"/>
          <p:nvPr/>
        </p:nvSpPr>
        <p:spPr>
          <a:xfrm>
            <a:off x="878902" y="1944021"/>
            <a:ext cx="21527100" cy="112542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3000"/>
              <a:buFont typeface="Arial"/>
              <a:buNone/>
            </a:pPr>
            <a:r>
              <a:rPr b="1" lang="en" sz="2100">
                <a:solidFill>
                  <a:srgbClr val="EEEEEE"/>
                </a:solidFill>
                <a:latin typeface="Proxima Nova"/>
                <a:ea typeface="Proxima Nova"/>
                <a:cs typeface="Proxima Nova"/>
                <a:sym typeface="Proxima Nova"/>
              </a:rPr>
              <a:t>Forward-Looking Statements</a:t>
            </a:r>
            <a:endParaRPr b="1" sz="2100">
              <a:solidFill>
                <a:srgbClr val="EEEEEE"/>
              </a:solidFill>
              <a:latin typeface="Proxima Nova"/>
              <a:ea typeface="Proxima Nova"/>
              <a:cs typeface="Proxima Nova"/>
              <a:sym typeface="Proxima Nova"/>
            </a:endParaRPr>
          </a:p>
          <a:p>
            <a:pPr indent="0" lvl="0" marL="0" rtl="0" algn="l">
              <a:spcBef>
                <a:spcPts val="0"/>
              </a:spcBef>
              <a:spcAft>
                <a:spcPts val="0"/>
              </a:spcAft>
              <a:buClr>
                <a:schemeClr val="dk1"/>
              </a:buClr>
              <a:buSzPts val="3000"/>
              <a:buFont typeface="Arial"/>
              <a:buNone/>
            </a:pPr>
            <a:r>
              <a:rPr lang="en" sz="1900">
                <a:solidFill>
                  <a:srgbClr val="EEEEEE"/>
                </a:solidFill>
                <a:latin typeface="Proxima Nova"/>
                <a:ea typeface="Proxima Nova"/>
                <a:cs typeface="Proxima Nova"/>
                <a:sym typeface="Proxima Nova"/>
              </a:rPr>
              <a:t>This presentation, the conference call and webcast (together, the “presentation”) contain certain forward-looking statements within the meaning of the federal securities laws, including statements regarding our plans, strategies, including </a:t>
            </a:r>
            <a:r>
              <a:rPr lang="en" sz="1900">
                <a:solidFill>
                  <a:srgbClr val="EEEEEE"/>
                </a:solidFill>
                <a:latin typeface="Proxima Nova"/>
                <a:ea typeface="Proxima Nova"/>
                <a:cs typeface="Proxima Nova"/>
                <a:sym typeface="Proxima Nova"/>
              </a:rPr>
              <a:t>with respect to our balance sheet and cash runway, current expectations, operations and anticipated results of operations, both business and financial, including the timing for attaining adjusted EBITDA breakeven and profitability, the success of our new offerings and anticipated impacts on our results, our planned reduction in workforce and anticipated impacts thereof, the timing and structuring of our planned site consolidation and the potential financial impact thereof, opportunities for and timing of increased operational efficiency and the expected impact on our operational expenditures, potential customer success, including successful application of our offerings by our customers, the capabilities and potential operational and financial success of our partnerships and collaborations, and expected timing thereof, expectations with regard to revenue, the nature of such revenue and any related downstream value share associated with such revenue, funding that is contingent upon Ginkgo’s achievement of milestones, expenses, including our stock-based compensation expenses, our full year 2024 outlook, the expansion, timing and potential capabilities of our biosecurity monitoring, surveillance and detection systems, and the market environment, all of which are subject to known and unknown risks, uncertainties and other factors that may cause our actual results, performance or achievements, market trends, or industry results to differ materially from those expressed or implied by such forward-looking statements</a:t>
            </a:r>
            <a:r>
              <a:rPr lang="en" sz="1900">
                <a:solidFill>
                  <a:srgbClr val="EEEEEE"/>
                </a:solidFill>
                <a:latin typeface="Proxima Nova"/>
                <a:ea typeface="Proxima Nova"/>
                <a:cs typeface="Proxima Nova"/>
                <a:sym typeface="Proxima Nova"/>
              </a:rPr>
              <a:t>. These forward-looking statements generally are identified by the words "believe," "can," "project," "potential," "expect," "anticipate," "estimate," "intend," "strategy," "future," "opportunity," "plan," "may," "should," "will," "would," "will be," "will continue," "will likely result," and similar expressions. Forward-looking statements are predictions, projections and other statements about future events that are based on current expectations and assumptions and, as a result, are subject to risks and uncertainties. Many factors could cause actual future events to differ materially from the forward-looking statements in this presentation, including but not limited to: </a:t>
            </a:r>
            <a:r>
              <a:rPr lang="en" sz="1900">
                <a:solidFill>
                  <a:srgbClr val="EEEEEE"/>
                </a:solidFill>
                <a:latin typeface="Proxima Nova"/>
                <a:ea typeface="Proxima Nova"/>
                <a:cs typeface="Proxima Nova"/>
                <a:sym typeface="Proxima Nova"/>
              </a:rPr>
              <a:t>(i) our ability to realize near-term and long-term cost savings associated with our site consolidation plans, including the ability to terminate leases or find sub-lease tenants for unused facilities, (ii) volatility in the price of Ginkgo's securities due to a variety of factors, including changes in the competitive and highly regulated industries in which Ginkgo operates and plans to operate, variations in performance across competitors, and changes in laws and regulations affecting Ginkgo's business, (iii) the ability to implement business plans, forecasts, and other expectations, and to identify and realize additional business opportunities, (iv) the risk of downturns in demand for products using synthetic biology, (v) the uncertainty regarding the demand for passive monitoring programs and biosecurity services, (vi) changes to the biosecurity industry, including due to advancements in technology, emerging competition and evolution in industry demands, standards and regulations, (vii) the outcome of any pending or potential legal proceedings against Ginkgo, (viii) our ability to realize the expected benefits from and the success of our Foundry platform programs, (ix) our ability to successfully develop engineered cells, bioprocesses, data packages or other deliverables, (x) the product development or commercialization success of our customers, and (xi) the potential negative impact on our business of our planned reduction in force or the failure to realize the anticipated savings associated therewith. The foregoing list of factors is not exhaustive. You should carefully consider the foregoing factors and the other risks and uncertainties described in the "Risk Factors" section of Ginkgo's annual report on Form 10-K filed with the U.S. Securities and Exchange Commission (the "SEC") on February 29, 2024 and other documents filed by Ginkgo from time to time with the SEC. These filings identify and address other important risks and uncertainties that could cause actual events and results to differ materially from those contained in the forward-looking statements. Forward-looking statements speak only as of the date they are made. Readers are cautioned not to put undue reliance on forward-looking statements, and Ginkgo assumes no obligation and does not intend to update or revise these forward-looking statements, whether as a result of new information, future events, or otherwise. Ginkgo does not give any assurance that it will achieve its expectations.</a:t>
            </a:r>
            <a:endParaRPr sz="1900">
              <a:solidFill>
                <a:srgbClr val="EEEEEE"/>
              </a:solidFill>
              <a:latin typeface="Proxima Nova"/>
              <a:ea typeface="Proxima Nova"/>
              <a:cs typeface="Proxima Nova"/>
              <a:sym typeface="Proxima Nova"/>
            </a:endParaRPr>
          </a:p>
          <a:p>
            <a:pPr indent="0" lvl="0" marL="0" rtl="0" algn="l">
              <a:spcBef>
                <a:spcPts val="0"/>
              </a:spcBef>
              <a:spcAft>
                <a:spcPts val="0"/>
              </a:spcAft>
              <a:buClr>
                <a:schemeClr val="dk1"/>
              </a:buClr>
              <a:buSzPts val="3000"/>
              <a:buFont typeface="Arial"/>
              <a:buNone/>
            </a:pPr>
            <a:r>
              <a:rPr lang="en" sz="1900">
                <a:solidFill>
                  <a:srgbClr val="EEEEEE"/>
                </a:solidFill>
                <a:latin typeface="Proxima Nova"/>
                <a:ea typeface="Proxima Nova"/>
                <a:cs typeface="Proxima Nova"/>
                <a:sym typeface="Proxima Nova"/>
              </a:rPr>
              <a:t> </a:t>
            </a:r>
            <a:endParaRPr sz="1900">
              <a:solidFill>
                <a:srgbClr val="EEEEEE"/>
              </a:solidFill>
              <a:latin typeface="Proxima Nova"/>
              <a:ea typeface="Proxima Nova"/>
              <a:cs typeface="Proxima Nova"/>
              <a:sym typeface="Proxima Nova"/>
            </a:endParaRPr>
          </a:p>
          <a:p>
            <a:pPr indent="0" lvl="0" marL="0" rtl="0" algn="l">
              <a:spcBef>
                <a:spcPts val="0"/>
              </a:spcBef>
              <a:spcAft>
                <a:spcPts val="0"/>
              </a:spcAft>
              <a:buClr>
                <a:schemeClr val="dk1"/>
              </a:buClr>
              <a:buSzPts val="3000"/>
              <a:buFont typeface="Arial"/>
              <a:buNone/>
            </a:pPr>
            <a:r>
              <a:rPr b="1" lang="en" sz="2100">
                <a:solidFill>
                  <a:srgbClr val="EEEEEE"/>
                </a:solidFill>
                <a:latin typeface="Proxima Nova"/>
                <a:ea typeface="Proxima Nova"/>
                <a:cs typeface="Proxima Nova"/>
                <a:sym typeface="Proxima Nova"/>
              </a:rPr>
              <a:t>Industry and Market Data</a:t>
            </a:r>
            <a:endParaRPr b="1" sz="2100">
              <a:solidFill>
                <a:srgbClr val="EEEEEE"/>
              </a:solidFill>
              <a:latin typeface="Proxima Nova"/>
              <a:ea typeface="Proxima Nova"/>
              <a:cs typeface="Proxima Nova"/>
              <a:sym typeface="Proxima Nova"/>
            </a:endParaRPr>
          </a:p>
          <a:p>
            <a:pPr indent="0" lvl="0" marL="0" rtl="0" algn="l">
              <a:spcBef>
                <a:spcPts val="0"/>
              </a:spcBef>
              <a:spcAft>
                <a:spcPts val="0"/>
              </a:spcAft>
              <a:buClr>
                <a:schemeClr val="dk1"/>
              </a:buClr>
              <a:buSzPts val="3000"/>
              <a:buFont typeface="Arial"/>
              <a:buNone/>
            </a:pPr>
            <a:r>
              <a:rPr lang="en" sz="1900">
                <a:solidFill>
                  <a:srgbClr val="EEEEEE"/>
                </a:solidFill>
                <a:latin typeface="Proxima Nova"/>
                <a:ea typeface="Proxima Nova"/>
                <a:cs typeface="Proxima Nova"/>
                <a:sym typeface="Proxima Nova"/>
              </a:rPr>
              <a:t>In this presentation, Ginkgo relies on and refers to certain information and statistics regarding the markets and industries in which Ginkgo competes. Such information and statistics are based on Ginkgo management’s estimates and/or obtained from third-party sources, including reports by market research firms and company filings. While Ginkgo believes such third-party information is reliable, there can be no assurance as to the accuracy or completeness of the indicated information, and Ginkgo has not independently verified the accuracy or completeness of the information provided by the third-party sources.</a:t>
            </a:r>
            <a:endParaRPr sz="1900">
              <a:solidFill>
                <a:srgbClr val="EEEEEE"/>
              </a:solidFill>
              <a:latin typeface="Proxima Nova"/>
              <a:ea typeface="Proxima Nova"/>
              <a:cs typeface="Proxima Nova"/>
              <a:sym typeface="Proxima Nova"/>
            </a:endParaRPr>
          </a:p>
          <a:p>
            <a:pPr indent="0" lvl="0" marL="0" rtl="0" algn="l">
              <a:spcBef>
                <a:spcPts val="0"/>
              </a:spcBef>
              <a:spcAft>
                <a:spcPts val="0"/>
              </a:spcAft>
              <a:buClr>
                <a:schemeClr val="dk1"/>
              </a:buClr>
              <a:buSzPts val="3000"/>
              <a:buFont typeface="Arial"/>
              <a:buNone/>
            </a:pPr>
            <a:r>
              <a:t/>
            </a:r>
            <a:endParaRPr sz="1900">
              <a:solidFill>
                <a:srgbClr val="EEEEEE"/>
              </a:solidFill>
              <a:latin typeface="Proxima Nova"/>
              <a:ea typeface="Proxima Nova"/>
              <a:cs typeface="Proxima Nova"/>
              <a:sym typeface="Proxima Nova"/>
            </a:endParaRPr>
          </a:p>
          <a:p>
            <a:pPr indent="0" lvl="0" marL="0" rtl="0" algn="l">
              <a:spcBef>
                <a:spcPts val="0"/>
              </a:spcBef>
              <a:spcAft>
                <a:spcPts val="0"/>
              </a:spcAft>
              <a:buClr>
                <a:schemeClr val="dk1"/>
              </a:buClr>
              <a:buSzPts val="3000"/>
              <a:buFont typeface="Arial"/>
              <a:buNone/>
            </a:pPr>
            <a:r>
              <a:rPr b="1" lang="en" sz="2100">
                <a:solidFill>
                  <a:srgbClr val="EEEEEE"/>
                </a:solidFill>
                <a:latin typeface="Proxima Nova"/>
                <a:ea typeface="Proxima Nova"/>
                <a:cs typeface="Proxima Nova"/>
                <a:sym typeface="Proxima Nova"/>
              </a:rPr>
              <a:t>Trademarks</a:t>
            </a:r>
            <a:endParaRPr b="1" sz="2100">
              <a:solidFill>
                <a:srgbClr val="EEEEEE"/>
              </a:solidFill>
              <a:latin typeface="Proxima Nova"/>
              <a:ea typeface="Proxima Nova"/>
              <a:cs typeface="Proxima Nova"/>
              <a:sym typeface="Proxima Nova"/>
            </a:endParaRPr>
          </a:p>
          <a:p>
            <a:pPr indent="0" lvl="0" marL="0" rtl="0" algn="l">
              <a:spcBef>
                <a:spcPts val="0"/>
              </a:spcBef>
              <a:spcAft>
                <a:spcPts val="0"/>
              </a:spcAft>
              <a:buClr>
                <a:schemeClr val="dk1"/>
              </a:buClr>
              <a:buSzPts val="3000"/>
              <a:buFont typeface="Arial"/>
              <a:buNone/>
            </a:pPr>
            <a:r>
              <a:rPr lang="en" sz="1900">
                <a:solidFill>
                  <a:srgbClr val="EEEEEE"/>
                </a:solidFill>
                <a:latin typeface="Proxima Nova"/>
                <a:ea typeface="Proxima Nova"/>
                <a:cs typeface="Proxima Nova"/>
                <a:sym typeface="Proxima Nova"/>
              </a:rPr>
              <a:t>This presentation may contain trademarks, service marks, trade names and copyrights of other companies, which are the property of their respective owners, and Ginkgo’s use thereof does not imply an affiliation with, or endorsement by, the owners of such trademarks, service marks, trade names and copyrights. Solely for convenience, some of the trademarks, service marks, trade names and copyrights referred to in this presentation may be listed without the TM, © or ® symbols, but Ginkgo will assert, to the fullest extent under applicable law, the rights of the applicable owners, if any, to these trademarks, service marks, trade names and copyrights.</a:t>
            </a:r>
            <a:endParaRPr sz="1900">
              <a:solidFill>
                <a:srgbClr val="EEEEEE"/>
              </a:solidFill>
              <a:latin typeface="Proxima Nova"/>
              <a:ea typeface="Proxima Nova"/>
              <a:cs typeface="Proxima Nova"/>
              <a:sym typeface="Proxima Nova"/>
            </a:endParaRPr>
          </a:p>
        </p:txBody>
      </p:sp>
      <p:sp>
        <p:nvSpPr>
          <p:cNvPr id="139" name="Google Shape;139;p44"/>
          <p:cNvSpPr txBox="1"/>
          <p:nvPr>
            <p:ph type="title"/>
          </p:nvPr>
        </p:nvSpPr>
        <p:spPr>
          <a:xfrm>
            <a:off x="878902" y="864979"/>
            <a:ext cx="21527100" cy="911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5000">
                <a:solidFill>
                  <a:schemeClr val="lt1"/>
                </a:solidFill>
                <a:latin typeface="Proxima Nova"/>
                <a:ea typeface="Proxima Nova"/>
                <a:cs typeface="Proxima Nova"/>
                <a:sym typeface="Proxima Nova"/>
              </a:rPr>
              <a:t>Disclaimer</a:t>
            </a:r>
            <a:endParaRPr b="1" sz="5000">
              <a:solidFill>
                <a:schemeClr val="lt1"/>
              </a:solidFill>
              <a:latin typeface="Proxima Nova"/>
              <a:ea typeface="Proxima Nova"/>
              <a:cs typeface="Proxima Nova"/>
              <a:sym typeface="Proxima Nova"/>
            </a:endParaRPr>
          </a:p>
        </p:txBody>
      </p:sp>
      <p:sp>
        <p:nvSpPr>
          <p:cNvPr id="140" name="Google Shape;140;p44"/>
          <p:cNvSpPr txBox="1"/>
          <p:nvPr>
            <p:ph idx="12" type="sldNum"/>
          </p:nvPr>
        </p:nvSpPr>
        <p:spPr>
          <a:xfrm>
            <a:off x="22596047" y="12435245"/>
            <a:ext cx="1463400" cy="1049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p62"/>
          <p:cNvSpPr/>
          <p:nvPr/>
        </p:nvSpPr>
        <p:spPr>
          <a:xfrm>
            <a:off x="17226825" y="486575"/>
            <a:ext cx="5517300" cy="7194900"/>
          </a:xfrm>
          <a:prstGeom prst="roundRect">
            <a:avLst>
              <a:gd fmla="val 4354" name="adj"/>
            </a:avLst>
          </a:prstGeom>
          <a:solidFill>
            <a:srgbClr val="FFFFFF"/>
          </a:solidFill>
          <a:ln cap="flat" cmpd="sng" w="9525">
            <a:solidFill>
              <a:srgbClr val="EFEFEF"/>
            </a:solidFill>
            <a:prstDash val="solid"/>
            <a:round/>
            <a:headEnd len="sm" w="sm" type="none"/>
            <a:tailEnd len="sm" w="sm" type="none"/>
          </a:ln>
          <a:effectLst>
            <a:outerShdw blurRad="57150" rotWithShape="0" algn="bl" dir="5400000" dist="19050">
              <a:srgbClr val="000000">
                <a:alpha val="10000"/>
              </a:srgbClr>
            </a:outerShdw>
          </a:effectLst>
        </p:spPr>
        <p:txBody>
          <a:bodyPr anchorCtr="0" anchor="ctr" bIns="243825" lIns="243825" spcFirstLastPara="1" rIns="243825" wrap="square" tIns="243825">
            <a:noAutofit/>
          </a:bodyPr>
          <a:lstStyle/>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Arial"/>
              <a:ea typeface="Arial"/>
              <a:cs typeface="Arial"/>
              <a:sym typeface="Arial"/>
            </a:endParaRPr>
          </a:p>
        </p:txBody>
      </p:sp>
      <p:sp>
        <p:nvSpPr>
          <p:cNvPr id="712" name="Google Shape;712;p62"/>
          <p:cNvSpPr txBox="1"/>
          <p:nvPr/>
        </p:nvSpPr>
        <p:spPr>
          <a:xfrm>
            <a:off x="17428962" y="723575"/>
            <a:ext cx="5114100" cy="4433100"/>
          </a:xfrm>
          <a:prstGeom prst="rect">
            <a:avLst/>
          </a:prstGeom>
          <a:noFill/>
          <a:ln>
            <a:noFill/>
          </a:ln>
        </p:spPr>
        <p:txBody>
          <a:bodyPr anchorCtr="0" anchor="t" bIns="243825" lIns="243825" spcFirstLastPara="1" rIns="243825" wrap="square" tIns="243825">
            <a:spAutoFit/>
          </a:bodyPr>
          <a:lstStyle/>
          <a:p>
            <a:pPr indent="0" lvl="0" marL="0" rtl="0" algn="l">
              <a:spcBef>
                <a:spcPts val="0"/>
              </a:spcBef>
              <a:spcAft>
                <a:spcPts val="0"/>
              </a:spcAft>
              <a:buClr>
                <a:srgbClr val="000000"/>
              </a:buClr>
              <a:buSzPts val="2900"/>
              <a:buFont typeface="Arial"/>
              <a:buNone/>
            </a:pPr>
            <a:r>
              <a:rPr lang="en" sz="3200">
                <a:solidFill>
                  <a:srgbClr val="434343"/>
                </a:solidFill>
                <a:latin typeface="Proxima Nova"/>
                <a:ea typeface="Proxima Nova"/>
                <a:cs typeface="Proxima Nova"/>
                <a:sym typeface="Proxima Nova"/>
              </a:rPr>
              <a:t>The alliance will bring “AI, the lab, and the clinic together </a:t>
            </a:r>
            <a:r>
              <a:rPr b="1" lang="en" sz="3200">
                <a:solidFill>
                  <a:srgbClr val="434343"/>
                </a:solidFill>
                <a:highlight>
                  <a:schemeClr val="accent4"/>
                </a:highlight>
                <a:latin typeface="Proxima Nova"/>
                <a:ea typeface="Proxima Nova"/>
                <a:cs typeface="Proxima Nova"/>
                <a:sym typeface="Proxima Nova"/>
              </a:rPr>
              <a:t>to uncover otherwise inaccessible patterns in vast quantities of data</a:t>
            </a:r>
            <a:r>
              <a:rPr lang="en" sz="3200">
                <a:solidFill>
                  <a:srgbClr val="434343"/>
                </a:solidFill>
                <a:latin typeface="Proxima Nova"/>
                <a:ea typeface="Proxima Nova"/>
                <a:cs typeface="Proxima Nova"/>
                <a:sym typeface="Proxima Nova"/>
              </a:rPr>
              <a:t>, and to design experiments to test those patterns.”</a:t>
            </a:r>
            <a:endParaRPr sz="3200">
              <a:solidFill>
                <a:srgbClr val="434343"/>
              </a:solidFill>
              <a:latin typeface="Proxima Nova"/>
              <a:ea typeface="Proxima Nova"/>
              <a:cs typeface="Proxima Nova"/>
              <a:sym typeface="Proxima Nova"/>
            </a:endParaRPr>
          </a:p>
        </p:txBody>
      </p:sp>
      <p:sp>
        <p:nvSpPr>
          <p:cNvPr id="713" name="Google Shape;713;p62"/>
          <p:cNvSpPr txBox="1"/>
          <p:nvPr/>
        </p:nvSpPr>
        <p:spPr>
          <a:xfrm>
            <a:off x="18919800" y="4891675"/>
            <a:ext cx="3572400" cy="2032200"/>
          </a:xfrm>
          <a:prstGeom prst="rect">
            <a:avLst/>
          </a:prstGeom>
          <a:noFill/>
          <a:ln>
            <a:noFill/>
          </a:ln>
        </p:spPr>
        <p:txBody>
          <a:bodyPr anchorCtr="0" anchor="ctr" bIns="243825" lIns="243825" spcFirstLastPara="1" rIns="243825" wrap="square" tIns="243825">
            <a:noAutofit/>
          </a:bodyPr>
          <a:lstStyle/>
          <a:p>
            <a:pPr indent="0" lvl="0" marL="0" rtl="0" algn="r">
              <a:spcBef>
                <a:spcPts val="0"/>
              </a:spcBef>
              <a:spcAft>
                <a:spcPts val="0"/>
              </a:spcAft>
              <a:buClr>
                <a:srgbClr val="000000"/>
              </a:buClr>
              <a:buSzPts val="2900"/>
              <a:buFont typeface="Arial"/>
              <a:buNone/>
            </a:pPr>
            <a:r>
              <a:rPr lang="en" sz="2100">
                <a:solidFill>
                  <a:srgbClr val="888888"/>
                </a:solidFill>
                <a:latin typeface="Proxima Nova Semibold"/>
                <a:ea typeface="Proxima Nova Semibold"/>
                <a:cs typeface="Proxima Nova Semibold"/>
                <a:sym typeface="Proxima Nova Semibold"/>
              </a:rPr>
              <a:t>AVIV REGEV</a:t>
            </a:r>
            <a:br>
              <a:rPr lang="en" sz="2100">
                <a:solidFill>
                  <a:srgbClr val="888888"/>
                </a:solidFill>
                <a:latin typeface="Proxima Nova Semibold"/>
                <a:ea typeface="Proxima Nova Semibold"/>
                <a:cs typeface="Proxima Nova Semibold"/>
                <a:sym typeface="Proxima Nova Semibold"/>
              </a:rPr>
            </a:br>
            <a:r>
              <a:rPr lang="en" sz="2000">
                <a:solidFill>
                  <a:srgbClr val="888888"/>
                </a:solidFill>
                <a:latin typeface="Proxima Nova"/>
                <a:ea typeface="Proxima Nova"/>
                <a:cs typeface="Proxima Nova"/>
                <a:sym typeface="Proxima Nova"/>
              </a:rPr>
              <a:t>Head of Genentech Research &amp; Early Development (gRED), Global Research Technologies</a:t>
            </a:r>
            <a:endParaRPr sz="3600">
              <a:solidFill>
                <a:srgbClr val="888888"/>
              </a:solidFill>
              <a:latin typeface="Proxima Nova"/>
              <a:ea typeface="Proxima Nova"/>
              <a:cs typeface="Proxima Nova"/>
              <a:sym typeface="Proxima Nova"/>
            </a:endParaRPr>
          </a:p>
        </p:txBody>
      </p:sp>
      <p:pic>
        <p:nvPicPr>
          <p:cNvPr id="714" name="Google Shape;714;p62"/>
          <p:cNvPicPr preferRelativeResize="0"/>
          <p:nvPr/>
        </p:nvPicPr>
        <p:blipFill>
          <a:blip r:embed="rId3">
            <a:alphaModFix/>
          </a:blip>
          <a:stretch>
            <a:fillRect/>
          </a:stretch>
        </p:blipFill>
        <p:spPr>
          <a:xfrm>
            <a:off x="17368287" y="6033883"/>
            <a:ext cx="2208126" cy="1569586"/>
          </a:xfrm>
          <a:prstGeom prst="rect">
            <a:avLst/>
          </a:prstGeom>
          <a:noFill/>
          <a:ln>
            <a:noFill/>
          </a:ln>
        </p:spPr>
      </p:pic>
      <p:sp>
        <p:nvSpPr>
          <p:cNvPr id="715" name="Google Shape;715;p62">
            <a:hlinkClick r:id="rId4"/>
          </p:cNvPr>
          <p:cNvSpPr/>
          <p:nvPr/>
        </p:nvSpPr>
        <p:spPr>
          <a:xfrm>
            <a:off x="20418980" y="8270084"/>
            <a:ext cx="1473900" cy="318000"/>
          </a:xfrm>
          <a:prstGeom prst="roundRect">
            <a:avLst>
              <a:gd fmla="val 50000" name="adj"/>
            </a:avLst>
          </a:prstGeom>
          <a:solidFill>
            <a:srgbClr val="02693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EEEEEE"/>
                </a:solidFill>
                <a:latin typeface="Proxima Nova"/>
                <a:ea typeface="Proxima Nova"/>
                <a:cs typeface="Proxima Nova"/>
                <a:sym typeface="Proxima Nova"/>
              </a:rPr>
              <a:t>LEARN MORE</a:t>
            </a:r>
            <a:endParaRPr b="1">
              <a:solidFill>
                <a:srgbClr val="EEEEEE"/>
              </a:solidFill>
              <a:latin typeface="Proxima Nova"/>
              <a:ea typeface="Proxima Nova"/>
              <a:cs typeface="Proxima Nova"/>
              <a:sym typeface="Proxima Nova"/>
            </a:endParaRPr>
          </a:p>
        </p:txBody>
      </p:sp>
      <p:sp>
        <p:nvSpPr>
          <p:cNvPr id="716" name="Google Shape;716;p62"/>
          <p:cNvSpPr/>
          <p:nvPr/>
        </p:nvSpPr>
        <p:spPr>
          <a:xfrm>
            <a:off x="17092475" y="8073200"/>
            <a:ext cx="5670900" cy="5499900"/>
          </a:xfrm>
          <a:prstGeom prst="roundRect">
            <a:avLst>
              <a:gd fmla="val 4354" name="adj"/>
            </a:avLst>
          </a:prstGeom>
          <a:solidFill>
            <a:srgbClr val="FFFFFF"/>
          </a:solidFill>
          <a:ln cap="flat" cmpd="sng" w="9525">
            <a:solidFill>
              <a:srgbClr val="EFEFEF"/>
            </a:solidFill>
            <a:prstDash val="solid"/>
            <a:round/>
            <a:headEnd len="sm" w="sm" type="none"/>
            <a:tailEnd len="sm" w="sm" type="none"/>
          </a:ln>
          <a:effectLst>
            <a:outerShdw blurRad="57150" rotWithShape="0" algn="bl" dir="5400000" dist="19050">
              <a:srgbClr val="000000">
                <a:alpha val="10000"/>
              </a:srgbClr>
            </a:outerShdw>
          </a:effectLst>
        </p:spPr>
        <p:txBody>
          <a:bodyPr anchorCtr="0" anchor="ctr" bIns="243825" lIns="243825" spcFirstLastPara="1" rIns="243825" wrap="square" tIns="243825">
            <a:noAutofit/>
          </a:bodyPr>
          <a:lstStyle/>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Arial"/>
              <a:ea typeface="Arial"/>
              <a:cs typeface="Arial"/>
              <a:sym typeface="Arial"/>
            </a:endParaRPr>
          </a:p>
        </p:txBody>
      </p:sp>
      <p:sp>
        <p:nvSpPr>
          <p:cNvPr id="717" name="Google Shape;717;p62"/>
          <p:cNvSpPr txBox="1"/>
          <p:nvPr/>
        </p:nvSpPr>
        <p:spPr>
          <a:xfrm>
            <a:off x="17269775" y="8251550"/>
            <a:ext cx="5316300" cy="3447900"/>
          </a:xfrm>
          <a:prstGeom prst="rect">
            <a:avLst/>
          </a:prstGeom>
          <a:noFill/>
          <a:ln>
            <a:noFill/>
          </a:ln>
        </p:spPr>
        <p:txBody>
          <a:bodyPr anchorCtr="0" anchor="t" bIns="243825" lIns="243825" spcFirstLastPara="1" rIns="243825" wrap="square" tIns="243825">
            <a:spAutoFit/>
          </a:bodyPr>
          <a:lstStyle/>
          <a:p>
            <a:pPr indent="0" lvl="0" marL="0" rtl="0" algn="l">
              <a:spcBef>
                <a:spcPts val="0"/>
              </a:spcBef>
              <a:spcAft>
                <a:spcPts val="0"/>
              </a:spcAft>
              <a:buClr>
                <a:srgbClr val="000000"/>
              </a:buClr>
              <a:buSzPts val="2900"/>
              <a:buFont typeface="Arial"/>
              <a:buNone/>
            </a:pPr>
            <a:r>
              <a:rPr lang="en" sz="3200">
                <a:solidFill>
                  <a:srgbClr val="434343"/>
                </a:solidFill>
                <a:latin typeface="Proxima Nova"/>
                <a:ea typeface="Proxima Nova"/>
                <a:cs typeface="Proxima Nova"/>
                <a:sym typeface="Proxima Nova"/>
              </a:rPr>
              <a:t>“With AI in the loop today, we can get 80% of the value with 40% of the wet lab work, </a:t>
            </a:r>
            <a:r>
              <a:rPr b="1" lang="en" sz="3200">
                <a:solidFill>
                  <a:srgbClr val="434343"/>
                </a:solidFill>
                <a:highlight>
                  <a:schemeClr val="accent4"/>
                </a:highlight>
                <a:latin typeface="Proxima Nova"/>
                <a:ea typeface="Proxima Nova"/>
                <a:cs typeface="Proxima Nova"/>
                <a:sym typeface="Proxima Nova"/>
              </a:rPr>
              <a:t>and that ratio will improve going forward</a:t>
            </a:r>
            <a:r>
              <a:rPr lang="en" sz="3200">
                <a:solidFill>
                  <a:srgbClr val="434343"/>
                </a:solidFill>
                <a:latin typeface="Proxima Nova"/>
                <a:ea typeface="Proxima Nova"/>
                <a:cs typeface="Proxima Nova"/>
                <a:sym typeface="Proxima Nova"/>
              </a:rPr>
              <a:t>.”</a:t>
            </a:r>
            <a:endParaRPr sz="3200">
              <a:solidFill>
                <a:srgbClr val="434343"/>
              </a:solidFill>
              <a:latin typeface="Proxima Nova"/>
              <a:ea typeface="Proxima Nova"/>
              <a:cs typeface="Proxima Nova"/>
              <a:sym typeface="Proxima Nova"/>
            </a:endParaRPr>
          </a:p>
        </p:txBody>
      </p:sp>
      <p:sp>
        <p:nvSpPr>
          <p:cNvPr id="718" name="Google Shape;718;p62"/>
          <p:cNvSpPr txBox="1"/>
          <p:nvPr/>
        </p:nvSpPr>
        <p:spPr>
          <a:xfrm>
            <a:off x="19015225" y="11240350"/>
            <a:ext cx="3572400" cy="2032200"/>
          </a:xfrm>
          <a:prstGeom prst="rect">
            <a:avLst/>
          </a:prstGeom>
          <a:noFill/>
          <a:ln>
            <a:noFill/>
          </a:ln>
        </p:spPr>
        <p:txBody>
          <a:bodyPr anchorCtr="0" anchor="ctr" bIns="243825" lIns="243825" spcFirstLastPara="1" rIns="243825" wrap="square" tIns="243825">
            <a:noAutofit/>
          </a:bodyPr>
          <a:lstStyle/>
          <a:p>
            <a:pPr indent="0" lvl="0" marL="0" rtl="0" algn="r">
              <a:spcBef>
                <a:spcPts val="0"/>
              </a:spcBef>
              <a:spcAft>
                <a:spcPts val="0"/>
              </a:spcAft>
              <a:buClr>
                <a:srgbClr val="000000"/>
              </a:buClr>
              <a:buSzPts val="2900"/>
              <a:buFont typeface="Arial"/>
              <a:buNone/>
            </a:pPr>
            <a:r>
              <a:rPr lang="en" sz="2100">
                <a:solidFill>
                  <a:srgbClr val="888888"/>
                </a:solidFill>
                <a:latin typeface="Proxima Nova Semibold"/>
                <a:ea typeface="Proxima Nova Semibold"/>
                <a:cs typeface="Proxima Nova Semibold"/>
                <a:sym typeface="Proxima Nova Semibold"/>
              </a:rPr>
              <a:t>BEN MABEY</a:t>
            </a:r>
            <a:br>
              <a:rPr lang="en" sz="2100">
                <a:solidFill>
                  <a:srgbClr val="888888"/>
                </a:solidFill>
                <a:latin typeface="Proxima Nova Semibold"/>
                <a:ea typeface="Proxima Nova Semibold"/>
                <a:cs typeface="Proxima Nova Semibold"/>
                <a:sym typeface="Proxima Nova Semibold"/>
              </a:rPr>
            </a:br>
            <a:r>
              <a:rPr lang="en" sz="2000">
                <a:solidFill>
                  <a:srgbClr val="888888"/>
                </a:solidFill>
                <a:latin typeface="Proxima Nova"/>
                <a:ea typeface="Proxima Nova"/>
                <a:cs typeface="Proxima Nova"/>
                <a:sym typeface="Proxima Nova"/>
              </a:rPr>
              <a:t>Chief Technology Officer</a:t>
            </a:r>
            <a:endParaRPr sz="3600">
              <a:solidFill>
                <a:srgbClr val="888888"/>
              </a:solidFill>
              <a:latin typeface="Proxima Nova"/>
              <a:ea typeface="Proxima Nova"/>
              <a:cs typeface="Proxima Nova"/>
              <a:sym typeface="Proxima Nova"/>
            </a:endParaRPr>
          </a:p>
        </p:txBody>
      </p:sp>
      <p:sp>
        <p:nvSpPr>
          <p:cNvPr id="719" name="Google Shape;719;p62">
            <a:hlinkClick r:id="rId5"/>
          </p:cNvPr>
          <p:cNvSpPr/>
          <p:nvPr/>
        </p:nvSpPr>
        <p:spPr>
          <a:xfrm>
            <a:off x="20819205" y="12637559"/>
            <a:ext cx="1473900" cy="318000"/>
          </a:xfrm>
          <a:prstGeom prst="roundRect">
            <a:avLst>
              <a:gd fmla="val 50000" name="adj"/>
            </a:avLst>
          </a:prstGeom>
          <a:solidFill>
            <a:srgbClr val="02693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EEEEEE"/>
                </a:solidFill>
                <a:latin typeface="Proxima Nova"/>
                <a:ea typeface="Proxima Nova"/>
                <a:cs typeface="Proxima Nova"/>
                <a:sym typeface="Proxima Nova"/>
              </a:rPr>
              <a:t>LEARN MORE</a:t>
            </a:r>
            <a:endParaRPr b="1">
              <a:solidFill>
                <a:srgbClr val="EEEEEE"/>
              </a:solidFill>
              <a:latin typeface="Proxima Nova"/>
              <a:ea typeface="Proxima Nova"/>
              <a:cs typeface="Proxima Nova"/>
              <a:sym typeface="Proxima Nova"/>
            </a:endParaRPr>
          </a:p>
        </p:txBody>
      </p:sp>
      <p:pic>
        <p:nvPicPr>
          <p:cNvPr id="720" name="Google Shape;720;p62"/>
          <p:cNvPicPr preferRelativeResize="0"/>
          <p:nvPr/>
        </p:nvPicPr>
        <p:blipFill>
          <a:blip r:embed="rId6">
            <a:alphaModFix/>
          </a:blip>
          <a:stretch>
            <a:fillRect/>
          </a:stretch>
        </p:blipFill>
        <p:spPr>
          <a:xfrm>
            <a:off x="17246050" y="12164049"/>
            <a:ext cx="2208150" cy="473501"/>
          </a:xfrm>
          <a:prstGeom prst="rect">
            <a:avLst/>
          </a:prstGeom>
          <a:noFill/>
          <a:ln>
            <a:noFill/>
          </a:ln>
        </p:spPr>
      </p:pic>
      <p:sp>
        <p:nvSpPr>
          <p:cNvPr id="721" name="Google Shape;721;p62"/>
          <p:cNvSpPr txBox="1"/>
          <p:nvPr/>
        </p:nvSpPr>
        <p:spPr>
          <a:xfrm>
            <a:off x="571475" y="552550"/>
            <a:ext cx="16521000" cy="17433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1100"/>
              <a:buFont typeface="Arial"/>
              <a:buNone/>
            </a:pPr>
            <a:r>
              <a:rPr lang="en" sz="6000">
                <a:solidFill>
                  <a:schemeClr val="dk1"/>
                </a:solidFill>
                <a:latin typeface="Proxima Nova"/>
                <a:ea typeface="Proxima Nova"/>
                <a:cs typeface="Proxima Nova"/>
                <a:sym typeface="Proxima Nova"/>
              </a:rPr>
              <a:t>Appetite for these services is driven by interest in large data assets to enable AI in biotechnology</a:t>
            </a:r>
            <a:endParaRPr sz="6000">
              <a:solidFill>
                <a:schemeClr val="dk1"/>
              </a:solidFill>
              <a:latin typeface="Proxima Nova"/>
              <a:ea typeface="Proxima Nova"/>
              <a:cs typeface="Proxima Nova"/>
              <a:sym typeface="Proxima Nova"/>
            </a:endParaRPr>
          </a:p>
        </p:txBody>
      </p:sp>
      <p:pic>
        <p:nvPicPr>
          <p:cNvPr id="722" name="Google Shape;722;p62"/>
          <p:cNvPicPr preferRelativeResize="0"/>
          <p:nvPr/>
        </p:nvPicPr>
        <p:blipFill>
          <a:blip r:embed="rId7">
            <a:alphaModFix/>
          </a:blip>
          <a:stretch>
            <a:fillRect/>
          </a:stretch>
        </p:blipFill>
        <p:spPr>
          <a:xfrm>
            <a:off x="2073200" y="2621875"/>
            <a:ext cx="13090127" cy="10650675"/>
          </a:xfrm>
          <a:prstGeom prst="rect">
            <a:avLst/>
          </a:prstGeom>
          <a:noFill/>
          <a:ln>
            <a:noFill/>
          </a:ln>
        </p:spPr>
      </p:pic>
      <p:pic>
        <p:nvPicPr>
          <p:cNvPr id="723" name="Google Shape;723;p62"/>
          <p:cNvPicPr preferRelativeResize="0"/>
          <p:nvPr/>
        </p:nvPicPr>
        <p:blipFill>
          <a:blip r:embed="rId8">
            <a:alphaModFix/>
          </a:blip>
          <a:stretch>
            <a:fillRect/>
          </a:stretch>
        </p:blipFill>
        <p:spPr>
          <a:xfrm>
            <a:off x="9434875" y="3451328"/>
            <a:ext cx="5517301" cy="170534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63"/>
          <p:cNvSpPr txBox="1"/>
          <p:nvPr/>
        </p:nvSpPr>
        <p:spPr>
          <a:xfrm>
            <a:off x="571475" y="323950"/>
            <a:ext cx="21429900" cy="17433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1100"/>
              <a:buFont typeface="Arial"/>
              <a:buNone/>
            </a:pPr>
            <a:r>
              <a:rPr lang="en" sz="6000">
                <a:solidFill>
                  <a:schemeClr val="dk1"/>
                </a:solidFill>
                <a:latin typeface="Proxima Nova"/>
                <a:ea typeface="Proxima Nova"/>
                <a:cs typeface="Proxima Nova"/>
                <a:sym typeface="Proxima Nova"/>
              </a:rPr>
              <a:t>The Data Foundry model </a:t>
            </a:r>
            <a:r>
              <a:rPr b="1" lang="en" sz="6000" u="sng">
                <a:solidFill>
                  <a:schemeClr val="dk1"/>
                </a:solidFill>
                <a:latin typeface="Proxima Nova"/>
                <a:ea typeface="Proxima Nova"/>
                <a:cs typeface="Proxima Nova"/>
                <a:sym typeface="Proxima Nova"/>
              </a:rPr>
              <a:t>complements (does not replace!) </a:t>
            </a:r>
            <a:r>
              <a:rPr lang="en" sz="6000">
                <a:solidFill>
                  <a:schemeClr val="dk1"/>
                </a:solidFill>
                <a:latin typeface="Proxima Nova"/>
                <a:ea typeface="Proxima Nova"/>
                <a:cs typeface="Proxima Nova"/>
                <a:sym typeface="Proxima Nova"/>
              </a:rPr>
              <a:t>a classic research approach</a:t>
            </a:r>
            <a:endParaRPr sz="6000">
              <a:solidFill>
                <a:schemeClr val="dk1"/>
              </a:solidFill>
              <a:latin typeface="Proxima Nova"/>
              <a:ea typeface="Proxima Nova"/>
              <a:cs typeface="Proxima Nova"/>
              <a:sym typeface="Proxima Nova"/>
            </a:endParaRPr>
          </a:p>
        </p:txBody>
      </p:sp>
      <p:sp>
        <p:nvSpPr>
          <p:cNvPr id="729" name="Google Shape;729;p63"/>
          <p:cNvSpPr/>
          <p:nvPr/>
        </p:nvSpPr>
        <p:spPr>
          <a:xfrm>
            <a:off x="5597450" y="1807900"/>
            <a:ext cx="6713400" cy="109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500">
                <a:solidFill>
                  <a:schemeClr val="accent5"/>
                </a:solidFill>
              </a:rPr>
              <a:t>Classic Research Approach</a:t>
            </a:r>
            <a:endParaRPr b="1" sz="3500">
              <a:solidFill>
                <a:schemeClr val="accent5"/>
              </a:solidFill>
            </a:endParaRPr>
          </a:p>
        </p:txBody>
      </p:sp>
      <p:sp>
        <p:nvSpPr>
          <p:cNvPr id="730" name="Google Shape;730;p63"/>
          <p:cNvSpPr/>
          <p:nvPr/>
        </p:nvSpPr>
        <p:spPr>
          <a:xfrm>
            <a:off x="14481025" y="1807900"/>
            <a:ext cx="6713400" cy="109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500">
                <a:solidFill>
                  <a:schemeClr val="accent5"/>
                </a:solidFill>
              </a:rPr>
              <a:t>Foundry Research Approach</a:t>
            </a:r>
            <a:endParaRPr b="1" sz="3500">
              <a:solidFill>
                <a:schemeClr val="accent5"/>
              </a:solidFill>
            </a:endParaRPr>
          </a:p>
        </p:txBody>
      </p:sp>
      <p:grpSp>
        <p:nvGrpSpPr>
          <p:cNvPr id="731" name="Google Shape;731;p63"/>
          <p:cNvGrpSpPr/>
          <p:nvPr/>
        </p:nvGrpSpPr>
        <p:grpSpPr>
          <a:xfrm>
            <a:off x="1199075" y="3225800"/>
            <a:ext cx="19995350" cy="954900"/>
            <a:chOff x="665675" y="3683000"/>
            <a:chExt cx="19995350" cy="954900"/>
          </a:xfrm>
        </p:grpSpPr>
        <p:sp>
          <p:nvSpPr>
            <p:cNvPr id="732" name="Google Shape;732;p63"/>
            <p:cNvSpPr txBox="1"/>
            <p:nvPr/>
          </p:nvSpPr>
          <p:spPr>
            <a:xfrm>
              <a:off x="665675" y="3683000"/>
              <a:ext cx="3559200" cy="95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500"/>
                <a:t>Flexibility</a:t>
              </a:r>
              <a:endParaRPr b="1" sz="3500"/>
            </a:p>
          </p:txBody>
        </p:sp>
        <p:sp>
          <p:nvSpPr>
            <p:cNvPr id="733" name="Google Shape;733;p63"/>
            <p:cNvSpPr txBox="1"/>
            <p:nvPr/>
          </p:nvSpPr>
          <p:spPr>
            <a:xfrm>
              <a:off x="5064050" y="3683000"/>
              <a:ext cx="6713400" cy="95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500"/>
                <a:t>Infinite</a:t>
              </a:r>
              <a:endParaRPr sz="3500"/>
            </a:p>
          </p:txBody>
        </p:sp>
        <p:sp>
          <p:nvSpPr>
            <p:cNvPr id="734" name="Google Shape;734;p63"/>
            <p:cNvSpPr txBox="1"/>
            <p:nvPr/>
          </p:nvSpPr>
          <p:spPr>
            <a:xfrm>
              <a:off x="13947625" y="3683000"/>
              <a:ext cx="6713400" cy="95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500"/>
                <a:t>Limited</a:t>
              </a:r>
              <a:endParaRPr sz="3500"/>
            </a:p>
          </p:txBody>
        </p:sp>
      </p:grpSp>
      <p:grpSp>
        <p:nvGrpSpPr>
          <p:cNvPr id="735" name="Google Shape;735;p63"/>
          <p:cNvGrpSpPr/>
          <p:nvPr/>
        </p:nvGrpSpPr>
        <p:grpSpPr>
          <a:xfrm>
            <a:off x="1199075" y="4490305"/>
            <a:ext cx="19995350" cy="954900"/>
            <a:chOff x="665675" y="5121800"/>
            <a:chExt cx="19995350" cy="954900"/>
          </a:xfrm>
        </p:grpSpPr>
        <p:sp>
          <p:nvSpPr>
            <p:cNvPr id="736" name="Google Shape;736;p63"/>
            <p:cNvSpPr txBox="1"/>
            <p:nvPr/>
          </p:nvSpPr>
          <p:spPr>
            <a:xfrm>
              <a:off x="665675" y="5121800"/>
              <a:ext cx="3559200" cy="95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500"/>
                <a:t>Data density</a:t>
              </a:r>
              <a:endParaRPr b="1" sz="3500"/>
            </a:p>
          </p:txBody>
        </p:sp>
        <p:sp>
          <p:nvSpPr>
            <p:cNvPr id="737" name="Google Shape;737;p63"/>
            <p:cNvSpPr txBox="1"/>
            <p:nvPr/>
          </p:nvSpPr>
          <p:spPr>
            <a:xfrm>
              <a:off x="5064050" y="5121800"/>
              <a:ext cx="6713400" cy="95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500"/>
                <a:t>Low</a:t>
              </a:r>
              <a:endParaRPr sz="3500"/>
            </a:p>
          </p:txBody>
        </p:sp>
        <p:sp>
          <p:nvSpPr>
            <p:cNvPr id="738" name="Google Shape;738;p63"/>
            <p:cNvSpPr txBox="1"/>
            <p:nvPr/>
          </p:nvSpPr>
          <p:spPr>
            <a:xfrm>
              <a:off x="13947625" y="5121800"/>
              <a:ext cx="6713400" cy="95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500"/>
                <a:t>High</a:t>
              </a:r>
              <a:endParaRPr sz="3500"/>
            </a:p>
          </p:txBody>
        </p:sp>
      </p:grpSp>
      <p:grpSp>
        <p:nvGrpSpPr>
          <p:cNvPr id="739" name="Google Shape;739;p63"/>
          <p:cNvGrpSpPr/>
          <p:nvPr/>
        </p:nvGrpSpPr>
        <p:grpSpPr>
          <a:xfrm>
            <a:off x="1199075" y="5754810"/>
            <a:ext cx="19995350" cy="954900"/>
            <a:chOff x="665675" y="6560600"/>
            <a:chExt cx="19995350" cy="954900"/>
          </a:xfrm>
        </p:grpSpPr>
        <p:sp>
          <p:nvSpPr>
            <p:cNvPr id="740" name="Google Shape;740;p63"/>
            <p:cNvSpPr txBox="1"/>
            <p:nvPr/>
          </p:nvSpPr>
          <p:spPr>
            <a:xfrm>
              <a:off x="5064050" y="6560600"/>
              <a:ext cx="6713400" cy="95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500"/>
                <a:t>Hypothesis-driven / focused</a:t>
              </a:r>
              <a:endParaRPr sz="3500"/>
            </a:p>
          </p:txBody>
        </p:sp>
        <p:sp>
          <p:nvSpPr>
            <p:cNvPr id="741" name="Google Shape;741;p63"/>
            <p:cNvSpPr txBox="1"/>
            <p:nvPr/>
          </p:nvSpPr>
          <p:spPr>
            <a:xfrm>
              <a:off x="665675" y="6560600"/>
              <a:ext cx="3559200" cy="95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500"/>
                <a:t>Approach</a:t>
              </a:r>
              <a:endParaRPr b="1" sz="3500"/>
            </a:p>
          </p:txBody>
        </p:sp>
        <p:sp>
          <p:nvSpPr>
            <p:cNvPr id="742" name="Google Shape;742;p63"/>
            <p:cNvSpPr txBox="1"/>
            <p:nvPr/>
          </p:nvSpPr>
          <p:spPr>
            <a:xfrm>
              <a:off x="13947625" y="6560600"/>
              <a:ext cx="6713400" cy="95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500"/>
                <a:t>Inductive / broad</a:t>
              </a:r>
              <a:endParaRPr sz="3500"/>
            </a:p>
          </p:txBody>
        </p:sp>
      </p:grpSp>
      <p:cxnSp>
        <p:nvCxnSpPr>
          <p:cNvPr id="743" name="Google Shape;743;p63"/>
          <p:cNvCxnSpPr/>
          <p:nvPr/>
        </p:nvCxnSpPr>
        <p:spPr>
          <a:xfrm>
            <a:off x="5727650" y="2860225"/>
            <a:ext cx="6453000" cy="0"/>
          </a:xfrm>
          <a:prstGeom prst="straightConnector1">
            <a:avLst/>
          </a:prstGeom>
          <a:noFill/>
          <a:ln cap="flat" cmpd="sng" w="28575">
            <a:solidFill>
              <a:schemeClr val="dk2"/>
            </a:solidFill>
            <a:prstDash val="solid"/>
            <a:round/>
            <a:headEnd len="med" w="med" type="none"/>
            <a:tailEnd len="med" w="med" type="none"/>
          </a:ln>
        </p:spPr>
      </p:cxnSp>
      <p:cxnSp>
        <p:nvCxnSpPr>
          <p:cNvPr id="744" name="Google Shape;744;p63"/>
          <p:cNvCxnSpPr/>
          <p:nvPr/>
        </p:nvCxnSpPr>
        <p:spPr>
          <a:xfrm>
            <a:off x="14611225" y="2860225"/>
            <a:ext cx="6453000" cy="0"/>
          </a:xfrm>
          <a:prstGeom prst="straightConnector1">
            <a:avLst/>
          </a:prstGeom>
          <a:noFill/>
          <a:ln cap="flat" cmpd="sng" w="28575">
            <a:solidFill>
              <a:schemeClr val="dk2"/>
            </a:solidFill>
            <a:prstDash val="solid"/>
            <a:round/>
            <a:headEnd len="med" w="med" type="none"/>
            <a:tailEnd len="med" w="med" type="none"/>
          </a:ln>
        </p:spPr>
      </p:cxnSp>
      <p:sp>
        <p:nvSpPr>
          <p:cNvPr id="745" name="Google Shape;745;p63"/>
          <p:cNvSpPr/>
          <p:nvPr/>
        </p:nvSpPr>
        <p:spPr>
          <a:xfrm>
            <a:off x="6142975" y="11911425"/>
            <a:ext cx="13231200" cy="1541700"/>
          </a:xfrm>
          <a:prstGeom prst="leftRightArrow">
            <a:avLst>
              <a:gd fmla="val 50000" name="adj1"/>
              <a:gd fmla="val 50000" name="adj2"/>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500">
                <a:solidFill>
                  <a:schemeClr val="lt1"/>
                </a:solidFill>
              </a:rPr>
              <a:t>Complementary approaches that feed innovation</a:t>
            </a:r>
            <a:endParaRPr sz="3500">
              <a:solidFill>
                <a:schemeClr val="lt1"/>
              </a:solidFill>
            </a:endParaRPr>
          </a:p>
        </p:txBody>
      </p:sp>
      <p:grpSp>
        <p:nvGrpSpPr>
          <p:cNvPr id="746" name="Google Shape;746;p63"/>
          <p:cNvGrpSpPr/>
          <p:nvPr/>
        </p:nvGrpSpPr>
        <p:grpSpPr>
          <a:xfrm>
            <a:off x="1199075" y="9548325"/>
            <a:ext cx="19995350" cy="2744100"/>
            <a:chOff x="665675" y="9167325"/>
            <a:chExt cx="19995350" cy="2744100"/>
          </a:xfrm>
        </p:grpSpPr>
        <p:sp>
          <p:nvSpPr>
            <p:cNvPr id="747" name="Google Shape;747;p63"/>
            <p:cNvSpPr txBox="1"/>
            <p:nvPr/>
          </p:nvSpPr>
          <p:spPr>
            <a:xfrm>
              <a:off x="665675" y="9167325"/>
              <a:ext cx="3559200" cy="95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500"/>
                <a:t>Use cases</a:t>
              </a:r>
              <a:endParaRPr b="1" sz="3500"/>
            </a:p>
          </p:txBody>
        </p:sp>
        <p:sp>
          <p:nvSpPr>
            <p:cNvPr id="748" name="Google Shape;748;p63"/>
            <p:cNvSpPr txBox="1"/>
            <p:nvPr/>
          </p:nvSpPr>
          <p:spPr>
            <a:xfrm>
              <a:off x="5064050" y="9167325"/>
              <a:ext cx="6713400" cy="2744100"/>
            </a:xfrm>
            <a:prstGeom prst="rect">
              <a:avLst/>
            </a:prstGeom>
            <a:noFill/>
            <a:ln>
              <a:noFill/>
            </a:ln>
          </p:spPr>
          <p:txBody>
            <a:bodyPr anchorCtr="0" anchor="t" bIns="91425" lIns="91425" spcFirstLastPara="1" rIns="91425" wrap="square" tIns="91425">
              <a:noAutofit/>
            </a:bodyPr>
            <a:lstStyle/>
            <a:p>
              <a:pPr indent="-450850" lvl="0" marL="457200" rtl="0" algn="l">
                <a:spcBef>
                  <a:spcPts val="0"/>
                </a:spcBef>
                <a:spcAft>
                  <a:spcPts val="0"/>
                </a:spcAft>
                <a:buSzPts val="3500"/>
                <a:buChar char="●"/>
              </a:pPr>
              <a:r>
                <a:rPr lang="en" sz="3500"/>
                <a:t>Hypothesis testing</a:t>
              </a:r>
              <a:endParaRPr sz="3500"/>
            </a:p>
            <a:p>
              <a:pPr indent="-450850" lvl="0" marL="457200" rtl="0" algn="l">
                <a:spcBef>
                  <a:spcPts val="0"/>
                </a:spcBef>
                <a:spcAft>
                  <a:spcPts val="0"/>
                </a:spcAft>
                <a:buSzPts val="3500"/>
                <a:buChar char="●"/>
              </a:pPr>
              <a:r>
                <a:rPr lang="en" sz="3500"/>
                <a:t>Proof of concept work</a:t>
              </a:r>
              <a:endParaRPr sz="3500"/>
            </a:p>
            <a:p>
              <a:pPr indent="-450850" lvl="0" marL="457200" rtl="0" algn="l">
                <a:spcBef>
                  <a:spcPts val="0"/>
                </a:spcBef>
                <a:spcAft>
                  <a:spcPts val="0"/>
                </a:spcAft>
                <a:buSzPts val="3500"/>
                <a:buChar char="●"/>
              </a:pPr>
              <a:r>
                <a:rPr lang="en" sz="3500"/>
                <a:t>De-risking experiments</a:t>
              </a:r>
              <a:endParaRPr sz="3500"/>
            </a:p>
          </p:txBody>
        </p:sp>
        <p:sp>
          <p:nvSpPr>
            <p:cNvPr id="749" name="Google Shape;749;p63"/>
            <p:cNvSpPr txBox="1"/>
            <p:nvPr/>
          </p:nvSpPr>
          <p:spPr>
            <a:xfrm>
              <a:off x="13947625" y="9167325"/>
              <a:ext cx="6713400" cy="2744100"/>
            </a:xfrm>
            <a:prstGeom prst="rect">
              <a:avLst/>
            </a:prstGeom>
            <a:noFill/>
            <a:ln>
              <a:noFill/>
            </a:ln>
          </p:spPr>
          <p:txBody>
            <a:bodyPr anchorCtr="0" anchor="t" bIns="91425" lIns="91425" spcFirstLastPara="1" rIns="91425" wrap="square" tIns="91425">
              <a:noAutofit/>
            </a:bodyPr>
            <a:lstStyle/>
            <a:p>
              <a:pPr indent="-450850" lvl="0" marL="457200" rtl="0" algn="l">
                <a:spcBef>
                  <a:spcPts val="0"/>
                </a:spcBef>
                <a:spcAft>
                  <a:spcPts val="0"/>
                </a:spcAft>
                <a:buSzPts val="3500"/>
                <a:buChar char="●"/>
              </a:pPr>
              <a:r>
                <a:rPr lang="en" sz="3500"/>
                <a:t>AI/ML model generation</a:t>
              </a:r>
              <a:endParaRPr sz="3500"/>
            </a:p>
            <a:p>
              <a:pPr indent="-450850" lvl="0" marL="457200" rtl="0" algn="l">
                <a:spcBef>
                  <a:spcPts val="0"/>
                </a:spcBef>
                <a:spcAft>
                  <a:spcPts val="0"/>
                </a:spcAft>
                <a:buSzPts val="3500"/>
                <a:buChar char="●"/>
              </a:pPr>
              <a:r>
                <a:rPr lang="en" sz="3500"/>
                <a:t>Determining global maxima</a:t>
              </a:r>
              <a:endParaRPr sz="3500"/>
            </a:p>
            <a:p>
              <a:pPr indent="-450850" lvl="0" marL="457200" rtl="0" algn="l">
                <a:spcBef>
                  <a:spcPts val="0"/>
                </a:spcBef>
                <a:spcAft>
                  <a:spcPts val="0"/>
                </a:spcAft>
                <a:buSzPts val="3500"/>
                <a:buChar char="●"/>
              </a:pPr>
              <a:r>
                <a:rPr lang="en" sz="3500"/>
                <a:t>Novel hypothesis generation</a:t>
              </a:r>
              <a:endParaRPr sz="3500"/>
            </a:p>
          </p:txBody>
        </p:sp>
      </p:grpSp>
      <p:grpSp>
        <p:nvGrpSpPr>
          <p:cNvPr id="750" name="Google Shape;750;p63"/>
          <p:cNvGrpSpPr/>
          <p:nvPr/>
        </p:nvGrpSpPr>
        <p:grpSpPr>
          <a:xfrm>
            <a:off x="1199075" y="7019315"/>
            <a:ext cx="19995350" cy="954900"/>
            <a:chOff x="665675" y="7797213"/>
            <a:chExt cx="19995350" cy="954900"/>
          </a:xfrm>
        </p:grpSpPr>
        <p:sp>
          <p:nvSpPr>
            <p:cNvPr id="751" name="Google Shape;751;p63"/>
            <p:cNvSpPr txBox="1"/>
            <p:nvPr/>
          </p:nvSpPr>
          <p:spPr>
            <a:xfrm>
              <a:off x="5064050" y="7797213"/>
              <a:ext cx="6713400" cy="95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500"/>
                <a:t>By-hand</a:t>
              </a:r>
              <a:endParaRPr sz="3500"/>
            </a:p>
          </p:txBody>
        </p:sp>
        <p:sp>
          <p:nvSpPr>
            <p:cNvPr id="752" name="Google Shape;752;p63"/>
            <p:cNvSpPr txBox="1"/>
            <p:nvPr/>
          </p:nvSpPr>
          <p:spPr>
            <a:xfrm>
              <a:off x="13947625" y="7797213"/>
              <a:ext cx="6713400" cy="95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500"/>
                <a:t>Robots, software, by-hand</a:t>
              </a:r>
              <a:endParaRPr sz="3500"/>
            </a:p>
          </p:txBody>
        </p:sp>
        <p:sp>
          <p:nvSpPr>
            <p:cNvPr id="753" name="Google Shape;753;p63"/>
            <p:cNvSpPr txBox="1"/>
            <p:nvPr/>
          </p:nvSpPr>
          <p:spPr>
            <a:xfrm>
              <a:off x="665675" y="7797213"/>
              <a:ext cx="3559200" cy="95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500"/>
                <a:t>Experiments</a:t>
              </a:r>
              <a:endParaRPr b="1" sz="3500"/>
            </a:p>
          </p:txBody>
        </p:sp>
      </p:grpSp>
      <p:grpSp>
        <p:nvGrpSpPr>
          <p:cNvPr id="754" name="Google Shape;754;p63"/>
          <p:cNvGrpSpPr/>
          <p:nvPr/>
        </p:nvGrpSpPr>
        <p:grpSpPr>
          <a:xfrm>
            <a:off x="1199075" y="8283820"/>
            <a:ext cx="19995350" cy="954900"/>
            <a:chOff x="665675" y="7797213"/>
            <a:chExt cx="19995350" cy="954900"/>
          </a:xfrm>
        </p:grpSpPr>
        <p:sp>
          <p:nvSpPr>
            <p:cNvPr id="755" name="Google Shape;755;p63"/>
            <p:cNvSpPr txBox="1"/>
            <p:nvPr/>
          </p:nvSpPr>
          <p:spPr>
            <a:xfrm>
              <a:off x="5064050" y="7797213"/>
              <a:ext cx="6713400" cy="95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500"/>
                <a:t>Do-it-all scientists</a:t>
              </a:r>
              <a:endParaRPr sz="3500"/>
            </a:p>
          </p:txBody>
        </p:sp>
        <p:sp>
          <p:nvSpPr>
            <p:cNvPr id="756" name="Google Shape;756;p63"/>
            <p:cNvSpPr txBox="1"/>
            <p:nvPr/>
          </p:nvSpPr>
          <p:spPr>
            <a:xfrm>
              <a:off x="13947625" y="7797213"/>
              <a:ext cx="6713400" cy="95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500"/>
                <a:t>Collaborating specialized teams</a:t>
              </a:r>
              <a:endParaRPr sz="3500"/>
            </a:p>
          </p:txBody>
        </p:sp>
        <p:sp>
          <p:nvSpPr>
            <p:cNvPr id="757" name="Google Shape;757;p63"/>
            <p:cNvSpPr txBox="1"/>
            <p:nvPr/>
          </p:nvSpPr>
          <p:spPr>
            <a:xfrm>
              <a:off x="665675" y="7797213"/>
              <a:ext cx="3559200" cy="95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500"/>
                <a:t>Team</a:t>
              </a:r>
              <a:endParaRPr b="1" sz="3500"/>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pic>
        <p:nvPicPr>
          <p:cNvPr id="762" name="Google Shape;762;p64"/>
          <p:cNvPicPr preferRelativeResize="0"/>
          <p:nvPr/>
        </p:nvPicPr>
        <p:blipFill>
          <a:blip r:embed="rId3">
            <a:alphaModFix/>
          </a:blip>
          <a:stretch>
            <a:fillRect/>
          </a:stretch>
        </p:blipFill>
        <p:spPr>
          <a:xfrm>
            <a:off x="10019375" y="7953699"/>
            <a:ext cx="6002100" cy="4463100"/>
          </a:xfrm>
          <a:prstGeom prst="roundRect">
            <a:avLst>
              <a:gd fmla="val 8207" name="adj"/>
            </a:avLst>
          </a:prstGeom>
          <a:noFill/>
          <a:ln>
            <a:noFill/>
          </a:ln>
        </p:spPr>
      </p:pic>
      <p:sp>
        <p:nvSpPr>
          <p:cNvPr id="763" name="Google Shape;763;p64"/>
          <p:cNvSpPr/>
          <p:nvPr/>
        </p:nvSpPr>
        <p:spPr>
          <a:xfrm>
            <a:off x="0" y="0"/>
            <a:ext cx="9529200" cy="13716000"/>
          </a:xfrm>
          <a:prstGeom prst="rect">
            <a:avLst/>
          </a:prstGeom>
          <a:solidFill>
            <a:srgbClr val="F3F3F3">
              <a:alpha val="50000"/>
            </a:srgbClr>
          </a:solidFill>
          <a:ln>
            <a:noFill/>
          </a:ln>
        </p:spPr>
        <p:txBody>
          <a:bodyPr anchorCtr="0" anchor="ctr" bIns="91400" lIns="91400" spcFirstLastPara="1" rIns="91400" wrap="square" tIns="91400">
            <a:noAutofit/>
          </a:bodyPr>
          <a:lstStyle/>
          <a:p>
            <a:pPr indent="0" lvl="0" marL="0" rtl="0" algn="ctr">
              <a:spcBef>
                <a:spcPts val="0"/>
              </a:spcBef>
              <a:spcAft>
                <a:spcPts val="0"/>
              </a:spcAft>
              <a:buNone/>
            </a:pPr>
            <a:r>
              <a:t/>
            </a:r>
            <a:endParaRPr sz="1300"/>
          </a:p>
        </p:txBody>
      </p:sp>
      <p:pic>
        <p:nvPicPr>
          <p:cNvPr id="764" name="Google Shape;764;p64"/>
          <p:cNvPicPr preferRelativeResize="0"/>
          <p:nvPr/>
        </p:nvPicPr>
        <p:blipFill rotWithShape="1">
          <a:blip r:embed="rId4">
            <a:alphaModFix/>
          </a:blip>
          <a:srcRect b="26462" l="10210" r="10210" t="20969"/>
          <a:stretch/>
        </p:blipFill>
        <p:spPr>
          <a:xfrm>
            <a:off x="321738" y="457525"/>
            <a:ext cx="8885724" cy="2466726"/>
          </a:xfrm>
          <a:prstGeom prst="rect">
            <a:avLst/>
          </a:prstGeom>
          <a:noFill/>
          <a:ln>
            <a:noFill/>
          </a:ln>
        </p:spPr>
      </p:pic>
      <p:sp>
        <p:nvSpPr>
          <p:cNvPr id="765" name="Google Shape;765;p64"/>
          <p:cNvSpPr txBox="1"/>
          <p:nvPr>
            <p:ph type="title"/>
          </p:nvPr>
        </p:nvSpPr>
        <p:spPr>
          <a:xfrm>
            <a:off x="10402600" y="346325"/>
            <a:ext cx="11935200" cy="137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Beyond our traditional Solutions offerings, we’ve also launched two Datapoints products</a:t>
            </a:r>
            <a:endParaRPr/>
          </a:p>
        </p:txBody>
      </p:sp>
      <p:sp>
        <p:nvSpPr>
          <p:cNvPr id="766" name="Google Shape;766;p64">
            <a:hlinkClick r:id="rId5"/>
          </p:cNvPr>
          <p:cNvSpPr/>
          <p:nvPr/>
        </p:nvSpPr>
        <p:spPr>
          <a:xfrm>
            <a:off x="13970550" y="11773700"/>
            <a:ext cx="1750800" cy="447300"/>
          </a:xfrm>
          <a:prstGeom prst="roundRect">
            <a:avLst>
              <a:gd fmla="val 50000" name="adj"/>
            </a:avLst>
          </a:prstGeom>
          <a:solidFill>
            <a:srgbClr val="F4E7F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dk1"/>
                </a:solidFill>
                <a:latin typeface="Proxima Nova"/>
                <a:ea typeface="Proxima Nova"/>
                <a:cs typeface="Proxima Nova"/>
                <a:sym typeface="Proxima Nova"/>
              </a:rPr>
              <a:t>LEARN MORE</a:t>
            </a:r>
            <a:endParaRPr b="1" sz="1600">
              <a:solidFill>
                <a:schemeClr val="dk1"/>
              </a:solidFill>
              <a:latin typeface="Proxima Nova"/>
              <a:ea typeface="Proxima Nova"/>
              <a:cs typeface="Proxima Nova"/>
              <a:sym typeface="Proxima Nova"/>
            </a:endParaRPr>
          </a:p>
        </p:txBody>
      </p:sp>
      <p:graphicFrame>
        <p:nvGraphicFramePr>
          <p:cNvPr id="767" name="Google Shape;767;p64"/>
          <p:cNvGraphicFramePr/>
          <p:nvPr/>
        </p:nvGraphicFramePr>
        <p:xfrm>
          <a:off x="321760" y="3467667"/>
          <a:ext cx="3000000" cy="3000000"/>
        </p:xfrm>
        <a:graphic>
          <a:graphicData uri="http://schemas.openxmlformats.org/drawingml/2006/table">
            <a:tbl>
              <a:tblPr>
                <a:noFill/>
                <a:tableStyleId>{19E75494-1AC4-4F6A-A398-5A9DB47FFFAE}</a:tableStyleId>
              </a:tblPr>
              <a:tblGrid>
                <a:gridCol w="2904975"/>
                <a:gridCol w="5980725"/>
              </a:tblGrid>
              <a:tr h="2120950">
                <a:tc>
                  <a:txBody>
                    <a:bodyPr/>
                    <a:lstStyle/>
                    <a:p>
                      <a:pPr indent="0" lvl="0" marL="0" rtl="0" algn="l">
                        <a:spcBef>
                          <a:spcPts val="0"/>
                        </a:spcBef>
                        <a:spcAft>
                          <a:spcPts val="0"/>
                        </a:spcAft>
                        <a:buNone/>
                      </a:pPr>
                      <a:r>
                        <a:rPr b="1" lang="en" sz="2400">
                          <a:latin typeface="Proxima Nova"/>
                          <a:ea typeface="Proxima Nova"/>
                          <a:cs typeface="Proxima Nova"/>
                          <a:sym typeface="Proxima Nova"/>
                        </a:rPr>
                        <a:t>Flexibility &amp; Customization</a:t>
                      </a:r>
                      <a:endParaRPr b="1" sz="2400">
                        <a:latin typeface="Proxima Nova"/>
                        <a:ea typeface="Proxima Nova"/>
                        <a:cs typeface="Proxima Nova"/>
                        <a:sym typeface="Proxima Nova"/>
                      </a:endParaRPr>
                    </a:p>
                  </a:txBody>
                  <a:tcPr marT="243800" marB="243800" marR="243825" marL="243825" anchor="ctr">
                    <a:lnL cap="flat" cmpd="sng" w="9525">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solidFill>
                      <a:srgbClr val="EED7F5"/>
                    </a:solidFill>
                  </a:tcPr>
                </a:tc>
                <a:tc>
                  <a:txBody>
                    <a:bodyPr/>
                    <a:lstStyle/>
                    <a:p>
                      <a:pPr indent="0" lvl="0" marL="0" rtl="0" algn="l">
                        <a:spcBef>
                          <a:spcPts val="0"/>
                        </a:spcBef>
                        <a:spcAft>
                          <a:spcPts val="0"/>
                        </a:spcAft>
                        <a:buNone/>
                      </a:pPr>
                      <a:r>
                        <a:rPr lang="en" sz="2400">
                          <a:latin typeface="Proxima Nova"/>
                          <a:ea typeface="Proxima Nova"/>
                          <a:cs typeface="Proxima Nova"/>
                          <a:sym typeface="Proxima Nova"/>
                        </a:rPr>
                        <a:t>Choose from cell types, compound library, data readouts.</a:t>
                      </a:r>
                      <a:endParaRPr sz="2400">
                        <a:latin typeface="Proxima Nova"/>
                        <a:ea typeface="Proxima Nova"/>
                        <a:cs typeface="Proxima Nova"/>
                        <a:sym typeface="Proxima Nova"/>
                      </a:endParaRPr>
                    </a:p>
                  </a:txBody>
                  <a:tcPr marT="243800" marB="243800" marR="243825" marL="243825" anchor="ctr">
                    <a:lnL cap="flat" cmpd="sng" w="76200">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solidFill>
                      <a:srgbClr val="EFEFEF"/>
                    </a:solidFill>
                  </a:tcPr>
                </a:tc>
              </a:tr>
              <a:tr h="2120950">
                <a:tc>
                  <a:txBody>
                    <a:bodyPr/>
                    <a:lstStyle/>
                    <a:p>
                      <a:pPr indent="0" lvl="0" marL="0" rtl="0" algn="l">
                        <a:spcBef>
                          <a:spcPts val="0"/>
                        </a:spcBef>
                        <a:spcAft>
                          <a:spcPts val="0"/>
                        </a:spcAft>
                        <a:buNone/>
                      </a:pPr>
                      <a:r>
                        <a:rPr b="1" lang="en" sz="2400">
                          <a:latin typeface="Proxima Nova"/>
                          <a:ea typeface="Proxima Nova"/>
                          <a:cs typeface="Proxima Nova"/>
                          <a:sym typeface="Proxima Nova"/>
                        </a:rPr>
                        <a:t>End-to-End</a:t>
                      </a:r>
                      <a:endParaRPr b="1" sz="2400">
                        <a:latin typeface="Proxima Nova"/>
                        <a:ea typeface="Proxima Nova"/>
                        <a:cs typeface="Proxima Nova"/>
                        <a:sym typeface="Proxima Nova"/>
                      </a:endParaRPr>
                    </a:p>
                  </a:txBody>
                  <a:tcPr marT="243800" marB="243800" marR="243825" marL="243825" anchor="ctr">
                    <a:lnL cap="flat" cmpd="sng" w="9525">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solidFill>
                      <a:srgbClr val="EED7F5"/>
                    </a:solidFill>
                  </a:tcPr>
                </a:tc>
                <a:tc>
                  <a:txBody>
                    <a:bodyPr/>
                    <a:lstStyle/>
                    <a:p>
                      <a:pPr indent="0" lvl="0" marL="0" rtl="0" algn="l">
                        <a:spcBef>
                          <a:spcPts val="0"/>
                        </a:spcBef>
                        <a:spcAft>
                          <a:spcPts val="0"/>
                        </a:spcAft>
                        <a:buNone/>
                      </a:pPr>
                      <a:r>
                        <a:rPr lang="en" sz="2400">
                          <a:solidFill>
                            <a:schemeClr val="dk1"/>
                          </a:solidFill>
                          <a:latin typeface="Proxima Nova"/>
                          <a:ea typeface="Proxima Nova"/>
                          <a:cs typeface="Proxima Nova"/>
                          <a:sym typeface="Proxima Nova"/>
                        </a:rPr>
                        <a:t>We handle both perturbation and readouts. Tell us what you need, and we will deliver the data.</a:t>
                      </a:r>
                      <a:endParaRPr sz="2400">
                        <a:solidFill>
                          <a:schemeClr val="dk1"/>
                        </a:solidFill>
                        <a:latin typeface="Proxima Nova"/>
                        <a:ea typeface="Proxima Nova"/>
                        <a:cs typeface="Proxima Nova"/>
                        <a:sym typeface="Proxima Nova"/>
                      </a:endParaRPr>
                    </a:p>
                  </a:txBody>
                  <a:tcPr marT="243800" marB="243800" marR="243825" marL="243825" anchor="ctr">
                    <a:lnL cap="flat" cmpd="sng" w="76200">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solidFill>
                      <a:srgbClr val="EFEFEF"/>
                    </a:solidFill>
                  </a:tcPr>
                </a:tc>
              </a:tr>
              <a:tr h="1784150">
                <a:tc>
                  <a:txBody>
                    <a:bodyPr/>
                    <a:lstStyle/>
                    <a:p>
                      <a:pPr indent="0" lvl="0" marL="0" rtl="0" algn="l">
                        <a:spcBef>
                          <a:spcPts val="0"/>
                        </a:spcBef>
                        <a:spcAft>
                          <a:spcPts val="0"/>
                        </a:spcAft>
                        <a:buNone/>
                      </a:pPr>
                      <a:r>
                        <a:rPr b="1" lang="en" sz="2400">
                          <a:latin typeface="Proxima Nova"/>
                          <a:ea typeface="Proxima Nova"/>
                          <a:cs typeface="Proxima Nova"/>
                          <a:sym typeface="Proxima Nova"/>
                        </a:rPr>
                        <a:t>Scale</a:t>
                      </a:r>
                      <a:endParaRPr b="1" sz="2400">
                        <a:latin typeface="Proxima Nova"/>
                        <a:ea typeface="Proxima Nova"/>
                        <a:cs typeface="Proxima Nova"/>
                        <a:sym typeface="Proxima Nova"/>
                      </a:endParaRPr>
                    </a:p>
                  </a:txBody>
                  <a:tcPr marT="243800" marB="243800" marR="243825" marL="243825" anchor="ctr">
                    <a:lnL cap="flat" cmpd="sng" w="9525">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solidFill>
                      <a:srgbClr val="EED7F5"/>
                    </a:solidFill>
                  </a:tcPr>
                </a:tc>
                <a:tc>
                  <a:txBody>
                    <a:bodyPr/>
                    <a:lstStyle/>
                    <a:p>
                      <a:pPr indent="0" lvl="0" marL="0" marR="0" rtl="0" algn="l">
                        <a:lnSpc>
                          <a:spcPct val="100000"/>
                        </a:lnSpc>
                        <a:spcBef>
                          <a:spcPts val="0"/>
                        </a:spcBef>
                        <a:spcAft>
                          <a:spcPts val="0"/>
                        </a:spcAft>
                        <a:buNone/>
                      </a:pPr>
                      <a:r>
                        <a:rPr lang="en" sz="2400">
                          <a:latin typeface="Proxima Nova"/>
                          <a:ea typeface="Proxima Nova"/>
                          <a:cs typeface="Proxima Nova"/>
                          <a:sym typeface="Proxima Nova"/>
                        </a:rPr>
                        <a:t>10,000s of in vitro chemical and genetic perturbations in each cell type.</a:t>
                      </a:r>
                      <a:endParaRPr sz="2400">
                        <a:latin typeface="Proxima Nova"/>
                        <a:ea typeface="Proxima Nova"/>
                        <a:cs typeface="Proxima Nova"/>
                        <a:sym typeface="Proxima Nova"/>
                      </a:endParaRPr>
                    </a:p>
                  </a:txBody>
                  <a:tcPr marT="243800" marB="243800" marR="243825" marL="243825" anchor="ctr">
                    <a:lnL cap="flat" cmpd="sng" w="76200">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solidFill>
                      <a:srgbClr val="EFEFEF"/>
                    </a:solidFill>
                  </a:tcPr>
                </a:tc>
              </a:tr>
              <a:tr h="1583600">
                <a:tc>
                  <a:txBody>
                    <a:bodyPr/>
                    <a:lstStyle/>
                    <a:p>
                      <a:pPr indent="0" lvl="0" marL="0" rtl="0" algn="l">
                        <a:spcBef>
                          <a:spcPts val="0"/>
                        </a:spcBef>
                        <a:spcAft>
                          <a:spcPts val="0"/>
                        </a:spcAft>
                        <a:buNone/>
                      </a:pPr>
                      <a:r>
                        <a:rPr b="1" lang="en" sz="2400">
                          <a:latin typeface="Proxima Nova"/>
                          <a:ea typeface="Proxima Nova"/>
                          <a:cs typeface="Proxima Nova"/>
                          <a:sym typeface="Proxima Nova"/>
                        </a:rPr>
                        <a:t>Speed</a:t>
                      </a:r>
                      <a:endParaRPr b="1" sz="2400">
                        <a:latin typeface="Proxima Nova"/>
                        <a:ea typeface="Proxima Nova"/>
                        <a:cs typeface="Proxima Nova"/>
                        <a:sym typeface="Proxima Nova"/>
                      </a:endParaRPr>
                    </a:p>
                  </a:txBody>
                  <a:tcPr marT="243800" marB="243800" marR="243825" marL="243825" anchor="ctr">
                    <a:lnL cap="flat" cmpd="sng" w="9525">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solidFill>
                      <a:srgbClr val="EED7F5"/>
                    </a:solidFill>
                  </a:tcPr>
                </a:tc>
                <a:tc>
                  <a:txBody>
                    <a:bodyPr/>
                    <a:lstStyle/>
                    <a:p>
                      <a:pPr indent="0" lvl="0" marL="0" marR="0" rtl="0" algn="l">
                        <a:lnSpc>
                          <a:spcPct val="100000"/>
                        </a:lnSpc>
                        <a:spcBef>
                          <a:spcPts val="0"/>
                        </a:spcBef>
                        <a:spcAft>
                          <a:spcPts val="0"/>
                        </a:spcAft>
                        <a:buNone/>
                      </a:pPr>
                      <a:r>
                        <a:rPr lang="en" sz="2400">
                          <a:latin typeface="Proxima Nova"/>
                          <a:ea typeface="Proxima Nova"/>
                          <a:cs typeface="Proxima Nova"/>
                          <a:sym typeface="Proxima Nova"/>
                        </a:rPr>
                        <a:t>We deliver data in as little as 3 weeks.</a:t>
                      </a:r>
                      <a:endParaRPr sz="2400">
                        <a:latin typeface="Proxima Nova"/>
                        <a:ea typeface="Proxima Nova"/>
                        <a:cs typeface="Proxima Nova"/>
                        <a:sym typeface="Proxima Nova"/>
                      </a:endParaRPr>
                    </a:p>
                  </a:txBody>
                  <a:tcPr marT="243800" marB="243800" marR="243825" marL="243825" anchor="ctr">
                    <a:lnL cap="flat" cmpd="sng" w="76200">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solidFill>
                      <a:srgbClr val="EFEFEF"/>
                    </a:solidFill>
                  </a:tcPr>
                </a:tc>
              </a:tr>
              <a:tr h="2210475">
                <a:tc>
                  <a:txBody>
                    <a:bodyPr/>
                    <a:lstStyle/>
                    <a:p>
                      <a:pPr indent="0" lvl="0" marL="0" rtl="0" algn="l">
                        <a:spcBef>
                          <a:spcPts val="0"/>
                        </a:spcBef>
                        <a:spcAft>
                          <a:spcPts val="0"/>
                        </a:spcAft>
                        <a:buNone/>
                      </a:pPr>
                      <a:r>
                        <a:rPr b="1" lang="en" sz="2400">
                          <a:latin typeface="Proxima Nova"/>
                          <a:ea typeface="Proxima Nova"/>
                          <a:cs typeface="Proxima Nova"/>
                          <a:sym typeface="Proxima Nova"/>
                        </a:rPr>
                        <a:t>Attractive Deal Terms</a:t>
                      </a:r>
                      <a:endParaRPr b="1" sz="2400">
                        <a:latin typeface="Proxima Nova"/>
                        <a:ea typeface="Proxima Nova"/>
                        <a:cs typeface="Proxima Nova"/>
                        <a:sym typeface="Proxima Nova"/>
                      </a:endParaRPr>
                    </a:p>
                  </a:txBody>
                  <a:tcPr marT="243800" marB="243800" marR="243825" marL="243825" anchor="ctr">
                    <a:lnL cap="flat" cmpd="sng" w="9525">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ED7F5"/>
                    </a:solidFill>
                  </a:tcPr>
                </a:tc>
                <a:tc>
                  <a:txBody>
                    <a:bodyPr/>
                    <a:lstStyle/>
                    <a:p>
                      <a:pPr indent="0" lvl="0" marL="0" marR="0" rtl="0" algn="l">
                        <a:lnSpc>
                          <a:spcPct val="100000"/>
                        </a:lnSpc>
                        <a:spcBef>
                          <a:spcPts val="0"/>
                        </a:spcBef>
                        <a:spcAft>
                          <a:spcPts val="0"/>
                        </a:spcAft>
                        <a:buNone/>
                      </a:pPr>
                      <a:r>
                        <a:rPr lang="en" sz="2400">
                          <a:latin typeface="Proxima Nova"/>
                          <a:ea typeface="Proxima Nova"/>
                          <a:cs typeface="Proxima Nova"/>
                          <a:sym typeface="Proxima Nova"/>
                        </a:rPr>
                        <a:t>Fee-for-service only: no royalties, no milestones. And you own the data, always. Our version of an easy button.</a:t>
                      </a:r>
                      <a:endParaRPr sz="2400">
                        <a:latin typeface="Proxima Nova"/>
                        <a:ea typeface="Proxima Nova"/>
                        <a:cs typeface="Proxima Nova"/>
                        <a:sym typeface="Proxima Nova"/>
                      </a:endParaRPr>
                    </a:p>
                  </a:txBody>
                  <a:tcPr marT="243800" marB="243800" marR="243825" marL="243825" anchor="ctr">
                    <a:lnL cap="flat" cmpd="sng" w="76200">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FEFEF"/>
                    </a:solidFill>
                  </a:tcPr>
                </a:tc>
              </a:tr>
            </a:tbl>
          </a:graphicData>
        </a:graphic>
      </p:graphicFrame>
      <p:sp>
        <p:nvSpPr>
          <p:cNvPr id="768" name="Google Shape;768;p64"/>
          <p:cNvSpPr/>
          <p:nvPr/>
        </p:nvSpPr>
        <p:spPr>
          <a:xfrm>
            <a:off x="16377492" y="7953675"/>
            <a:ext cx="6174000" cy="4463100"/>
          </a:xfrm>
          <a:prstGeom prst="roundRect">
            <a:avLst>
              <a:gd fmla="val 8955" name="adj"/>
            </a:avLst>
          </a:prstGeom>
          <a:solidFill>
            <a:srgbClr val="F4E7F8"/>
          </a:solidFill>
          <a:ln cap="flat" cmpd="sng" w="9525">
            <a:solidFill>
              <a:srgbClr val="EFEFEF"/>
            </a:solidFill>
            <a:prstDash val="solid"/>
            <a:round/>
            <a:headEnd len="sm" w="sm" type="none"/>
            <a:tailEnd len="sm" w="sm" type="none"/>
          </a:ln>
          <a:effectLst>
            <a:outerShdw blurRad="57150" rotWithShape="0" algn="bl" dir="5400000" dist="19050">
              <a:srgbClr val="000000">
                <a:alpha val="10000"/>
              </a:srgbClr>
            </a:outerShdw>
          </a:effectLst>
        </p:spPr>
        <p:txBody>
          <a:bodyPr anchorCtr="0" anchor="ctr" bIns="650200" lIns="650200" spcFirstLastPara="1" rIns="650200" wrap="square" tIns="650200">
            <a:noAutofit/>
          </a:bodyPr>
          <a:lstStyle/>
          <a:p>
            <a:pPr indent="0" lvl="0" marL="0" marR="0" rtl="0" algn="l">
              <a:lnSpc>
                <a:spcPct val="100000"/>
              </a:lnSpc>
              <a:spcBef>
                <a:spcPts val="0"/>
              </a:spcBef>
              <a:spcAft>
                <a:spcPts val="0"/>
              </a:spcAft>
              <a:buClr>
                <a:srgbClr val="000000"/>
              </a:buClr>
              <a:buSzPts val="9900"/>
              <a:buFont typeface="Arial"/>
              <a:buNone/>
            </a:pPr>
            <a:r>
              <a:t/>
            </a:r>
            <a:endParaRPr b="0" i="0" sz="9900" u="none" cap="none" strike="noStrike">
              <a:solidFill>
                <a:srgbClr val="000000"/>
              </a:solidFill>
              <a:latin typeface="Arial"/>
              <a:ea typeface="Arial"/>
              <a:cs typeface="Arial"/>
              <a:sym typeface="Arial"/>
            </a:endParaRPr>
          </a:p>
        </p:txBody>
      </p:sp>
      <p:sp>
        <p:nvSpPr>
          <p:cNvPr id="769" name="Google Shape;769;p64"/>
          <p:cNvSpPr/>
          <p:nvPr/>
        </p:nvSpPr>
        <p:spPr>
          <a:xfrm>
            <a:off x="16511642" y="9707350"/>
            <a:ext cx="5612700" cy="955800"/>
          </a:xfrm>
          <a:prstGeom prst="roundRect">
            <a:avLst>
              <a:gd fmla="val 0" name="adj"/>
            </a:avLst>
          </a:prstGeom>
          <a:noFill/>
          <a:ln>
            <a:noFill/>
          </a:ln>
        </p:spPr>
        <p:txBody>
          <a:bodyPr anchorCtr="0" anchor="ctr" bIns="0" lIns="0" spcFirstLastPara="1" rIns="0" wrap="square" tIns="0">
            <a:noAutofit/>
          </a:bodyPr>
          <a:lstStyle/>
          <a:p>
            <a:pPr indent="0" lvl="0" marL="0" rtl="0" algn="ctr">
              <a:spcBef>
                <a:spcPts val="0"/>
              </a:spcBef>
              <a:spcAft>
                <a:spcPts val="0"/>
              </a:spcAft>
              <a:buClr>
                <a:schemeClr val="dk1"/>
              </a:buClr>
              <a:buSzPts val="1100"/>
              <a:buFont typeface="Arial"/>
              <a:buNone/>
            </a:pPr>
            <a:r>
              <a:rPr lang="en" sz="4000">
                <a:solidFill>
                  <a:schemeClr val="dk1"/>
                </a:solidFill>
                <a:latin typeface="Proxima Nova"/>
                <a:ea typeface="Proxima Nova"/>
                <a:cs typeface="Proxima Nova"/>
                <a:sym typeface="Proxima Nova"/>
              </a:rPr>
              <a:t>Signed deals with </a:t>
            </a:r>
            <a:r>
              <a:rPr b="1" lang="en" sz="4000">
                <a:solidFill>
                  <a:schemeClr val="dk1"/>
                </a:solidFill>
                <a:latin typeface="Proxima Nova"/>
                <a:ea typeface="Proxima Nova"/>
                <a:cs typeface="Proxima Nova"/>
                <a:sym typeface="Proxima Nova"/>
              </a:rPr>
              <a:t>leading tech bio </a:t>
            </a:r>
            <a:r>
              <a:rPr lang="en" sz="4000">
                <a:solidFill>
                  <a:schemeClr val="dk1"/>
                </a:solidFill>
                <a:latin typeface="Proxima Nova"/>
                <a:ea typeface="Proxima Nova"/>
                <a:cs typeface="Proxima Nova"/>
                <a:sym typeface="Proxima Nova"/>
              </a:rPr>
              <a:t>companies </a:t>
            </a:r>
            <a:r>
              <a:rPr lang="en" sz="4000">
                <a:solidFill>
                  <a:schemeClr val="dk1"/>
                </a:solidFill>
                <a:latin typeface="Proxima Nova"/>
                <a:ea typeface="Proxima Nova"/>
                <a:cs typeface="Proxima Nova"/>
                <a:sym typeface="Proxima Nova"/>
              </a:rPr>
              <a:t>and </a:t>
            </a:r>
            <a:r>
              <a:rPr b="1" lang="en" sz="4000">
                <a:solidFill>
                  <a:schemeClr val="dk1"/>
                </a:solidFill>
                <a:latin typeface="Proxima Nova"/>
                <a:ea typeface="Proxima Nova"/>
                <a:cs typeface="Proxima Nova"/>
                <a:sym typeface="Proxima Nova"/>
              </a:rPr>
              <a:t>top 10 biopharma companies</a:t>
            </a:r>
            <a:endParaRPr b="1" sz="4000">
              <a:solidFill>
                <a:schemeClr val="dk1"/>
              </a:solidFill>
              <a:latin typeface="Proxima Nova"/>
              <a:ea typeface="Proxima Nova"/>
              <a:cs typeface="Proxima Nova"/>
              <a:sym typeface="Proxima Nova"/>
            </a:endParaRPr>
          </a:p>
        </p:txBody>
      </p:sp>
      <p:pic>
        <p:nvPicPr>
          <p:cNvPr id="770" name="Google Shape;770;p64"/>
          <p:cNvPicPr preferRelativeResize="0"/>
          <p:nvPr/>
        </p:nvPicPr>
        <p:blipFill>
          <a:blip r:embed="rId6">
            <a:alphaModFix/>
          </a:blip>
          <a:stretch>
            <a:fillRect/>
          </a:stretch>
        </p:blipFill>
        <p:spPr>
          <a:xfrm>
            <a:off x="10297750" y="4416188"/>
            <a:ext cx="12144901" cy="25974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p65"/>
          <p:cNvSpPr txBox="1"/>
          <p:nvPr/>
        </p:nvSpPr>
        <p:spPr>
          <a:xfrm>
            <a:off x="580050" y="580000"/>
            <a:ext cx="13218300" cy="380100"/>
          </a:xfrm>
          <a:prstGeom prst="rect">
            <a:avLst/>
          </a:prstGeom>
          <a:noFill/>
          <a:ln>
            <a:noFill/>
          </a:ln>
        </p:spPr>
        <p:txBody>
          <a:bodyPr anchorCtr="0" anchor="t" bIns="0" lIns="0" spcFirstLastPara="1" rIns="0" wrap="square" tIns="0">
            <a:spAutoFit/>
          </a:bodyPr>
          <a:lstStyle/>
          <a:p>
            <a:pPr indent="0" lvl="0" marL="0" rtl="0" algn="l">
              <a:lnSpc>
                <a:spcPct val="95000"/>
              </a:lnSpc>
              <a:spcBef>
                <a:spcPts val="0"/>
              </a:spcBef>
              <a:spcAft>
                <a:spcPts val="0"/>
              </a:spcAft>
              <a:buNone/>
            </a:pPr>
            <a:r>
              <a:rPr lang="en" sz="2600">
                <a:latin typeface="IBM Plex Mono"/>
                <a:ea typeface="IBM Plex Mono"/>
                <a:cs typeface="IBM Plex Mono"/>
                <a:sym typeface="IBM Plex Mono"/>
              </a:rPr>
              <a:t>[ GINKGO DATAPOINTS FUNCTIONAL GENOMICS ]</a:t>
            </a:r>
            <a:endParaRPr sz="2600">
              <a:latin typeface="IBM Plex Mono"/>
              <a:ea typeface="IBM Plex Mono"/>
              <a:cs typeface="IBM Plex Mono"/>
              <a:sym typeface="IBM Plex Mono"/>
            </a:endParaRPr>
          </a:p>
        </p:txBody>
      </p:sp>
      <p:sp>
        <p:nvSpPr>
          <p:cNvPr id="776" name="Google Shape;776;p65"/>
          <p:cNvSpPr txBox="1"/>
          <p:nvPr/>
        </p:nvSpPr>
        <p:spPr>
          <a:xfrm>
            <a:off x="503850" y="1480400"/>
            <a:ext cx="22008900" cy="8313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 sz="6000">
                <a:latin typeface="Proxima Nova"/>
                <a:ea typeface="Proxima Nova"/>
                <a:cs typeface="Proxima Nova"/>
                <a:sym typeface="Proxima Nova"/>
              </a:rPr>
              <a:t>We can work with the cell types of your choosing</a:t>
            </a:r>
            <a:endParaRPr sz="6000">
              <a:latin typeface="Proxima Nova"/>
              <a:ea typeface="Proxima Nova"/>
              <a:cs typeface="Proxima Nova"/>
              <a:sym typeface="Proxima Nova"/>
            </a:endParaRPr>
          </a:p>
        </p:txBody>
      </p:sp>
      <p:graphicFrame>
        <p:nvGraphicFramePr>
          <p:cNvPr id="777" name="Google Shape;777;p65"/>
          <p:cNvGraphicFramePr/>
          <p:nvPr/>
        </p:nvGraphicFramePr>
        <p:xfrm>
          <a:off x="580050" y="3274350"/>
          <a:ext cx="3000000" cy="3000000"/>
        </p:xfrm>
        <a:graphic>
          <a:graphicData uri="http://schemas.openxmlformats.org/drawingml/2006/table">
            <a:tbl>
              <a:tblPr>
                <a:noFill/>
                <a:tableStyleId>{19E75494-1AC4-4F6A-A398-5A9DB47FFFAE}</a:tableStyleId>
              </a:tblPr>
              <a:tblGrid>
                <a:gridCol w="4541525"/>
                <a:gridCol w="2526775"/>
                <a:gridCol w="2145600"/>
              </a:tblGrid>
              <a:tr h="489625">
                <a:tc>
                  <a:txBody>
                    <a:bodyPr/>
                    <a:lstStyle/>
                    <a:p>
                      <a:pPr indent="0" lvl="0" marL="0" rtl="0" algn="l">
                        <a:spcBef>
                          <a:spcPts val="0"/>
                        </a:spcBef>
                        <a:spcAft>
                          <a:spcPts val="0"/>
                        </a:spcAft>
                        <a:buNone/>
                      </a:pPr>
                      <a:r>
                        <a:rPr b="1" lang="en" sz="2000">
                          <a:solidFill>
                            <a:schemeClr val="dk1"/>
                          </a:solidFill>
                          <a:latin typeface="Helvetica Neue"/>
                          <a:ea typeface="Helvetica Neue"/>
                          <a:cs typeface="Helvetica Neue"/>
                          <a:sym typeface="Helvetica Neue"/>
                        </a:rPr>
                        <a:t>Cell </a:t>
                      </a:r>
                      <a:r>
                        <a:rPr b="1" lang="en" sz="2000">
                          <a:solidFill>
                            <a:schemeClr val="dk1"/>
                          </a:solidFill>
                          <a:latin typeface="Helvetica Neue"/>
                          <a:ea typeface="Helvetica Neue"/>
                          <a:cs typeface="Helvetica Neue"/>
                          <a:sym typeface="Helvetica Neue"/>
                        </a:rPr>
                        <a:t>type</a:t>
                      </a:r>
                      <a:endParaRPr b="1"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4B61FF">
                        <a:alpha val="10000"/>
                      </a:srgbClr>
                    </a:solidFill>
                  </a:tcPr>
                </a:tc>
                <a:tc>
                  <a:txBody>
                    <a:bodyPr/>
                    <a:lstStyle/>
                    <a:p>
                      <a:pPr indent="0" lvl="0" marL="0" rtl="0" algn="l">
                        <a:spcBef>
                          <a:spcPts val="0"/>
                        </a:spcBef>
                        <a:spcAft>
                          <a:spcPts val="0"/>
                        </a:spcAft>
                        <a:buNone/>
                      </a:pPr>
                      <a:r>
                        <a:rPr b="1" lang="en" sz="2000">
                          <a:solidFill>
                            <a:schemeClr val="dk1"/>
                          </a:solidFill>
                          <a:latin typeface="Helvetica Neue"/>
                          <a:ea typeface="Helvetica Neue"/>
                          <a:cs typeface="Helvetica Neue"/>
                          <a:sym typeface="Helvetica Neue"/>
                        </a:rPr>
                        <a:t>Source organism</a:t>
                      </a:r>
                      <a:endParaRPr b="1"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4B61FF">
                        <a:alpha val="10000"/>
                      </a:srgbClr>
                    </a:solidFill>
                  </a:tcPr>
                </a:tc>
                <a:tc>
                  <a:txBody>
                    <a:bodyPr/>
                    <a:lstStyle/>
                    <a:p>
                      <a:pPr indent="0" lvl="0" marL="0" rtl="0" algn="l">
                        <a:spcBef>
                          <a:spcPts val="0"/>
                        </a:spcBef>
                        <a:spcAft>
                          <a:spcPts val="0"/>
                        </a:spcAft>
                        <a:buNone/>
                      </a:pPr>
                      <a:r>
                        <a:rPr b="1" lang="en" sz="2000">
                          <a:solidFill>
                            <a:schemeClr val="dk1"/>
                          </a:solidFill>
                          <a:latin typeface="Helvetica Neue"/>
                          <a:ea typeface="Helvetica Neue"/>
                          <a:cs typeface="Helvetica Neue"/>
                          <a:sym typeface="Helvetica Neue"/>
                        </a:rPr>
                        <a:t>Tissue / organ</a:t>
                      </a:r>
                      <a:endParaRPr b="1"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4B61FF">
                        <a:alpha val="10000"/>
                      </a:srgbClr>
                    </a:solidFill>
                  </a:tcPr>
                </a:tc>
              </a:tr>
              <a:tr h="548900">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A549</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Human</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Lung</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1"/>
                      </a:solidFill>
                      <a:prstDash val="solid"/>
                      <a:round/>
                      <a:headEnd len="sm" w="sm" type="none"/>
                      <a:tailEnd len="sm" w="sm" type="none"/>
                    </a:lnB>
                  </a:tcPr>
                </a:tc>
              </a:tr>
              <a:tr h="548900">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HeLa</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Human</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Cervical</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548900">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HEK293</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Human	</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2000">
                          <a:solidFill>
                            <a:schemeClr val="dk1"/>
                          </a:solidFill>
                          <a:latin typeface="Helvetica Neue"/>
                          <a:ea typeface="Helvetica Neue"/>
                          <a:cs typeface="Helvetica Neue"/>
                          <a:sym typeface="Helvetica Neue"/>
                        </a:rPr>
                        <a:t>Kidney</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548900">
                <a:tc>
                  <a:txBody>
                    <a:bodyPr/>
                    <a:lstStyle/>
                    <a:p>
                      <a:pPr indent="0" lvl="0" marL="0" rtl="0" algn="l">
                        <a:spcBef>
                          <a:spcPts val="0"/>
                        </a:spcBef>
                        <a:spcAft>
                          <a:spcPts val="0"/>
                        </a:spcAft>
                        <a:buClr>
                          <a:schemeClr val="dk1"/>
                        </a:buClr>
                        <a:buSzPts val="1100"/>
                        <a:buFont typeface="Arial"/>
                        <a:buNone/>
                      </a:pPr>
                      <a:r>
                        <a:rPr lang="en" sz="2000">
                          <a:solidFill>
                            <a:schemeClr val="dk1"/>
                          </a:solidFill>
                          <a:latin typeface="Helvetica Neue"/>
                          <a:ea typeface="Helvetica Neue"/>
                          <a:cs typeface="Helvetica Neue"/>
                          <a:sym typeface="Helvetica Neue"/>
                        </a:rPr>
                        <a:t>U2 OS</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2000">
                          <a:solidFill>
                            <a:schemeClr val="dk1"/>
                          </a:solidFill>
                          <a:latin typeface="Helvetica Neue"/>
                          <a:ea typeface="Helvetica Neue"/>
                          <a:cs typeface="Helvetica Neue"/>
                          <a:sym typeface="Helvetica Neue"/>
                        </a:rPr>
                        <a:t>Human</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2000">
                          <a:solidFill>
                            <a:schemeClr val="dk1"/>
                          </a:solidFill>
                          <a:latin typeface="Helvetica Neue"/>
                          <a:ea typeface="Helvetica Neue"/>
                          <a:cs typeface="Helvetica Neue"/>
                          <a:sym typeface="Helvetica Neue"/>
                        </a:rPr>
                        <a:t>Osteosarcoma</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548900">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Normal Skin Fibroblasts</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Human</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Skin</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548900">
                <a:tc>
                  <a:txBody>
                    <a:bodyPr/>
                    <a:lstStyle/>
                    <a:p>
                      <a:pPr indent="0" lvl="0" marL="0" rtl="0" algn="l">
                        <a:spcBef>
                          <a:spcPts val="0"/>
                        </a:spcBef>
                        <a:spcAft>
                          <a:spcPts val="0"/>
                        </a:spcAft>
                        <a:buClr>
                          <a:schemeClr val="dk1"/>
                        </a:buClr>
                        <a:buSzPts val="1100"/>
                        <a:buFont typeface="Arial"/>
                        <a:buNone/>
                      </a:pPr>
                      <a:r>
                        <a:rPr lang="en" sz="2000">
                          <a:solidFill>
                            <a:schemeClr val="dk1"/>
                          </a:solidFill>
                          <a:latin typeface="Helvetica Neue"/>
                          <a:ea typeface="Helvetica Neue"/>
                          <a:cs typeface="Helvetica Neue"/>
                          <a:sym typeface="Helvetica Neue"/>
                        </a:rPr>
                        <a:t>Skeletal Myoblasts</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Human</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2000">
                          <a:solidFill>
                            <a:schemeClr val="dk1"/>
                          </a:solidFill>
                          <a:latin typeface="Helvetica Neue"/>
                          <a:ea typeface="Helvetica Neue"/>
                          <a:cs typeface="Helvetica Neue"/>
                          <a:sym typeface="Helvetica Neue"/>
                        </a:rPr>
                        <a:t>Skeletal</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548900">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Vascular smooth muscle</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Human</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Aorta</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548900">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Melanocytes</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Human</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Skin</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548900">
                <a:tc>
                  <a:txBody>
                    <a:bodyPr/>
                    <a:lstStyle/>
                    <a:p>
                      <a:pPr indent="0" lvl="0" marL="0" rtl="0" algn="l">
                        <a:spcBef>
                          <a:spcPts val="0"/>
                        </a:spcBef>
                        <a:spcAft>
                          <a:spcPts val="0"/>
                        </a:spcAft>
                        <a:buClr>
                          <a:schemeClr val="dk1"/>
                        </a:buClr>
                        <a:buSzPts val="1100"/>
                        <a:buFont typeface="Arial"/>
                        <a:buNone/>
                      </a:pPr>
                      <a:r>
                        <a:rPr lang="en" sz="2000">
                          <a:solidFill>
                            <a:schemeClr val="dk1"/>
                          </a:solidFill>
                          <a:latin typeface="Helvetica Neue"/>
                          <a:ea typeface="Helvetica Neue"/>
                          <a:cs typeface="Helvetica Neue"/>
                          <a:sym typeface="Helvetica Neue"/>
                        </a:rPr>
                        <a:t>PBMCs</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Human</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2000">
                          <a:solidFill>
                            <a:schemeClr val="dk1"/>
                          </a:solidFill>
                          <a:latin typeface="Helvetica Neue"/>
                          <a:ea typeface="Helvetica Neue"/>
                          <a:cs typeface="Helvetica Neue"/>
                          <a:sym typeface="Helvetica Neue"/>
                        </a:rPr>
                        <a:t>Blood</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548900">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THP-1</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2000">
                          <a:solidFill>
                            <a:schemeClr val="dk1"/>
                          </a:solidFill>
                          <a:latin typeface="Helvetica Neue"/>
                          <a:ea typeface="Helvetica Neue"/>
                          <a:cs typeface="Helvetica Neue"/>
                          <a:sym typeface="Helvetica Neue"/>
                        </a:rPr>
                        <a:t>Human</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2000">
                          <a:solidFill>
                            <a:schemeClr val="dk1"/>
                          </a:solidFill>
                          <a:latin typeface="Helvetica Neue"/>
                          <a:ea typeface="Helvetica Neue"/>
                          <a:cs typeface="Helvetica Neue"/>
                          <a:sym typeface="Helvetica Neue"/>
                        </a:rPr>
                        <a:t>Blood</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548900">
                <a:tc>
                  <a:txBody>
                    <a:bodyPr/>
                    <a:lstStyle/>
                    <a:p>
                      <a:pPr indent="0" lvl="0" marL="0" rtl="0" algn="l">
                        <a:spcBef>
                          <a:spcPts val="0"/>
                        </a:spcBef>
                        <a:spcAft>
                          <a:spcPts val="0"/>
                        </a:spcAft>
                        <a:buClr>
                          <a:schemeClr val="dk1"/>
                        </a:buClr>
                        <a:buSzPts val="1100"/>
                        <a:buFont typeface="Arial"/>
                        <a:buNone/>
                      </a:pPr>
                      <a:r>
                        <a:rPr lang="en" sz="2000">
                          <a:solidFill>
                            <a:schemeClr val="dk1"/>
                          </a:solidFill>
                          <a:latin typeface="Helvetica Neue"/>
                          <a:ea typeface="Helvetica Neue"/>
                          <a:cs typeface="Helvetica Neue"/>
                          <a:sym typeface="Helvetica Neue"/>
                        </a:rPr>
                        <a:t>CAR T cells</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Human</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2000">
                          <a:solidFill>
                            <a:schemeClr val="dk1"/>
                          </a:solidFill>
                          <a:latin typeface="Helvetica Neue"/>
                          <a:ea typeface="Helvetica Neue"/>
                          <a:cs typeface="Helvetica Neue"/>
                          <a:sym typeface="Helvetica Neue"/>
                        </a:rPr>
                        <a:t>Blood</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548900">
                <a:tc>
                  <a:txBody>
                    <a:bodyPr/>
                    <a:lstStyle/>
                    <a:p>
                      <a:pPr indent="0" lvl="0" marL="0" rtl="0" algn="l">
                        <a:spcBef>
                          <a:spcPts val="0"/>
                        </a:spcBef>
                        <a:spcAft>
                          <a:spcPts val="0"/>
                        </a:spcAft>
                        <a:buClr>
                          <a:schemeClr val="dk1"/>
                        </a:buClr>
                        <a:buSzPts val="1100"/>
                        <a:buFont typeface="Arial"/>
                        <a:buNone/>
                      </a:pPr>
                      <a:r>
                        <a:rPr lang="en" sz="2000">
                          <a:solidFill>
                            <a:schemeClr val="dk1"/>
                          </a:solidFill>
                          <a:latin typeface="Helvetica Neue"/>
                          <a:ea typeface="Helvetica Neue"/>
                          <a:cs typeface="Helvetica Neue"/>
                          <a:sym typeface="Helvetica Neue"/>
                        </a:rPr>
                        <a:t>Small Lung Airway Epithelial</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Human</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2000">
                          <a:solidFill>
                            <a:schemeClr val="dk1"/>
                          </a:solidFill>
                          <a:latin typeface="Helvetica Neue"/>
                          <a:ea typeface="Helvetica Neue"/>
                          <a:cs typeface="Helvetica Neue"/>
                          <a:sym typeface="Helvetica Neue"/>
                        </a:rPr>
                        <a:t>Lung</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548900">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iPSC derived glutamatergic neurons</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Human</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Brain</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548900">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Microglia</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Human</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Brain</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548900">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HT-1197</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Human</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Bladder</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548900">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5637</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Human</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Bladder</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548900">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HT-1376</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Human</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Bladder</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sp>
        <p:nvSpPr>
          <p:cNvPr id="778" name="Google Shape;778;p65"/>
          <p:cNvSpPr txBox="1"/>
          <p:nvPr/>
        </p:nvSpPr>
        <p:spPr>
          <a:xfrm>
            <a:off x="427650" y="2635675"/>
            <a:ext cx="7068300" cy="543300"/>
          </a:xfrm>
          <a:prstGeom prst="rect">
            <a:avLst/>
          </a:prstGeom>
          <a:noFill/>
          <a:ln>
            <a:noFill/>
          </a:ln>
        </p:spPr>
        <p:txBody>
          <a:bodyPr anchorCtr="0" anchor="t" bIns="91400" lIns="91400" spcFirstLastPara="1" rIns="91400" wrap="square" tIns="91400">
            <a:noAutofit/>
          </a:bodyPr>
          <a:lstStyle/>
          <a:p>
            <a:pPr indent="0" lvl="0" marL="0" rtl="0" algn="l">
              <a:spcBef>
                <a:spcPts val="0"/>
              </a:spcBef>
              <a:spcAft>
                <a:spcPts val="0"/>
              </a:spcAft>
              <a:buNone/>
            </a:pPr>
            <a:r>
              <a:rPr b="1" lang="en" sz="2400">
                <a:latin typeface="Helvetica Neue"/>
                <a:ea typeface="Helvetica Neue"/>
                <a:cs typeface="Helvetica Neue"/>
                <a:sym typeface="Helvetica Neue"/>
              </a:rPr>
              <a:t>Cell types onboarded on drug-seq</a:t>
            </a:r>
            <a:endParaRPr sz="2400">
              <a:solidFill>
                <a:srgbClr val="999999"/>
              </a:solidFill>
              <a:latin typeface="Helvetica Neue"/>
              <a:ea typeface="Helvetica Neue"/>
              <a:cs typeface="Helvetica Neue"/>
              <a:sym typeface="Helvetica Neue"/>
            </a:endParaRPr>
          </a:p>
        </p:txBody>
      </p:sp>
      <p:graphicFrame>
        <p:nvGraphicFramePr>
          <p:cNvPr id="779" name="Google Shape;779;p65"/>
          <p:cNvGraphicFramePr/>
          <p:nvPr/>
        </p:nvGraphicFramePr>
        <p:xfrm>
          <a:off x="13040425" y="3255175"/>
          <a:ext cx="3000000" cy="3000000"/>
        </p:xfrm>
        <a:graphic>
          <a:graphicData uri="http://schemas.openxmlformats.org/drawingml/2006/table">
            <a:tbl>
              <a:tblPr>
                <a:noFill/>
                <a:tableStyleId>{19E75494-1AC4-4F6A-A398-5A9DB47FFFAE}</a:tableStyleId>
              </a:tblPr>
              <a:tblGrid>
                <a:gridCol w="3071300"/>
                <a:gridCol w="3071300"/>
                <a:gridCol w="3071300"/>
              </a:tblGrid>
              <a:tr h="586025">
                <a:tc>
                  <a:txBody>
                    <a:bodyPr/>
                    <a:lstStyle/>
                    <a:p>
                      <a:pPr indent="0" lvl="0" marL="0" rtl="0" algn="l">
                        <a:spcBef>
                          <a:spcPts val="0"/>
                        </a:spcBef>
                        <a:spcAft>
                          <a:spcPts val="0"/>
                        </a:spcAft>
                        <a:buNone/>
                      </a:pPr>
                      <a:r>
                        <a:rPr b="1" lang="en" sz="2000">
                          <a:solidFill>
                            <a:schemeClr val="dk1"/>
                          </a:solidFill>
                          <a:latin typeface="Helvetica Neue"/>
                          <a:ea typeface="Helvetica Neue"/>
                          <a:cs typeface="Helvetica Neue"/>
                          <a:sym typeface="Helvetica Neue"/>
                        </a:rPr>
                        <a:t>Cell line</a:t>
                      </a:r>
                      <a:endParaRPr b="1"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4B61FF">
                        <a:alpha val="10000"/>
                      </a:srgbClr>
                    </a:solidFill>
                  </a:tcPr>
                </a:tc>
                <a:tc>
                  <a:txBody>
                    <a:bodyPr/>
                    <a:lstStyle/>
                    <a:p>
                      <a:pPr indent="0" lvl="0" marL="0" rtl="0" algn="l">
                        <a:spcBef>
                          <a:spcPts val="0"/>
                        </a:spcBef>
                        <a:spcAft>
                          <a:spcPts val="0"/>
                        </a:spcAft>
                        <a:buNone/>
                      </a:pPr>
                      <a:r>
                        <a:rPr b="1" lang="en" sz="2000">
                          <a:solidFill>
                            <a:schemeClr val="dk1"/>
                          </a:solidFill>
                          <a:latin typeface="Helvetica Neue"/>
                          <a:ea typeface="Helvetica Neue"/>
                          <a:cs typeface="Helvetica Neue"/>
                          <a:sym typeface="Helvetica Neue"/>
                        </a:rPr>
                        <a:t>Source organism</a:t>
                      </a:r>
                      <a:endParaRPr b="1"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4B61FF">
                        <a:alpha val="10000"/>
                      </a:srgbClr>
                    </a:solidFill>
                  </a:tcPr>
                </a:tc>
                <a:tc>
                  <a:txBody>
                    <a:bodyPr/>
                    <a:lstStyle/>
                    <a:p>
                      <a:pPr indent="0" lvl="0" marL="0" rtl="0" algn="l">
                        <a:spcBef>
                          <a:spcPts val="0"/>
                        </a:spcBef>
                        <a:spcAft>
                          <a:spcPts val="0"/>
                        </a:spcAft>
                        <a:buNone/>
                      </a:pPr>
                      <a:r>
                        <a:rPr b="1" lang="en" sz="2000">
                          <a:solidFill>
                            <a:schemeClr val="dk1"/>
                          </a:solidFill>
                          <a:latin typeface="Helvetica Neue"/>
                          <a:ea typeface="Helvetica Neue"/>
                          <a:cs typeface="Helvetica Neue"/>
                          <a:sym typeface="Helvetica Neue"/>
                        </a:rPr>
                        <a:t>Tissue / organ</a:t>
                      </a:r>
                      <a:endParaRPr b="1"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4B61FF">
                        <a:alpha val="10000"/>
                      </a:srgbClr>
                    </a:solidFill>
                  </a:tcPr>
                </a:tc>
              </a:tr>
              <a:tr h="586025">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Caco-2</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Human</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Colorectal</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1"/>
                      </a:solidFill>
                      <a:prstDash val="solid"/>
                      <a:round/>
                      <a:headEnd len="sm" w="sm" type="none"/>
                      <a:tailEnd len="sm" w="sm" type="none"/>
                    </a:lnB>
                  </a:tcPr>
                </a:tc>
              </a:tr>
              <a:tr h="586025">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HCT116</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Human</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Colorectal</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586025">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HepG2</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Human</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Liver</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586025">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HIEC-6</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Human</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Intestine</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586025">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Huh7</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Human</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Liver</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586025">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MCF7</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Human</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Breast</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586025">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Sk-N-AS</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Human</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Brain</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586025">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SW480</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Human</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Intestine</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586025">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T24</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Human</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Bladder</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586025">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Jurkat</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Human</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Blood</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586025">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Raji</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Human</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Bone</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586025">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K562</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Human</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Bone Marrow</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586025">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ARPE-19</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Human</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Epithelial</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586025">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Expi-293f</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Human</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Kidney</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586025">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LentiX-293T</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Human</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Kidney</a:t>
                      </a:r>
                      <a:endParaRPr sz="20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sp>
        <p:nvSpPr>
          <p:cNvPr id="780" name="Google Shape;780;p65"/>
          <p:cNvSpPr txBox="1"/>
          <p:nvPr/>
        </p:nvSpPr>
        <p:spPr>
          <a:xfrm>
            <a:off x="13111900" y="2635675"/>
            <a:ext cx="9213900" cy="543300"/>
          </a:xfrm>
          <a:prstGeom prst="rect">
            <a:avLst/>
          </a:prstGeom>
          <a:noFill/>
          <a:ln>
            <a:noFill/>
          </a:ln>
        </p:spPr>
        <p:txBody>
          <a:bodyPr anchorCtr="0" anchor="t" bIns="91400" lIns="91400" spcFirstLastPara="1" rIns="91400" wrap="square" tIns="91400">
            <a:noAutofit/>
          </a:bodyPr>
          <a:lstStyle/>
          <a:p>
            <a:pPr indent="0" lvl="0" marL="0" rtl="0" algn="l">
              <a:spcBef>
                <a:spcPts val="0"/>
              </a:spcBef>
              <a:spcAft>
                <a:spcPts val="0"/>
              </a:spcAft>
              <a:buNone/>
            </a:pPr>
            <a:r>
              <a:rPr b="1" lang="en" sz="2400">
                <a:latin typeface="Helvetica Neue"/>
                <a:ea typeface="Helvetica Neue"/>
                <a:cs typeface="Helvetica Neue"/>
                <a:sym typeface="Helvetica Neue"/>
              </a:rPr>
              <a:t>Additional cell types onboarded on the Ginkgo platform</a:t>
            </a:r>
            <a:endParaRPr sz="2400">
              <a:solidFill>
                <a:srgbClr val="999999"/>
              </a:solidFill>
              <a:latin typeface="Helvetica Neue"/>
              <a:ea typeface="Helvetica Neue"/>
              <a:cs typeface="Helvetica Neue"/>
              <a:sym typeface="Helvetica Neue"/>
            </a:endParaRPr>
          </a:p>
        </p:txBody>
      </p:sp>
      <p:sp>
        <p:nvSpPr>
          <p:cNvPr id="781" name="Google Shape;781;p65"/>
          <p:cNvSpPr/>
          <p:nvPr/>
        </p:nvSpPr>
        <p:spPr>
          <a:xfrm>
            <a:off x="9907250" y="9801875"/>
            <a:ext cx="441600" cy="3293400"/>
          </a:xfrm>
          <a:prstGeom prst="rightBrace">
            <a:avLst>
              <a:gd fmla="val 50000" name="adj1"/>
              <a:gd fmla="val 50000" name="adj2"/>
            </a:avLst>
          </a:prstGeom>
          <a:noFill/>
          <a:ln cap="flat" cmpd="sng" w="9525">
            <a:solidFill>
              <a:srgbClr val="4B61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82" name="Google Shape;782;p65"/>
          <p:cNvSpPr txBox="1"/>
          <p:nvPr/>
        </p:nvSpPr>
        <p:spPr>
          <a:xfrm>
            <a:off x="10462150" y="10681675"/>
            <a:ext cx="2229600" cy="174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latin typeface="Helvetica Neue"/>
                <a:ea typeface="Helvetica Neue"/>
                <a:cs typeface="Helvetica Neue"/>
                <a:sym typeface="Helvetica Neue"/>
              </a:rPr>
              <a:t>Roadmap - </a:t>
            </a:r>
            <a:br>
              <a:rPr lang="en" sz="2400">
                <a:latin typeface="Helvetica Neue"/>
                <a:ea typeface="Helvetica Neue"/>
                <a:cs typeface="Helvetica Neue"/>
                <a:sym typeface="Helvetica Neue"/>
              </a:rPr>
            </a:br>
            <a:r>
              <a:rPr lang="en" sz="2400">
                <a:latin typeface="Helvetica Neue"/>
                <a:ea typeface="Helvetica Neue"/>
                <a:cs typeface="Helvetica Neue"/>
                <a:sym typeface="Helvetica Neue"/>
              </a:rPr>
              <a:t>to be onboarded </a:t>
            </a:r>
            <a:br>
              <a:rPr lang="en" sz="2400">
                <a:latin typeface="Helvetica Neue"/>
                <a:ea typeface="Helvetica Neue"/>
                <a:cs typeface="Helvetica Neue"/>
                <a:sym typeface="Helvetica Neue"/>
              </a:rPr>
            </a:br>
            <a:r>
              <a:rPr lang="en" sz="2400">
                <a:latin typeface="Helvetica Neue"/>
                <a:ea typeface="Helvetica Neue"/>
                <a:cs typeface="Helvetica Neue"/>
                <a:sym typeface="Helvetica Neue"/>
              </a:rPr>
              <a:t>by EOY</a:t>
            </a:r>
            <a:endParaRPr sz="2400">
              <a:latin typeface="Helvetica Neue"/>
              <a:ea typeface="Helvetica Neue"/>
              <a:cs typeface="Helvetica Neue"/>
              <a:sym typeface="Helvetica Neue"/>
            </a:endParaRPr>
          </a:p>
        </p:txBody>
      </p:sp>
      <p:sp>
        <p:nvSpPr>
          <p:cNvPr id="783" name="Google Shape;783;p65"/>
          <p:cNvSpPr txBox="1"/>
          <p:nvPr/>
        </p:nvSpPr>
        <p:spPr>
          <a:xfrm>
            <a:off x="12510275" y="12918150"/>
            <a:ext cx="9815400" cy="543300"/>
          </a:xfrm>
          <a:prstGeom prst="rect">
            <a:avLst/>
          </a:prstGeom>
          <a:noFill/>
          <a:ln>
            <a:noFill/>
          </a:ln>
        </p:spPr>
        <p:txBody>
          <a:bodyPr anchorCtr="0" anchor="t" bIns="91400" lIns="91400" spcFirstLastPara="1" rIns="91400" wrap="square" tIns="91400">
            <a:noAutofit/>
          </a:bodyPr>
          <a:lstStyle/>
          <a:p>
            <a:pPr indent="0" lvl="0" marL="0" rtl="0" algn="l">
              <a:spcBef>
                <a:spcPts val="0"/>
              </a:spcBef>
              <a:spcAft>
                <a:spcPts val="0"/>
              </a:spcAft>
              <a:buNone/>
            </a:pPr>
            <a:r>
              <a:rPr b="1" lang="en" sz="2400">
                <a:latin typeface="Helvetica Neue"/>
                <a:ea typeface="Helvetica Neue"/>
                <a:cs typeface="Helvetica Neue"/>
                <a:sym typeface="Helvetica Neue"/>
              </a:rPr>
              <a:t>…and many more! We have worked with ~100 human cell types</a:t>
            </a:r>
            <a:endParaRPr b="1" sz="2400">
              <a:solidFill>
                <a:srgbClr val="999999"/>
              </a:solidFill>
              <a:latin typeface="Helvetica Neue"/>
              <a:ea typeface="Helvetica Neue"/>
              <a:cs typeface="Helvetica Neue"/>
              <a:sym typeface="Helvetica Neue"/>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p66"/>
          <p:cNvSpPr txBox="1"/>
          <p:nvPr/>
        </p:nvSpPr>
        <p:spPr>
          <a:xfrm>
            <a:off x="580050" y="1037200"/>
            <a:ext cx="21168600" cy="9234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100"/>
              </a:spcBef>
              <a:spcAft>
                <a:spcPts val="100"/>
              </a:spcAft>
              <a:buNone/>
            </a:pPr>
            <a:r>
              <a:rPr lang="en" sz="6000">
                <a:solidFill>
                  <a:schemeClr val="dk1"/>
                </a:solidFill>
                <a:latin typeface="Proxima Nova"/>
                <a:ea typeface="Proxima Nova"/>
                <a:cs typeface="Proxima Nova"/>
                <a:sym typeface="Proxima Nova"/>
              </a:rPr>
              <a:t>We released sample perturbation datasets to the public</a:t>
            </a:r>
            <a:r>
              <a:rPr lang="en" sz="6000">
                <a:solidFill>
                  <a:schemeClr val="dk1"/>
                </a:solidFill>
                <a:highlight>
                  <a:srgbClr val="E2D0FF"/>
                </a:highlight>
                <a:latin typeface="Proxima Nova"/>
                <a:ea typeface="Proxima Nova"/>
                <a:cs typeface="Proxima Nova"/>
                <a:sym typeface="Proxima Nova"/>
              </a:rPr>
              <a:t> </a:t>
            </a:r>
            <a:endParaRPr sz="6000">
              <a:solidFill>
                <a:srgbClr val="666666"/>
              </a:solidFill>
              <a:latin typeface="Proxima Nova"/>
              <a:ea typeface="Proxima Nova"/>
              <a:cs typeface="Proxima Nova"/>
              <a:sym typeface="Proxima Nova"/>
            </a:endParaRPr>
          </a:p>
        </p:txBody>
      </p:sp>
      <p:sp>
        <p:nvSpPr>
          <p:cNvPr id="789" name="Google Shape;789;p66"/>
          <p:cNvSpPr/>
          <p:nvPr/>
        </p:nvSpPr>
        <p:spPr>
          <a:xfrm rot="5400000">
            <a:off x="11691025" y="2235700"/>
            <a:ext cx="76800" cy="22327500"/>
          </a:xfrm>
          <a:prstGeom prst="rect">
            <a:avLst/>
          </a:prstGeom>
          <a:gradFill>
            <a:gsLst>
              <a:gs pos="0">
                <a:srgbClr val="FFAFFF"/>
              </a:gs>
              <a:gs pos="50000">
                <a:srgbClr val="956EFF"/>
              </a:gs>
              <a:gs pos="100000">
                <a:srgbClr val="4B61FF"/>
              </a:gs>
            </a:gsLst>
            <a:lin ang="5400012" scaled="0"/>
          </a:gradFill>
          <a:ln>
            <a:noFill/>
          </a:ln>
        </p:spPr>
        <p:txBody>
          <a:bodyPr anchorCtr="0" anchor="ctr" bIns="91400" lIns="91400" spcFirstLastPara="1" rIns="91400" wrap="square" tIns="91400">
            <a:noAutofit/>
          </a:bodyPr>
          <a:lstStyle/>
          <a:p>
            <a:pPr indent="0" lvl="0" marL="0" rtl="0" algn="ctr">
              <a:spcBef>
                <a:spcPts val="0"/>
              </a:spcBef>
              <a:spcAft>
                <a:spcPts val="0"/>
              </a:spcAft>
              <a:buNone/>
            </a:pPr>
            <a:r>
              <a:t/>
            </a:r>
            <a:endParaRPr sz="1300"/>
          </a:p>
        </p:txBody>
      </p:sp>
      <p:sp>
        <p:nvSpPr>
          <p:cNvPr id="790" name="Google Shape;790;p66"/>
          <p:cNvSpPr txBox="1"/>
          <p:nvPr/>
        </p:nvSpPr>
        <p:spPr>
          <a:xfrm>
            <a:off x="724375" y="3283750"/>
            <a:ext cx="10581000" cy="10574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latin typeface="Helvetica Neue"/>
                <a:ea typeface="Helvetica Neue"/>
                <a:cs typeface="Helvetica Neue"/>
                <a:sym typeface="Helvetica Neue"/>
              </a:rPr>
              <a:t>RELEASE DATE</a:t>
            </a:r>
            <a:endParaRPr sz="2500">
              <a:latin typeface="Helvetica Neue"/>
              <a:ea typeface="Helvetica Neue"/>
              <a:cs typeface="Helvetica Neue"/>
              <a:sym typeface="Helvetica Neue"/>
            </a:endParaRPr>
          </a:p>
          <a:p>
            <a:pPr indent="-387350" lvl="0" marL="457200" rtl="0" algn="l">
              <a:spcBef>
                <a:spcPts val="0"/>
              </a:spcBef>
              <a:spcAft>
                <a:spcPts val="0"/>
              </a:spcAft>
              <a:buSzPts val="2500"/>
              <a:buFont typeface="Helvetica Neue"/>
              <a:buChar char="●"/>
            </a:pPr>
            <a:r>
              <a:rPr lang="en" sz="2500">
                <a:latin typeface="Helvetica Neue"/>
                <a:ea typeface="Helvetica Neue"/>
                <a:cs typeface="Helvetica Neue"/>
                <a:sym typeface="Helvetica Neue"/>
              </a:rPr>
              <a:t>December 2024</a:t>
            </a:r>
            <a:endParaRPr sz="2500">
              <a:latin typeface="Helvetica Neue"/>
              <a:ea typeface="Helvetica Neue"/>
              <a:cs typeface="Helvetica Neue"/>
              <a:sym typeface="Helvetica Neue"/>
            </a:endParaRPr>
          </a:p>
          <a:p>
            <a:pPr indent="0" lvl="0" marL="0" rtl="0" algn="l">
              <a:spcBef>
                <a:spcPts val="0"/>
              </a:spcBef>
              <a:spcAft>
                <a:spcPts val="0"/>
              </a:spcAft>
              <a:buNone/>
            </a:pPr>
            <a:r>
              <a:t/>
            </a:r>
            <a:endParaRPr sz="2500">
              <a:latin typeface="Helvetica Neue"/>
              <a:ea typeface="Helvetica Neue"/>
              <a:cs typeface="Helvetica Neue"/>
              <a:sym typeface="Helvetica Neue"/>
            </a:endParaRPr>
          </a:p>
          <a:p>
            <a:pPr indent="0" lvl="0" marL="0" rtl="0" algn="l">
              <a:spcBef>
                <a:spcPts val="0"/>
              </a:spcBef>
              <a:spcAft>
                <a:spcPts val="0"/>
              </a:spcAft>
              <a:buNone/>
            </a:pPr>
            <a:r>
              <a:rPr lang="en" sz="2500">
                <a:latin typeface="Helvetica Neue"/>
                <a:ea typeface="Helvetica Neue"/>
                <a:cs typeface="Helvetica Neue"/>
                <a:sym typeface="Helvetica Neue"/>
              </a:rPr>
              <a:t>DATA PACKAGE</a:t>
            </a:r>
            <a:endParaRPr sz="2500">
              <a:latin typeface="Helvetica Neue"/>
              <a:ea typeface="Helvetica Neue"/>
              <a:cs typeface="Helvetica Neue"/>
              <a:sym typeface="Helvetica Neue"/>
            </a:endParaRPr>
          </a:p>
          <a:p>
            <a:pPr indent="-387350" lvl="0" marL="457200" rtl="0" algn="l">
              <a:spcBef>
                <a:spcPts val="0"/>
              </a:spcBef>
              <a:spcAft>
                <a:spcPts val="0"/>
              </a:spcAft>
              <a:buSzPts val="2500"/>
              <a:buFont typeface="Helvetica Neue"/>
              <a:buChar char="●"/>
            </a:pPr>
            <a:r>
              <a:rPr lang="en" sz="2500">
                <a:latin typeface="Helvetica Neue"/>
                <a:ea typeface="Helvetica Neue"/>
                <a:cs typeface="Helvetica Neue"/>
                <a:sym typeface="Helvetica Neue"/>
              </a:rPr>
              <a:t>Metadata for a subset of 10 compounds and all controls</a:t>
            </a:r>
            <a:endParaRPr sz="2500">
              <a:latin typeface="Helvetica Neue"/>
              <a:ea typeface="Helvetica Neue"/>
              <a:cs typeface="Helvetica Neue"/>
              <a:sym typeface="Helvetica Neue"/>
            </a:endParaRPr>
          </a:p>
          <a:p>
            <a:pPr indent="-387350" lvl="0" marL="457200" rtl="0" algn="l">
              <a:spcBef>
                <a:spcPts val="0"/>
              </a:spcBef>
              <a:spcAft>
                <a:spcPts val="0"/>
              </a:spcAft>
              <a:buSzPts val="2500"/>
              <a:buFont typeface="Helvetica Neue"/>
              <a:buChar char="●"/>
            </a:pPr>
            <a:r>
              <a:rPr lang="en" sz="2500">
                <a:latin typeface="Helvetica Neue"/>
                <a:ea typeface="Helvetica Neue"/>
                <a:cs typeface="Helvetica Neue"/>
                <a:sym typeface="Helvetica Neue"/>
              </a:rPr>
              <a:t>PDF outlining the experimental set up</a:t>
            </a:r>
            <a:endParaRPr sz="2500">
              <a:latin typeface="Helvetica Neue"/>
              <a:ea typeface="Helvetica Neue"/>
              <a:cs typeface="Helvetica Neue"/>
              <a:sym typeface="Helvetica Neue"/>
            </a:endParaRPr>
          </a:p>
          <a:p>
            <a:pPr indent="0" lvl="0" marL="0" rtl="0" algn="l">
              <a:spcBef>
                <a:spcPts val="0"/>
              </a:spcBef>
              <a:spcAft>
                <a:spcPts val="0"/>
              </a:spcAft>
              <a:buNone/>
            </a:pPr>
            <a:r>
              <a:t/>
            </a:r>
            <a:endParaRPr sz="2500">
              <a:latin typeface="Helvetica Neue"/>
              <a:ea typeface="Helvetica Neue"/>
              <a:cs typeface="Helvetica Neue"/>
              <a:sym typeface="Helvetica Neue"/>
            </a:endParaRPr>
          </a:p>
          <a:p>
            <a:pPr indent="0" lvl="0" marL="0" rtl="0" algn="l">
              <a:spcBef>
                <a:spcPts val="0"/>
              </a:spcBef>
              <a:spcAft>
                <a:spcPts val="0"/>
              </a:spcAft>
              <a:buNone/>
            </a:pPr>
            <a:r>
              <a:rPr lang="en" sz="2500">
                <a:latin typeface="Helvetica Neue"/>
                <a:ea typeface="Helvetica Neue"/>
                <a:cs typeface="Helvetica Neue"/>
                <a:sym typeface="Helvetica Neue"/>
              </a:rPr>
              <a:t>CELL TYPES</a:t>
            </a:r>
            <a:endParaRPr sz="2500">
              <a:latin typeface="Helvetica Neue"/>
              <a:ea typeface="Helvetica Neue"/>
              <a:cs typeface="Helvetica Neue"/>
              <a:sym typeface="Helvetica Neue"/>
            </a:endParaRPr>
          </a:p>
          <a:p>
            <a:pPr indent="-387350" lvl="0" marL="457200" rtl="0" algn="l">
              <a:spcBef>
                <a:spcPts val="0"/>
              </a:spcBef>
              <a:spcAft>
                <a:spcPts val="0"/>
              </a:spcAft>
              <a:buSzPts val="2500"/>
              <a:buFont typeface="Helvetica Neue"/>
              <a:buChar char="●"/>
            </a:pPr>
            <a:r>
              <a:rPr lang="en" sz="2500">
                <a:latin typeface="Helvetica Neue"/>
                <a:ea typeface="Helvetica Neue"/>
                <a:cs typeface="Helvetica Neue"/>
                <a:sym typeface="Helvetica Neue"/>
              </a:rPr>
              <a:t>Human melanocytes cells, aortic smooth muscle cells, dermal fibroblast, and skeletal muscle myoblasts</a:t>
            </a:r>
            <a:endParaRPr sz="2500">
              <a:latin typeface="Helvetica Neue"/>
              <a:ea typeface="Helvetica Neue"/>
              <a:cs typeface="Helvetica Neue"/>
              <a:sym typeface="Helvetica Neue"/>
            </a:endParaRPr>
          </a:p>
          <a:p>
            <a:pPr indent="0" lvl="0" marL="0" rtl="0" algn="l">
              <a:spcBef>
                <a:spcPts val="0"/>
              </a:spcBef>
              <a:spcAft>
                <a:spcPts val="0"/>
              </a:spcAft>
              <a:buNone/>
            </a:pPr>
            <a:r>
              <a:t/>
            </a:r>
            <a:endParaRPr sz="2500">
              <a:latin typeface="Helvetica Neue"/>
              <a:ea typeface="Helvetica Neue"/>
              <a:cs typeface="Helvetica Neue"/>
              <a:sym typeface="Helvetica Neue"/>
            </a:endParaRPr>
          </a:p>
          <a:p>
            <a:pPr indent="0" lvl="0" marL="0" rtl="0" algn="l">
              <a:spcBef>
                <a:spcPts val="0"/>
              </a:spcBef>
              <a:spcAft>
                <a:spcPts val="0"/>
              </a:spcAft>
              <a:buNone/>
            </a:pPr>
            <a:r>
              <a:rPr lang="en" sz="2500">
                <a:latin typeface="Helvetica Neue"/>
                <a:ea typeface="Helvetica Neue"/>
                <a:cs typeface="Helvetica Neue"/>
                <a:sym typeface="Helvetica Neue"/>
              </a:rPr>
              <a:t>PERTURBATIONS</a:t>
            </a:r>
            <a:endParaRPr sz="2500">
              <a:latin typeface="Helvetica Neue"/>
              <a:ea typeface="Helvetica Neue"/>
              <a:cs typeface="Helvetica Neue"/>
              <a:sym typeface="Helvetica Neue"/>
            </a:endParaRPr>
          </a:p>
          <a:p>
            <a:pPr indent="-387350" lvl="0" marL="457200" rtl="0" algn="l">
              <a:spcBef>
                <a:spcPts val="0"/>
              </a:spcBef>
              <a:spcAft>
                <a:spcPts val="0"/>
              </a:spcAft>
              <a:buSzPts val="2500"/>
              <a:buFont typeface="Helvetica Neue"/>
              <a:buChar char="●"/>
            </a:pPr>
            <a:r>
              <a:rPr lang="en" sz="2500">
                <a:latin typeface="Helvetica Neue"/>
                <a:ea typeface="Helvetica Neue"/>
                <a:cs typeface="Helvetica Neue"/>
                <a:sym typeface="Helvetica Neue"/>
              </a:rPr>
              <a:t>85 compounds, 6 concentrations, 4 replicates</a:t>
            </a:r>
            <a:endParaRPr sz="2500">
              <a:latin typeface="Helvetica Neue"/>
              <a:ea typeface="Helvetica Neue"/>
              <a:cs typeface="Helvetica Neue"/>
              <a:sym typeface="Helvetica Neue"/>
            </a:endParaRPr>
          </a:p>
          <a:p>
            <a:pPr indent="0" lvl="0" marL="0" rtl="0" algn="l">
              <a:spcBef>
                <a:spcPts val="0"/>
              </a:spcBef>
              <a:spcAft>
                <a:spcPts val="0"/>
              </a:spcAft>
              <a:buNone/>
            </a:pPr>
            <a:r>
              <a:t/>
            </a:r>
            <a:endParaRPr sz="2500">
              <a:latin typeface="Helvetica Neue"/>
              <a:ea typeface="Helvetica Neue"/>
              <a:cs typeface="Helvetica Neue"/>
              <a:sym typeface="Helvetica Neue"/>
            </a:endParaRPr>
          </a:p>
          <a:p>
            <a:pPr indent="0" lvl="0" marL="0" rtl="0" algn="l">
              <a:spcBef>
                <a:spcPts val="0"/>
              </a:spcBef>
              <a:spcAft>
                <a:spcPts val="0"/>
              </a:spcAft>
              <a:buNone/>
            </a:pPr>
            <a:r>
              <a:rPr lang="en" sz="2500">
                <a:latin typeface="Helvetica Neue"/>
                <a:ea typeface="Helvetica Neue"/>
                <a:cs typeface="Helvetica Neue"/>
                <a:sym typeface="Helvetica Neue"/>
              </a:rPr>
              <a:t>SEQUENCING DEPTH</a:t>
            </a:r>
            <a:endParaRPr sz="2500">
              <a:latin typeface="Helvetica Neue"/>
              <a:ea typeface="Helvetica Neue"/>
              <a:cs typeface="Helvetica Neue"/>
              <a:sym typeface="Helvetica Neue"/>
            </a:endParaRPr>
          </a:p>
          <a:p>
            <a:pPr indent="-387350" lvl="0" marL="457200" rtl="0" algn="l">
              <a:spcBef>
                <a:spcPts val="0"/>
              </a:spcBef>
              <a:spcAft>
                <a:spcPts val="0"/>
              </a:spcAft>
              <a:buSzPts val="2500"/>
              <a:buFont typeface="Helvetica Neue"/>
              <a:buChar char="●"/>
            </a:pPr>
            <a:r>
              <a:rPr lang="en" sz="2500">
                <a:latin typeface="Helvetica Neue"/>
                <a:ea typeface="Helvetica Neue"/>
                <a:cs typeface="Helvetica Neue"/>
                <a:sym typeface="Helvetica Neue"/>
              </a:rPr>
              <a:t>2M reads</a:t>
            </a:r>
            <a:endParaRPr sz="2500">
              <a:latin typeface="Helvetica Neue"/>
              <a:ea typeface="Helvetica Neue"/>
              <a:cs typeface="Helvetica Neue"/>
              <a:sym typeface="Helvetica Neue"/>
            </a:endParaRPr>
          </a:p>
          <a:p>
            <a:pPr indent="0" lvl="0" marL="0" rtl="0" algn="l">
              <a:spcBef>
                <a:spcPts val="0"/>
              </a:spcBef>
              <a:spcAft>
                <a:spcPts val="0"/>
              </a:spcAft>
              <a:buNone/>
            </a:pPr>
            <a:r>
              <a:t/>
            </a:r>
            <a:endParaRPr sz="2500">
              <a:latin typeface="Helvetica Neue"/>
              <a:ea typeface="Helvetica Neue"/>
              <a:cs typeface="Helvetica Neue"/>
              <a:sym typeface="Helvetica Neue"/>
            </a:endParaRPr>
          </a:p>
          <a:p>
            <a:pPr indent="0" lvl="0" marL="0" rtl="0" algn="l">
              <a:spcBef>
                <a:spcPts val="0"/>
              </a:spcBef>
              <a:spcAft>
                <a:spcPts val="0"/>
              </a:spcAft>
              <a:buNone/>
            </a:pPr>
            <a:r>
              <a:rPr lang="en" sz="2500">
                <a:latin typeface="Helvetica Neue"/>
                <a:ea typeface="Helvetica Neue"/>
                <a:cs typeface="Helvetica Neue"/>
                <a:sym typeface="Helvetica Neue"/>
              </a:rPr>
              <a:t>READOUT</a:t>
            </a:r>
            <a:endParaRPr sz="2500">
              <a:latin typeface="Helvetica Neue"/>
              <a:ea typeface="Helvetica Neue"/>
              <a:cs typeface="Helvetica Neue"/>
              <a:sym typeface="Helvetica Neue"/>
            </a:endParaRPr>
          </a:p>
          <a:p>
            <a:pPr indent="-387350" lvl="0" marL="457200" rtl="0" algn="l">
              <a:spcBef>
                <a:spcPts val="0"/>
              </a:spcBef>
              <a:spcAft>
                <a:spcPts val="0"/>
              </a:spcAft>
              <a:buSzPts val="2500"/>
              <a:buFont typeface="Helvetica Neue"/>
              <a:buChar char="●"/>
            </a:pPr>
            <a:r>
              <a:rPr lang="en" sz="2500">
                <a:latin typeface="Helvetica Neue"/>
                <a:ea typeface="Helvetica Neue"/>
                <a:cs typeface="Helvetica Neue"/>
                <a:sym typeface="Helvetica Neue"/>
              </a:rPr>
              <a:t>Transcriptomic (Drug-seq)</a:t>
            </a:r>
            <a:endParaRPr sz="2500">
              <a:latin typeface="Helvetica Neue"/>
              <a:ea typeface="Helvetica Neue"/>
              <a:cs typeface="Helvetica Neue"/>
              <a:sym typeface="Helvetica Neue"/>
            </a:endParaRPr>
          </a:p>
          <a:p>
            <a:pPr indent="0" lvl="0" marL="0" rtl="0" algn="l">
              <a:spcBef>
                <a:spcPts val="0"/>
              </a:spcBef>
              <a:spcAft>
                <a:spcPts val="0"/>
              </a:spcAft>
              <a:buNone/>
            </a:pPr>
            <a:r>
              <a:t/>
            </a:r>
            <a:endParaRPr sz="2500">
              <a:latin typeface="Helvetica Neue"/>
              <a:ea typeface="Helvetica Neue"/>
              <a:cs typeface="Helvetica Neue"/>
              <a:sym typeface="Helvetica Neue"/>
            </a:endParaRPr>
          </a:p>
          <a:p>
            <a:pPr indent="0" lvl="0" marL="0" rtl="0" algn="l">
              <a:spcBef>
                <a:spcPts val="0"/>
              </a:spcBef>
              <a:spcAft>
                <a:spcPts val="0"/>
              </a:spcAft>
              <a:buNone/>
            </a:pPr>
            <a:r>
              <a:rPr lang="en" sz="2500">
                <a:latin typeface="Helvetica Neue"/>
                <a:ea typeface="Helvetica Neue"/>
                <a:cs typeface="Helvetica Neue"/>
                <a:sym typeface="Helvetica Neue"/>
              </a:rPr>
              <a:t>PLATE DENSITY</a:t>
            </a:r>
            <a:endParaRPr sz="2500">
              <a:latin typeface="Helvetica Neue"/>
              <a:ea typeface="Helvetica Neue"/>
              <a:cs typeface="Helvetica Neue"/>
              <a:sym typeface="Helvetica Neue"/>
            </a:endParaRPr>
          </a:p>
          <a:p>
            <a:pPr indent="-387350" lvl="0" marL="457200" rtl="0" algn="l">
              <a:spcBef>
                <a:spcPts val="0"/>
              </a:spcBef>
              <a:spcAft>
                <a:spcPts val="0"/>
              </a:spcAft>
              <a:buSzPts val="2500"/>
              <a:buFont typeface="Helvetica Neue"/>
              <a:buChar char="●"/>
            </a:pPr>
            <a:r>
              <a:rPr lang="en" sz="2500">
                <a:latin typeface="Helvetica Neue"/>
                <a:ea typeface="Helvetica Neue"/>
                <a:cs typeface="Helvetica Neue"/>
                <a:sym typeface="Helvetica Neue"/>
              </a:rPr>
              <a:t>384-well plate</a:t>
            </a:r>
            <a:endParaRPr sz="2500">
              <a:latin typeface="Helvetica Neue"/>
              <a:ea typeface="Helvetica Neue"/>
              <a:cs typeface="Helvetica Neue"/>
              <a:sym typeface="Helvetica Neue"/>
            </a:endParaRPr>
          </a:p>
          <a:p>
            <a:pPr indent="0" lvl="0" marL="0" rtl="0" algn="l">
              <a:spcBef>
                <a:spcPts val="0"/>
              </a:spcBef>
              <a:spcAft>
                <a:spcPts val="0"/>
              </a:spcAft>
              <a:buNone/>
            </a:pPr>
            <a:r>
              <a:t/>
            </a:r>
            <a:endParaRPr sz="2500">
              <a:latin typeface="Helvetica Neue"/>
              <a:ea typeface="Helvetica Neue"/>
              <a:cs typeface="Helvetica Neue"/>
              <a:sym typeface="Helvetica Neue"/>
            </a:endParaRPr>
          </a:p>
          <a:p>
            <a:pPr indent="0" lvl="0" marL="0" rtl="0" algn="l">
              <a:spcBef>
                <a:spcPts val="0"/>
              </a:spcBef>
              <a:spcAft>
                <a:spcPts val="0"/>
              </a:spcAft>
              <a:buNone/>
            </a:pPr>
            <a:r>
              <a:rPr lang="en" sz="2500">
                <a:latin typeface="Helvetica Neue"/>
                <a:ea typeface="Helvetica Neue"/>
                <a:cs typeface="Helvetica Neue"/>
                <a:sym typeface="Helvetica Neue"/>
              </a:rPr>
              <a:t>AVAILABLE DATASET SIZE (FASTQ)</a:t>
            </a:r>
            <a:endParaRPr sz="2500">
              <a:latin typeface="Helvetica Neue"/>
              <a:ea typeface="Helvetica Neue"/>
              <a:cs typeface="Helvetica Neue"/>
              <a:sym typeface="Helvetica Neue"/>
            </a:endParaRPr>
          </a:p>
          <a:p>
            <a:pPr indent="-387350" lvl="0" marL="457200" rtl="0" algn="l">
              <a:spcBef>
                <a:spcPts val="0"/>
              </a:spcBef>
              <a:spcAft>
                <a:spcPts val="0"/>
              </a:spcAft>
              <a:buSzPts val="2500"/>
              <a:buFont typeface="Helvetica Neue"/>
              <a:buChar char="●"/>
            </a:pPr>
            <a:r>
              <a:rPr lang="en" sz="2500">
                <a:latin typeface="Helvetica Neue"/>
                <a:ea typeface="Helvetica Neue"/>
                <a:cs typeface="Helvetica Neue"/>
                <a:sym typeface="Helvetica Neue"/>
              </a:rPr>
              <a:t>~200 GB / cell type</a:t>
            </a:r>
            <a:endParaRPr sz="2500">
              <a:latin typeface="Helvetica Neue"/>
              <a:ea typeface="Helvetica Neue"/>
              <a:cs typeface="Helvetica Neue"/>
              <a:sym typeface="Helvetica Neue"/>
            </a:endParaRPr>
          </a:p>
          <a:p>
            <a:pPr indent="0" lvl="0" marL="0" rtl="0" algn="l">
              <a:spcBef>
                <a:spcPts val="0"/>
              </a:spcBef>
              <a:spcAft>
                <a:spcPts val="0"/>
              </a:spcAft>
              <a:buNone/>
            </a:pPr>
            <a:r>
              <a:t/>
            </a:r>
            <a:endParaRPr sz="2500">
              <a:latin typeface="Helvetica Neue"/>
              <a:ea typeface="Helvetica Neue"/>
              <a:cs typeface="Helvetica Neue"/>
              <a:sym typeface="Helvetica Neue"/>
            </a:endParaRPr>
          </a:p>
          <a:p>
            <a:pPr indent="0" lvl="0" marL="0" rtl="0" algn="l">
              <a:spcBef>
                <a:spcPts val="0"/>
              </a:spcBef>
              <a:spcAft>
                <a:spcPts val="0"/>
              </a:spcAft>
              <a:buNone/>
            </a:pPr>
            <a:r>
              <a:t/>
            </a:r>
            <a:endParaRPr sz="2500">
              <a:latin typeface="Helvetica Neue"/>
              <a:ea typeface="Helvetica Neue"/>
              <a:cs typeface="Helvetica Neue"/>
              <a:sym typeface="Helvetica Neue"/>
            </a:endParaRPr>
          </a:p>
        </p:txBody>
      </p:sp>
      <p:sp>
        <p:nvSpPr>
          <p:cNvPr id="791" name="Google Shape;791;p66"/>
          <p:cNvSpPr txBox="1"/>
          <p:nvPr/>
        </p:nvSpPr>
        <p:spPr>
          <a:xfrm>
            <a:off x="12799150" y="3271525"/>
            <a:ext cx="10094100" cy="980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chemeClr val="dk1"/>
                </a:solidFill>
                <a:latin typeface="Helvetica Neue"/>
                <a:ea typeface="Helvetica Neue"/>
                <a:cs typeface="Helvetica Neue"/>
                <a:sym typeface="Helvetica Neue"/>
              </a:rPr>
              <a:t>RELEASE DATE</a:t>
            </a:r>
            <a:endParaRPr sz="2500">
              <a:solidFill>
                <a:schemeClr val="dk1"/>
              </a:solidFill>
              <a:latin typeface="Helvetica Neue"/>
              <a:ea typeface="Helvetica Neue"/>
              <a:cs typeface="Helvetica Neue"/>
              <a:sym typeface="Helvetica Neue"/>
            </a:endParaRPr>
          </a:p>
          <a:p>
            <a:pPr indent="-387350" lvl="0" marL="457200" rtl="0" algn="l">
              <a:spcBef>
                <a:spcPts val="0"/>
              </a:spcBef>
              <a:spcAft>
                <a:spcPts val="0"/>
              </a:spcAft>
              <a:buClr>
                <a:schemeClr val="dk1"/>
              </a:buClr>
              <a:buSzPts val="2500"/>
              <a:buFont typeface="Helvetica Neue"/>
              <a:buChar char="●"/>
            </a:pPr>
            <a:r>
              <a:rPr lang="en" sz="2500">
                <a:solidFill>
                  <a:schemeClr val="dk1"/>
                </a:solidFill>
                <a:latin typeface="Helvetica Neue"/>
                <a:ea typeface="Helvetica Neue"/>
                <a:cs typeface="Helvetica Neue"/>
                <a:sym typeface="Helvetica Neue"/>
              </a:rPr>
              <a:t>September 2024</a:t>
            </a:r>
            <a:endParaRPr sz="25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sz="25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n" sz="2500">
                <a:solidFill>
                  <a:schemeClr val="dk1"/>
                </a:solidFill>
                <a:latin typeface="Helvetica Neue"/>
                <a:ea typeface="Helvetica Neue"/>
                <a:cs typeface="Helvetica Neue"/>
                <a:sym typeface="Helvetica Neue"/>
              </a:rPr>
              <a:t>DATA PACKAGE</a:t>
            </a:r>
            <a:endParaRPr sz="2500">
              <a:solidFill>
                <a:schemeClr val="dk1"/>
              </a:solidFill>
              <a:latin typeface="Helvetica Neue"/>
              <a:ea typeface="Helvetica Neue"/>
              <a:cs typeface="Helvetica Neue"/>
              <a:sym typeface="Helvetica Neue"/>
            </a:endParaRPr>
          </a:p>
          <a:p>
            <a:pPr indent="-387350" lvl="0" marL="457200" rtl="0" algn="l">
              <a:spcBef>
                <a:spcPts val="0"/>
              </a:spcBef>
              <a:spcAft>
                <a:spcPts val="0"/>
              </a:spcAft>
              <a:buClr>
                <a:schemeClr val="dk1"/>
              </a:buClr>
              <a:buSzPts val="2500"/>
              <a:buFont typeface="Helvetica Neue"/>
              <a:buChar char="●"/>
            </a:pPr>
            <a:r>
              <a:rPr lang="en" sz="2500">
                <a:solidFill>
                  <a:schemeClr val="dk1"/>
                </a:solidFill>
                <a:latin typeface="Helvetica Neue"/>
                <a:ea typeface="Helvetica Neue"/>
                <a:cs typeface="Helvetica Neue"/>
                <a:sym typeface="Helvetica Neue"/>
              </a:rPr>
              <a:t>Metadata for the 1264 compounds screen</a:t>
            </a:r>
            <a:endParaRPr sz="2500">
              <a:solidFill>
                <a:schemeClr val="dk1"/>
              </a:solidFill>
              <a:latin typeface="Helvetica Neue"/>
              <a:ea typeface="Helvetica Neue"/>
              <a:cs typeface="Helvetica Neue"/>
              <a:sym typeface="Helvetica Neue"/>
            </a:endParaRPr>
          </a:p>
          <a:p>
            <a:pPr indent="-387350" lvl="0" marL="457200" rtl="0" algn="l">
              <a:spcBef>
                <a:spcPts val="0"/>
              </a:spcBef>
              <a:spcAft>
                <a:spcPts val="0"/>
              </a:spcAft>
              <a:buClr>
                <a:schemeClr val="dk1"/>
              </a:buClr>
              <a:buSzPts val="2500"/>
              <a:buFont typeface="Helvetica Neue"/>
              <a:buChar char="●"/>
            </a:pPr>
            <a:r>
              <a:rPr lang="en" sz="2500">
                <a:solidFill>
                  <a:schemeClr val="dk1"/>
                </a:solidFill>
                <a:latin typeface="Helvetica Neue"/>
                <a:ea typeface="Helvetica Neue"/>
                <a:cs typeface="Helvetica Neue"/>
                <a:sym typeface="Helvetica Neue"/>
              </a:rPr>
              <a:t>Raw UMI counts for the subset of 20 compounds</a:t>
            </a:r>
            <a:endParaRPr sz="2500">
              <a:solidFill>
                <a:schemeClr val="dk1"/>
              </a:solidFill>
              <a:latin typeface="Helvetica Neue"/>
              <a:ea typeface="Helvetica Neue"/>
              <a:cs typeface="Helvetica Neue"/>
              <a:sym typeface="Helvetica Neue"/>
            </a:endParaRPr>
          </a:p>
          <a:p>
            <a:pPr indent="-387350" lvl="0" marL="457200" rtl="0" algn="l">
              <a:spcBef>
                <a:spcPts val="0"/>
              </a:spcBef>
              <a:spcAft>
                <a:spcPts val="0"/>
              </a:spcAft>
              <a:buClr>
                <a:schemeClr val="dk1"/>
              </a:buClr>
              <a:buSzPts val="2500"/>
              <a:buFont typeface="Helvetica Neue"/>
              <a:buChar char="●"/>
            </a:pPr>
            <a:r>
              <a:rPr lang="en" sz="2500">
                <a:solidFill>
                  <a:schemeClr val="dk1"/>
                </a:solidFill>
                <a:latin typeface="Helvetica Neue"/>
                <a:ea typeface="Helvetica Neue"/>
                <a:cs typeface="Helvetica Neue"/>
                <a:sym typeface="Helvetica Neue"/>
              </a:rPr>
              <a:t>PDF outlining the experimental set up</a:t>
            </a:r>
            <a:endParaRPr sz="25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sz="25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n" sz="2500">
                <a:solidFill>
                  <a:schemeClr val="dk1"/>
                </a:solidFill>
                <a:latin typeface="Helvetica Neue"/>
                <a:ea typeface="Helvetica Neue"/>
                <a:cs typeface="Helvetica Neue"/>
                <a:sym typeface="Helvetica Neue"/>
              </a:rPr>
              <a:t>CELL TYPES</a:t>
            </a:r>
            <a:endParaRPr sz="2500">
              <a:solidFill>
                <a:schemeClr val="dk1"/>
              </a:solidFill>
              <a:latin typeface="Helvetica Neue"/>
              <a:ea typeface="Helvetica Neue"/>
              <a:cs typeface="Helvetica Neue"/>
              <a:sym typeface="Helvetica Neue"/>
            </a:endParaRPr>
          </a:p>
          <a:p>
            <a:pPr indent="-387350" lvl="0" marL="457200" rtl="0" algn="l">
              <a:spcBef>
                <a:spcPts val="0"/>
              </a:spcBef>
              <a:spcAft>
                <a:spcPts val="0"/>
              </a:spcAft>
              <a:buClr>
                <a:schemeClr val="dk1"/>
              </a:buClr>
              <a:buSzPts val="2500"/>
              <a:buFont typeface="Helvetica Neue"/>
              <a:buChar char="●"/>
            </a:pPr>
            <a:r>
              <a:rPr lang="en" sz="2500">
                <a:solidFill>
                  <a:schemeClr val="dk1"/>
                </a:solidFill>
                <a:latin typeface="Helvetica Neue"/>
                <a:ea typeface="Helvetica Neue"/>
                <a:cs typeface="Helvetica Neue"/>
                <a:sym typeface="Helvetica Neue"/>
              </a:rPr>
              <a:t>A459 cells (human non-small cell lung carcinoma, epithelial)</a:t>
            </a:r>
            <a:endParaRPr sz="25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sz="25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n" sz="2500">
                <a:solidFill>
                  <a:schemeClr val="dk1"/>
                </a:solidFill>
                <a:latin typeface="Helvetica Neue"/>
                <a:ea typeface="Helvetica Neue"/>
                <a:cs typeface="Helvetica Neue"/>
                <a:sym typeface="Helvetica Neue"/>
              </a:rPr>
              <a:t>PERTURBATIONS</a:t>
            </a:r>
            <a:endParaRPr sz="2500">
              <a:solidFill>
                <a:schemeClr val="dk1"/>
              </a:solidFill>
              <a:latin typeface="Helvetica Neue"/>
              <a:ea typeface="Helvetica Neue"/>
              <a:cs typeface="Helvetica Neue"/>
              <a:sym typeface="Helvetica Neue"/>
            </a:endParaRPr>
          </a:p>
          <a:p>
            <a:pPr indent="-387350" lvl="0" marL="457200" rtl="0" algn="l">
              <a:spcBef>
                <a:spcPts val="0"/>
              </a:spcBef>
              <a:spcAft>
                <a:spcPts val="0"/>
              </a:spcAft>
              <a:buClr>
                <a:schemeClr val="dk1"/>
              </a:buClr>
              <a:buSzPts val="2500"/>
              <a:buFont typeface="Helvetica Neue"/>
              <a:buChar char="●"/>
            </a:pPr>
            <a:r>
              <a:rPr lang="en" sz="2500">
                <a:solidFill>
                  <a:schemeClr val="dk1"/>
                </a:solidFill>
                <a:latin typeface="Helvetica Neue"/>
                <a:ea typeface="Helvetica Neue"/>
                <a:cs typeface="Helvetica Neue"/>
                <a:sym typeface="Helvetica Neue"/>
              </a:rPr>
              <a:t>1,264 compounds, 2 concentrations, 4 replicates</a:t>
            </a:r>
            <a:endParaRPr sz="25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sz="25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n" sz="2500">
                <a:solidFill>
                  <a:schemeClr val="dk1"/>
                </a:solidFill>
                <a:latin typeface="Helvetica Neue"/>
                <a:ea typeface="Helvetica Neue"/>
                <a:cs typeface="Helvetica Neue"/>
                <a:sym typeface="Helvetica Neue"/>
              </a:rPr>
              <a:t>SEQUENCING DEPTH</a:t>
            </a:r>
            <a:endParaRPr sz="2500">
              <a:solidFill>
                <a:schemeClr val="dk1"/>
              </a:solidFill>
              <a:latin typeface="Helvetica Neue"/>
              <a:ea typeface="Helvetica Neue"/>
              <a:cs typeface="Helvetica Neue"/>
              <a:sym typeface="Helvetica Neue"/>
            </a:endParaRPr>
          </a:p>
          <a:p>
            <a:pPr indent="-387350" lvl="0" marL="457200" rtl="0" algn="l">
              <a:spcBef>
                <a:spcPts val="0"/>
              </a:spcBef>
              <a:spcAft>
                <a:spcPts val="0"/>
              </a:spcAft>
              <a:buClr>
                <a:schemeClr val="dk1"/>
              </a:buClr>
              <a:buSzPts val="2500"/>
              <a:buFont typeface="Helvetica Neue"/>
              <a:buChar char="●"/>
            </a:pPr>
            <a:r>
              <a:rPr lang="en" sz="2500">
                <a:solidFill>
                  <a:schemeClr val="dk1"/>
                </a:solidFill>
                <a:latin typeface="Helvetica Neue"/>
                <a:ea typeface="Helvetica Neue"/>
                <a:cs typeface="Helvetica Neue"/>
                <a:sym typeface="Helvetica Neue"/>
              </a:rPr>
              <a:t>2M reads</a:t>
            </a:r>
            <a:endParaRPr sz="25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sz="25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n" sz="2500">
                <a:solidFill>
                  <a:schemeClr val="dk1"/>
                </a:solidFill>
                <a:latin typeface="Helvetica Neue"/>
                <a:ea typeface="Helvetica Neue"/>
                <a:cs typeface="Helvetica Neue"/>
                <a:sym typeface="Helvetica Neue"/>
              </a:rPr>
              <a:t>READOUT</a:t>
            </a:r>
            <a:endParaRPr sz="2500">
              <a:solidFill>
                <a:schemeClr val="dk1"/>
              </a:solidFill>
              <a:latin typeface="Helvetica Neue"/>
              <a:ea typeface="Helvetica Neue"/>
              <a:cs typeface="Helvetica Neue"/>
              <a:sym typeface="Helvetica Neue"/>
            </a:endParaRPr>
          </a:p>
          <a:p>
            <a:pPr indent="-387350" lvl="0" marL="457200" rtl="0" algn="l">
              <a:spcBef>
                <a:spcPts val="0"/>
              </a:spcBef>
              <a:spcAft>
                <a:spcPts val="0"/>
              </a:spcAft>
              <a:buClr>
                <a:schemeClr val="dk1"/>
              </a:buClr>
              <a:buSzPts val="2500"/>
              <a:buFont typeface="Helvetica Neue"/>
              <a:buChar char="●"/>
            </a:pPr>
            <a:r>
              <a:rPr lang="en" sz="2500">
                <a:solidFill>
                  <a:schemeClr val="dk1"/>
                </a:solidFill>
                <a:latin typeface="Helvetica Neue"/>
                <a:ea typeface="Helvetica Neue"/>
                <a:cs typeface="Helvetica Neue"/>
                <a:sym typeface="Helvetica Neue"/>
              </a:rPr>
              <a:t>Transcriptomic (Drug-seq)</a:t>
            </a:r>
            <a:endParaRPr sz="25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sz="25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n" sz="2500">
                <a:solidFill>
                  <a:schemeClr val="dk1"/>
                </a:solidFill>
                <a:latin typeface="Helvetica Neue"/>
                <a:ea typeface="Helvetica Neue"/>
                <a:cs typeface="Helvetica Neue"/>
                <a:sym typeface="Helvetica Neue"/>
              </a:rPr>
              <a:t>PLATE DENSITY</a:t>
            </a:r>
            <a:endParaRPr sz="2500">
              <a:solidFill>
                <a:schemeClr val="dk1"/>
              </a:solidFill>
              <a:latin typeface="Helvetica Neue"/>
              <a:ea typeface="Helvetica Neue"/>
              <a:cs typeface="Helvetica Neue"/>
              <a:sym typeface="Helvetica Neue"/>
            </a:endParaRPr>
          </a:p>
          <a:p>
            <a:pPr indent="-387350" lvl="0" marL="457200" rtl="0" algn="l">
              <a:spcBef>
                <a:spcPts val="0"/>
              </a:spcBef>
              <a:spcAft>
                <a:spcPts val="0"/>
              </a:spcAft>
              <a:buClr>
                <a:schemeClr val="dk1"/>
              </a:buClr>
              <a:buSzPts val="2500"/>
              <a:buFont typeface="Helvetica Neue"/>
              <a:buChar char="●"/>
            </a:pPr>
            <a:r>
              <a:rPr lang="en" sz="2500">
                <a:solidFill>
                  <a:schemeClr val="dk1"/>
                </a:solidFill>
                <a:latin typeface="Helvetica Neue"/>
                <a:ea typeface="Helvetica Neue"/>
                <a:cs typeface="Helvetica Neue"/>
                <a:sym typeface="Helvetica Neue"/>
              </a:rPr>
              <a:t>384-well plate</a:t>
            </a:r>
            <a:endParaRPr sz="25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sz="25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n" sz="2500">
                <a:solidFill>
                  <a:schemeClr val="dk1"/>
                </a:solidFill>
                <a:latin typeface="Helvetica Neue"/>
                <a:ea typeface="Helvetica Neue"/>
                <a:cs typeface="Helvetica Neue"/>
                <a:sym typeface="Helvetica Neue"/>
              </a:rPr>
              <a:t>AVAILABLE DATASET SIZE (FASTQ)</a:t>
            </a:r>
            <a:endParaRPr sz="2500">
              <a:solidFill>
                <a:schemeClr val="dk1"/>
              </a:solidFill>
              <a:latin typeface="Helvetica Neue"/>
              <a:ea typeface="Helvetica Neue"/>
              <a:cs typeface="Helvetica Neue"/>
              <a:sym typeface="Helvetica Neue"/>
            </a:endParaRPr>
          </a:p>
          <a:p>
            <a:pPr indent="-387350" lvl="0" marL="457200" rtl="0" algn="l">
              <a:spcBef>
                <a:spcPts val="0"/>
              </a:spcBef>
              <a:spcAft>
                <a:spcPts val="0"/>
              </a:spcAft>
              <a:buClr>
                <a:schemeClr val="dk1"/>
              </a:buClr>
              <a:buSzPts val="2500"/>
              <a:buFont typeface="Helvetica Neue"/>
              <a:buChar char="●"/>
            </a:pPr>
            <a:r>
              <a:rPr lang="en" sz="2500">
                <a:solidFill>
                  <a:schemeClr val="dk1"/>
                </a:solidFill>
                <a:latin typeface="Helvetica Neue"/>
                <a:ea typeface="Helvetica Neue"/>
                <a:cs typeface="Helvetica Neue"/>
                <a:sym typeface="Helvetica Neue"/>
              </a:rPr>
              <a:t>60 GB</a:t>
            </a:r>
            <a:endParaRPr sz="2500">
              <a:latin typeface="Helvetica Neue"/>
              <a:ea typeface="Helvetica Neue"/>
              <a:cs typeface="Helvetica Neue"/>
              <a:sym typeface="Helvetica Neue"/>
            </a:endParaRPr>
          </a:p>
        </p:txBody>
      </p:sp>
      <p:sp>
        <p:nvSpPr>
          <p:cNvPr id="792" name="Google Shape;792;p66"/>
          <p:cNvSpPr txBox="1"/>
          <p:nvPr/>
        </p:nvSpPr>
        <p:spPr>
          <a:xfrm>
            <a:off x="624275" y="2308000"/>
            <a:ext cx="3000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200">
                <a:solidFill>
                  <a:schemeClr val="dk1"/>
                </a:solidFill>
                <a:latin typeface="Helvetica Neue"/>
                <a:ea typeface="Helvetica Neue"/>
                <a:cs typeface="Helvetica Neue"/>
                <a:sym typeface="Helvetica Neue"/>
              </a:rPr>
              <a:t>GDPx2</a:t>
            </a:r>
            <a:endParaRPr b="1" sz="3100">
              <a:latin typeface="Helvetica Neue"/>
              <a:ea typeface="Helvetica Neue"/>
              <a:cs typeface="Helvetica Neue"/>
              <a:sym typeface="Helvetica Neue"/>
            </a:endParaRPr>
          </a:p>
        </p:txBody>
      </p:sp>
      <p:sp>
        <p:nvSpPr>
          <p:cNvPr id="793" name="Google Shape;793;p66"/>
          <p:cNvSpPr txBox="1"/>
          <p:nvPr/>
        </p:nvSpPr>
        <p:spPr>
          <a:xfrm>
            <a:off x="12681350" y="2308000"/>
            <a:ext cx="3000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200">
                <a:solidFill>
                  <a:schemeClr val="dk1"/>
                </a:solidFill>
                <a:latin typeface="Helvetica Neue"/>
                <a:ea typeface="Helvetica Neue"/>
                <a:cs typeface="Helvetica Neue"/>
                <a:sym typeface="Helvetica Neue"/>
              </a:rPr>
              <a:t>GDPx1</a:t>
            </a:r>
            <a:endParaRPr b="1" sz="3100">
              <a:latin typeface="Helvetica Neue"/>
              <a:ea typeface="Helvetica Neue"/>
              <a:cs typeface="Helvetica Neue"/>
              <a:sym typeface="Helvetica Neue"/>
            </a:endParaRPr>
          </a:p>
        </p:txBody>
      </p:sp>
      <p:cxnSp>
        <p:nvCxnSpPr>
          <p:cNvPr id="794" name="Google Shape;794;p66"/>
          <p:cNvCxnSpPr/>
          <p:nvPr/>
        </p:nvCxnSpPr>
        <p:spPr>
          <a:xfrm>
            <a:off x="688514" y="3067400"/>
            <a:ext cx="9435000" cy="0"/>
          </a:xfrm>
          <a:prstGeom prst="straightConnector1">
            <a:avLst/>
          </a:prstGeom>
          <a:noFill/>
          <a:ln cap="flat" cmpd="sng" w="9525">
            <a:solidFill>
              <a:schemeClr val="dk2"/>
            </a:solidFill>
            <a:prstDash val="solid"/>
            <a:round/>
            <a:headEnd len="med" w="med" type="none"/>
            <a:tailEnd len="med" w="med" type="none"/>
          </a:ln>
        </p:spPr>
      </p:cxnSp>
      <p:cxnSp>
        <p:nvCxnSpPr>
          <p:cNvPr id="795" name="Google Shape;795;p66"/>
          <p:cNvCxnSpPr/>
          <p:nvPr/>
        </p:nvCxnSpPr>
        <p:spPr>
          <a:xfrm>
            <a:off x="12799139" y="3067400"/>
            <a:ext cx="9435000" cy="0"/>
          </a:xfrm>
          <a:prstGeom prst="straightConnector1">
            <a:avLst/>
          </a:prstGeom>
          <a:noFill/>
          <a:ln cap="flat" cmpd="sng" w="9525">
            <a:solidFill>
              <a:schemeClr val="dk2"/>
            </a:solidFill>
            <a:prstDash val="solid"/>
            <a:round/>
            <a:headEnd len="med" w="med" type="none"/>
            <a:tailEnd len="med" w="med" type="none"/>
          </a:ln>
        </p:spPr>
      </p:cxnSp>
      <p:sp>
        <p:nvSpPr>
          <p:cNvPr id="796" name="Google Shape;796;p66"/>
          <p:cNvSpPr/>
          <p:nvPr/>
        </p:nvSpPr>
        <p:spPr>
          <a:xfrm>
            <a:off x="18253575" y="164600"/>
            <a:ext cx="4242000" cy="664500"/>
          </a:xfrm>
          <a:prstGeom prst="roundRect">
            <a:avLst>
              <a:gd fmla="val 50000" name="adj"/>
            </a:avLst>
          </a:prstGeom>
          <a:solidFill>
            <a:schemeClr val="dk1"/>
          </a:solidFill>
          <a:ln>
            <a:noFill/>
          </a:ln>
        </p:spPr>
        <p:txBody>
          <a:bodyPr anchorCtr="0" anchor="ctr" bIns="91400" lIns="91400" spcFirstLastPara="1" rIns="91400" wrap="square" tIns="91400">
            <a:noAutofit/>
          </a:bodyPr>
          <a:lstStyle/>
          <a:p>
            <a:pPr indent="0" lvl="0" marL="0" rtl="0" algn="ctr">
              <a:spcBef>
                <a:spcPts val="0"/>
              </a:spcBef>
              <a:spcAft>
                <a:spcPts val="0"/>
              </a:spcAft>
              <a:buNone/>
            </a:pPr>
            <a:r>
              <a:t/>
            </a:r>
            <a:endParaRPr sz="1300"/>
          </a:p>
        </p:txBody>
      </p:sp>
      <p:sp>
        <p:nvSpPr>
          <p:cNvPr id="797" name="Google Shape;797;p66"/>
          <p:cNvSpPr txBox="1"/>
          <p:nvPr/>
        </p:nvSpPr>
        <p:spPr>
          <a:xfrm>
            <a:off x="16723675" y="291200"/>
            <a:ext cx="7275600" cy="461700"/>
          </a:xfrm>
          <a:prstGeom prst="rect">
            <a:avLst/>
          </a:prstGeom>
          <a:noFill/>
          <a:ln>
            <a:noFill/>
          </a:ln>
        </p:spPr>
        <p:txBody>
          <a:bodyPr anchorCtr="0" anchor="t" bIns="91400" lIns="91400" spcFirstLastPara="1" rIns="91400" wrap="square" tIns="91400">
            <a:spAutoFit/>
          </a:bodyPr>
          <a:lstStyle/>
          <a:p>
            <a:pPr indent="0" lvl="0" marL="0" rtl="0" algn="ctr">
              <a:lnSpc>
                <a:spcPct val="90000"/>
              </a:lnSpc>
              <a:spcBef>
                <a:spcPts val="0"/>
              </a:spcBef>
              <a:spcAft>
                <a:spcPts val="0"/>
              </a:spcAft>
              <a:buNone/>
            </a:pPr>
            <a:r>
              <a:rPr b="1" lang="en" sz="2000">
                <a:solidFill>
                  <a:srgbClr val="F7F9FA"/>
                </a:solidFill>
                <a:uFill>
                  <a:noFill/>
                </a:uFill>
                <a:latin typeface="Helvetica Neue"/>
                <a:ea typeface="Helvetica Neue"/>
                <a:cs typeface="Helvetica Neue"/>
                <a:sym typeface="Helvetica Neue"/>
                <a:hlinkClick r:id="rId3">
                  <a:extLst>
                    <a:ext uri="{A12FA001-AC4F-418D-AE19-62706E023703}">
                      <ahyp:hlinkClr val="tx"/>
                    </a:ext>
                  </a:extLst>
                </a:hlinkClick>
              </a:rPr>
              <a:t>Download sample datasets</a:t>
            </a:r>
            <a:endParaRPr b="1" sz="2000">
              <a:solidFill>
                <a:srgbClr val="F7F9FA"/>
              </a:solidFill>
              <a:latin typeface="Helvetica Neue"/>
              <a:ea typeface="Helvetica Neue"/>
              <a:cs typeface="Helvetica Neue"/>
              <a:sym typeface="Helvetica Neue"/>
            </a:endParaRPr>
          </a:p>
        </p:txBody>
      </p:sp>
      <p:pic>
        <p:nvPicPr>
          <p:cNvPr id="798" name="Google Shape;798;p66"/>
          <p:cNvPicPr preferRelativeResize="0"/>
          <p:nvPr/>
        </p:nvPicPr>
        <p:blipFill>
          <a:blip r:embed="rId4">
            <a:alphaModFix/>
          </a:blip>
          <a:stretch>
            <a:fillRect/>
          </a:stretch>
        </p:blipFill>
        <p:spPr>
          <a:xfrm>
            <a:off x="21748722" y="160625"/>
            <a:ext cx="1302275" cy="1302275"/>
          </a:xfrm>
          <a:prstGeom prst="rect">
            <a:avLst/>
          </a:prstGeom>
          <a:noFill/>
          <a:ln>
            <a:noFill/>
          </a:ln>
        </p:spPr>
      </p:pic>
      <p:sp>
        <p:nvSpPr>
          <p:cNvPr id="799" name="Google Shape;799;p66"/>
          <p:cNvSpPr txBox="1"/>
          <p:nvPr/>
        </p:nvSpPr>
        <p:spPr>
          <a:xfrm>
            <a:off x="580050" y="580000"/>
            <a:ext cx="10961700" cy="380100"/>
          </a:xfrm>
          <a:prstGeom prst="rect">
            <a:avLst/>
          </a:prstGeom>
          <a:noFill/>
          <a:ln>
            <a:noFill/>
          </a:ln>
        </p:spPr>
        <p:txBody>
          <a:bodyPr anchorCtr="0" anchor="t" bIns="0" lIns="0" spcFirstLastPara="1" rIns="0" wrap="square" tIns="0">
            <a:spAutoFit/>
          </a:bodyPr>
          <a:lstStyle/>
          <a:p>
            <a:pPr indent="0" lvl="0" marL="0" rtl="0" algn="l">
              <a:lnSpc>
                <a:spcPct val="95000"/>
              </a:lnSpc>
              <a:spcBef>
                <a:spcPts val="0"/>
              </a:spcBef>
              <a:spcAft>
                <a:spcPts val="0"/>
              </a:spcAft>
              <a:buNone/>
            </a:pPr>
            <a:r>
              <a:rPr lang="en" sz="2600">
                <a:latin typeface="IBM Plex Mono"/>
                <a:ea typeface="IBM Plex Mono"/>
                <a:cs typeface="IBM Plex Mono"/>
                <a:sym typeface="IBM Plex Mono"/>
              </a:rPr>
              <a:t>[ </a:t>
            </a:r>
            <a:r>
              <a:rPr lang="en" sz="2600">
                <a:latin typeface="IBM Plex Mono"/>
                <a:ea typeface="IBM Plex Mono"/>
                <a:cs typeface="IBM Plex Mono"/>
                <a:sym typeface="IBM Plex Mono"/>
              </a:rPr>
              <a:t>GINKGO DATAPOINTS </a:t>
            </a:r>
            <a:r>
              <a:rPr lang="en" sz="2600">
                <a:latin typeface="IBM Plex Mono"/>
                <a:ea typeface="IBM Plex Mono"/>
                <a:cs typeface="IBM Plex Mono"/>
                <a:sym typeface="IBM Plex Mono"/>
              </a:rPr>
              <a:t>FUNCTIONAL GENOMICS ]</a:t>
            </a:r>
            <a:endParaRPr sz="2600">
              <a:latin typeface="IBM Plex Mono"/>
              <a:ea typeface="IBM Plex Mono"/>
              <a:cs typeface="IBM Plex Mono"/>
              <a:sym typeface="IBM Plex Mono"/>
            </a:endParaRPr>
          </a:p>
        </p:txBody>
      </p:sp>
      <p:pic>
        <p:nvPicPr>
          <p:cNvPr id="800" name="Google Shape;800;p66"/>
          <p:cNvPicPr preferRelativeResize="0"/>
          <p:nvPr/>
        </p:nvPicPr>
        <p:blipFill>
          <a:blip r:embed="rId5">
            <a:alphaModFix/>
          </a:blip>
          <a:stretch>
            <a:fillRect/>
          </a:stretch>
        </p:blipFill>
        <p:spPr>
          <a:xfrm>
            <a:off x="19902325" y="10274950"/>
            <a:ext cx="2990850" cy="3086100"/>
          </a:xfrm>
          <a:prstGeom prst="rect">
            <a:avLst/>
          </a:prstGeom>
          <a:noFill/>
          <a:ln>
            <a:noFill/>
          </a:ln>
        </p:spPr>
      </p:pic>
      <p:pic>
        <p:nvPicPr>
          <p:cNvPr id="801" name="Google Shape;801;p66"/>
          <p:cNvPicPr preferRelativeResize="0"/>
          <p:nvPr/>
        </p:nvPicPr>
        <p:blipFill>
          <a:blip r:embed="rId6">
            <a:alphaModFix/>
          </a:blip>
          <a:stretch>
            <a:fillRect/>
          </a:stretch>
        </p:blipFill>
        <p:spPr>
          <a:xfrm>
            <a:off x="9707025" y="10387830"/>
            <a:ext cx="2990850" cy="293512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67"/>
          <p:cNvSpPr/>
          <p:nvPr/>
        </p:nvSpPr>
        <p:spPr>
          <a:xfrm>
            <a:off x="10054975" y="3313475"/>
            <a:ext cx="12598800" cy="434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807" name="Google Shape;807;p67"/>
          <p:cNvPicPr preferRelativeResize="0"/>
          <p:nvPr/>
        </p:nvPicPr>
        <p:blipFill rotWithShape="1">
          <a:blip r:embed="rId3">
            <a:alphaModFix/>
          </a:blip>
          <a:srcRect b="8388" l="0" r="0" t="3768"/>
          <a:stretch/>
        </p:blipFill>
        <p:spPr>
          <a:xfrm>
            <a:off x="9787125" y="8495400"/>
            <a:ext cx="6577800" cy="4203300"/>
          </a:xfrm>
          <a:prstGeom prst="roundRect">
            <a:avLst>
              <a:gd fmla="val 8575" name="adj"/>
            </a:avLst>
          </a:prstGeom>
          <a:noFill/>
          <a:ln>
            <a:noFill/>
          </a:ln>
        </p:spPr>
      </p:pic>
      <p:sp>
        <p:nvSpPr>
          <p:cNvPr id="808" name="Google Shape;808;p67"/>
          <p:cNvSpPr/>
          <p:nvPr/>
        </p:nvSpPr>
        <p:spPr>
          <a:xfrm>
            <a:off x="0" y="0"/>
            <a:ext cx="9529200" cy="13716000"/>
          </a:xfrm>
          <a:prstGeom prst="rect">
            <a:avLst/>
          </a:prstGeom>
          <a:solidFill>
            <a:srgbClr val="F3F3F3">
              <a:alpha val="50000"/>
            </a:srgbClr>
          </a:solidFill>
          <a:ln>
            <a:noFill/>
          </a:ln>
        </p:spPr>
        <p:txBody>
          <a:bodyPr anchorCtr="0" anchor="ctr" bIns="91400" lIns="91400" spcFirstLastPara="1" rIns="91400" wrap="square" tIns="91400">
            <a:noAutofit/>
          </a:bodyPr>
          <a:lstStyle/>
          <a:p>
            <a:pPr indent="0" lvl="0" marL="0" rtl="0" algn="ctr">
              <a:spcBef>
                <a:spcPts val="0"/>
              </a:spcBef>
              <a:spcAft>
                <a:spcPts val="0"/>
              </a:spcAft>
              <a:buNone/>
            </a:pPr>
            <a:r>
              <a:t/>
            </a:r>
            <a:endParaRPr sz="1300"/>
          </a:p>
        </p:txBody>
      </p:sp>
      <p:pic>
        <p:nvPicPr>
          <p:cNvPr id="809" name="Google Shape;809;p67"/>
          <p:cNvPicPr preferRelativeResize="0"/>
          <p:nvPr/>
        </p:nvPicPr>
        <p:blipFill rotWithShape="1">
          <a:blip r:embed="rId4">
            <a:alphaModFix/>
          </a:blip>
          <a:srcRect b="26965" l="10432" r="9987" t="20825"/>
          <a:stretch/>
        </p:blipFill>
        <p:spPr>
          <a:xfrm>
            <a:off x="321750" y="457525"/>
            <a:ext cx="8885702" cy="2466708"/>
          </a:xfrm>
          <a:prstGeom prst="rect">
            <a:avLst/>
          </a:prstGeom>
          <a:noFill/>
          <a:ln>
            <a:noFill/>
          </a:ln>
        </p:spPr>
      </p:pic>
      <p:sp>
        <p:nvSpPr>
          <p:cNvPr id="810" name="Google Shape;810;p67"/>
          <p:cNvSpPr txBox="1"/>
          <p:nvPr>
            <p:ph type="title"/>
          </p:nvPr>
        </p:nvSpPr>
        <p:spPr>
          <a:xfrm>
            <a:off x="10402600" y="346325"/>
            <a:ext cx="11935200" cy="137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Beyond our traditional </a:t>
            </a:r>
            <a:r>
              <a:rPr lang="en"/>
              <a:t>Solutions </a:t>
            </a:r>
            <a:r>
              <a:rPr lang="en"/>
              <a:t>offerings, we’ve also launched two Datapoints products</a:t>
            </a:r>
            <a:endParaRPr/>
          </a:p>
        </p:txBody>
      </p:sp>
      <p:sp>
        <p:nvSpPr>
          <p:cNvPr id="811" name="Google Shape;811;p67">
            <a:hlinkClick r:id="rId5"/>
          </p:cNvPr>
          <p:cNvSpPr/>
          <p:nvPr/>
        </p:nvSpPr>
        <p:spPr>
          <a:xfrm>
            <a:off x="14398675" y="12122225"/>
            <a:ext cx="1750800" cy="447300"/>
          </a:xfrm>
          <a:prstGeom prst="roundRect">
            <a:avLst>
              <a:gd fmla="val 50000" name="adj"/>
            </a:avLst>
          </a:prstGeom>
          <a:solidFill>
            <a:srgbClr val="C7C8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dk1"/>
                </a:solidFill>
                <a:latin typeface="Proxima Nova"/>
                <a:ea typeface="Proxima Nova"/>
                <a:cs typeface="Proxima Nova"/>
                <a:sym typeface="Proxima Nova"/>
              </a:rPr>
              <a:t>LEARN MORE</a:t>
            </a:r>
            <a:endParaRPr b="1" sz="1600">
              <a:solidFill>
                <a:schemeClr val="dk1"/>
              </a:solidFill>
              <a:latin typeface="Proxima Nova"/>
              <a:ea typeface="Proxima Nova"/>
              <a:cs typeface="Proxima Nova"/>
              <a:sym typeface="Proxima Nova"/>
            </a:endParaRPr>
          </a:p>
        </p:txBody>
      </p:sp>
      <p:graphicFrame>
        <p:nvGraphicFramePr>
          <p:cNvPr id="812" name="Google Shape;812;p67"/>
          <p:cNvGraphicFramePr/>
          <p:nvPr/>
        </p:nvGraphicFramePr>
        <p:xfrm>
          <a:off x="321760" y="3535117"/>
          <a:ext cx="3000000" cy="3000000"/>
        </p:xfrm>
        <a:graphic>
          <a:graphicData uri="http://schemas.openxmlformats.org/drawingml/2006/table">
            <a:tbl>
              <a:tblPr>
                <a:noFill/>
                <a:tableStyleId>{19E75494-1AC4-4F6A-A398-5A9DB47FFFAE}</a:tableStyleId>
              </a:tblPr>
              <a:tblGrid>
                <a:gridCol w="2440925"/>
                <a:gridCol w="6444775"/>
              </a:tblGrid>
              <a:tr h="1894400">
                <a:tc>
                  <a:txBody>
                    <a:bodyPr/>
                    <a:lstStyle/>
                    <a:p>
                      <a:pPr indent="0" lvl="0" marL="0" rtl="0" algn="l">
                        <a:spcBef>
                          <a:spcPts val="0"/>
                        </a:spcBef>
                        <a:spcAft>
                          <a:spcPts val="0"/>
                        </a:spcAft>
                        <a:buNone/>
                      </a:pPr>
                      <a:r>
                        <a:rPr b="1" lang="en" sz="2400">
                          <a:latin typeface="Proxima Nova"/>
                          <a:ea typeface="Proxima Nova"/>
                          <a:cs typeface="Proxima Nova"/>
                          <a:sym typeface="Proxima Nova"/>
                        </a:rPr>
                        <a:t>Scale</a:t>
                      </a:r>
                      <a:endParaRPr b="1" sz="2400">
                        <a:latin typeface="Proxima Nova"/>
                        <a:ea typeface="Proxima Nova"/>
                        <a:cs typeface="Proxima Nova"/>
                        <a:sym typeface="Proxima Nova"/>
                      </a:endParaRPr>
                    </a:p>
                  </a:txBody>
                  <a:tcPr marT="243800" marB="243800" marR="243825" marL="243825" anchor="ctr">
                    <a:lnL cap="flat" cmpd="sng" w="9525">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solidFill>
                      <a:srgbClr val="C7C8F3"/>
                    </a:solidFill>
                  </a:tcPr>
                </a:tc>
                <a:tc>
                  <a:txBody>
                    <a:bodyPr/>
                    <a:lstStyle/>
                    <a:p>
                      <a:pPr indent="-381000" lvl="0" marL="457200" rtl="0" algn="l">
                        <a:spcBef>
                          <a:spcPts val="0"/>
                        </a:spcBef>
                        <a:spcAft>
                          <a:spcPts val="0"/>
                        </a:spcAft>
                        <a:buClr>
                          <a:schemeClr val="dk2"/>
                        </a:buClr>
                        <a:buSzPts val="2400"/>
                        <a:buFont typeface="Proxima Nova"/>
                        <a:buChar char="●"/>
                      </a:pPr>
                      <a:r>
                        <a:rPr lang="en" sz="2400">
                          <a:solidFill>
                            <a:schemeClr val="dk2"/>
                          </a:solidFill>
                          <a:latin typeface="Proxima Nova"/>
                          <a:ea typeface="Proxima Nova"/>
                          <a:cs typeface="Proxima Nova"/>
                          <a:sym typeface="Proxima Nova"/>
                        </a:rPr>
                        <a:t>Screen over 2,400 antibody sequences in parallel</a:t>
                      </a:r>
                      <a:endParaRPr sz="2400">
                        <a:solidFill>
                          <a:schemeClr val="dk2"/>
                        </a:solidFill>
                        <a:latin typeface="Proxima Nova"/>
                        <a:ea typeface="Proxima Nova"/>
                        <a:cs typeface="Proxima Nova"/>
                        <a:sym typeface="Proxima Nova"/>
                      </a:endParaRPr>
                    </a:p>
                    <a:p>
                      <a:pPr indent="-381000" lvl="0" marL="457200" rtl="0" algn="l">
                        <a:spcBef>
                          <a:spcPts val="0"/>
                        </a:spcBef>
                        <a:spcAft>
                          <a:spcPts val="0"/>
                        </a:spcAft>
                        <a:buClr>
                          <a:schemeClr val="dk2"/>
                        </a:buClr>
                        <a:buSzPts val="2400"/>
                        <a:buFont typeface="Proxima Nova"/>
                        <a:buChar char="●"/>
                      </a:pPr>
                      <a:r>
                        <a:rPr lang="en" sz="2400">
                          <a:solidFill>
                            <a:schemeClr val="dk2"/>
                          </a:solidFill>
                          <a:latin typeface="Proxima Nova"/>
                          <a:ea typeface="Proxima Nova"/>
                          <a:cs typeface="Proxima Nova"/>
                          <a:sym typeface="Proxima Nova"/>
                        </a:rPr>
                        <a:t>Enabled by our highly automated lab and over $1 billion of invested wet lab infrastructure</a:t>
                      </a:r>
                      <a:endParaRPr sz="2400">
                        <a:solidFill>
                          <a:schemeClr val="dk2"/>
                        </a:solidFill>
                        <a:latin typeface="Proxima Nova"/>
                        <a:ea typeface="Proxima Nova"/>
                        <a:cs typeface="Proxima Nova"/>
                        <a:sym typeface="Proxima Nova"/>
                      </a:endParaRPr>
                    </a:p>
                  </a:txBody>
                  <a:tcPr marT="243800" marB="243800" marR="243825" marL="243825" anchor="ctr">
                    <a:lnL cap="flat" cmpd="sng" w="76200">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solidFill>
                      <a:srgbClr val="EFEFEF"/>
                    </a:solidFill>
                  </a:tcPr>
                </a:tc>
              </a:tr>
              <a:tr h="997000">
                <a:tc>
                  <a:txBody>
                    <a:bodyPr/>
                    <a:lstStyle/>
                    <a:p>
                      <a:pPr indent="0" lvl="0" marL="0" rtl="0" algn="l">
                        <a:spcBef>
                          <a:spcPts val="0"/>
                        </a:spcBef>
                        <a:spcAft>
                          <a:spcPts val="0"/>
                        </a:spcAft>
                        <a:buNone/>
                      </a:pPr>
                      <a:r>
                        <a:rPr b="1" lang="en" sz="2400">
                          <a:latin typeface="Proxima Nova"/>
                          <a:ea typeface="Proxima Nova"/>
                          <a:cs typeface="Proxima Nova"/>
                          <a:sym typeface="Proxima Nova"/>
                        </a:rPr>
                        <a:t>Breadth</a:t>
                      </a:r>
                      <a:endParaRPr b="1" sz="2400">
                        <a:latin typeface="Proxima Nova"/>
                        <a:ea typeface="Proxima Nova"/>
                        <a:cs typeface="Proxima Nova"/>
                        <a:sym typeface="Proxima Nova"/>
                      </a:endParaRPr>
                    </a:p>
                  </a:txBody>
                  <a:tcPr marT="243800" marB="243800" marR="243825" marL="243825" anchor="ctr">
                    <a:lnL cap="flat" cmpd="sng" w="9525">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solidFill>
                      <a:srgbClr val="C7C8F3"/>
                    </a:solidFill>
                  </a:tcPr>
                </a:tc>
                <a:tc>
                  <a:txBody>
                    <a:bodyPr/>
                    <a:lstStyle/>
                    <a:p>
                      <a:pPr indent="0" lvl="0" marL="0" rtl="0" algn="l">
                        <a:spcBef>
                          <a:spcPts val="0"/>
                        </a:spcBef>
                        <a:spcAft>
                          <a:spcPts val="0"/>
                        </a:spcAft>
                        <a:buNone/>
                      </a:pPr>
                      <a:r>
                        <a:rPr lang="en" sz="2400">
                          <a:solidFill>
                            <a:schemeClr val="dk2"/>
                          </a:solidFill>
                          <a:latin typeface="Proxima Nova"/>
                          <a:ea typeface="Proxima Nova"/>
                          <a:cs typeface="Proxima Nova"/>
                          <a:sym typeface="Proxima Nova"/>
                        </a:rPr>
                        <a:t>Choose from 10+ developability assays across key biophysical antibody properties.</a:t>
                      </a:r>
                      <a:endParaRPr sz="2400">
                        <a:solidFill>
                          <a:schemeClr val="dk2"/>
                        </a:solidFill>
                        <a:latin typeface="Proxima Nova"/>
                        <a:ea typeface="Proxima Nova"/>
                        <a:cs typeface="Proxima Nova"/>
                        <a:sym typeface="Proxima Nova"/>
                      </a:endParaRPr>
                    </a:p>
                  </a:txBody>
                  <a:tcPr marT="243800" marB="243800" marR="243825" marL="243825" anchor="ctr">
                    <a:lnL cap="flat" cmpd="sng" w="76200">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solidFill>
                      <a:srgbClr val="EFEFEF"/>
                    </a:solidFill>
                  </a:tcPr>
                </a:tc>
              </a:tr>
              <a:tr h="1296150">
                <a:tc>
                  <a:txBody>
                    <a:bodyPr/>
                    <a:lstStyle/>
                    <a:p>
                      <a:pPr indent="0" lvl="0" marL="0" rtl="0" algn="l">
                        <a:spcBef>
                          <a:spcPts val="0"/>
                        </a:spcBef>
                        <a:spcAft>
                          <a:spcPts val="0"/>
                        </a:spcAft>
                        <a:buNone/>
                      </a:pPr>
                      <a:r>
                        <a:rPr b="1" lang="en" sz="2400">
                          <a:latin typeface="Proxima Nova"/>
                          <a:ea typeface="Proxima Nova"/>
                          <a:cs typeface="Proxima Nova"/>
                          <a:sym typeface="Proxima Nova"/>
                        </a:rPr>
                        <a:t>AI-Ready Data</a:t>
                      </a:r>
                      <a:endParaRPr b="1" sz="2400">
                        <a:latin typeface="Proxima Nova"/>
                        <a:ea typeface="Proxima Nova"/>
                        <a:cs typeface="Proxima Nova"/>
                        <a:sym typeface="Proxima Nova"/>
                      </a:endParaRPr>
                    </a:p>
                  </a:txBody>
                  <a:tcPr marT="243800" marB="243800" marR="243825" marL="243825" anchor="ctr">
                    <a:lnL cap="flat" cmpd="sng" w="9525">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solidFill>
                      <a:srgbClr val="C7C8F3"/>
                    </a:solidFill>
                  </a:tcPr>
                </a:tc>
                <a:tc>
                  <a:txBody>
                    <a:bodyPr/>
                    <a:lstStyle/>
                    <a:p>
                      <a:pPr indent="0" lvl="0" marL="0" marR="0" rtl="0" algn="l">
                        <a:lnSpc>
                          <a:spcPct val="100000"/>
                        </a:lnSpc>
                        <a:spcBef>
                          <a:spcPts val="0"/>
                        </a:spcBef>
                        <a:spcAft>
                          <a:spcPts val="0"/>
                        </a:spcAft>
                        <a:buNone/>
                      </a:pPr>
                      <a:r>
                        <a:rPr lang="en" sz="2400">
                          <a:solidFill>
                            <a:schemeClr val="dk2"/>
                          </a:solidFill>
                          <a:latin typeface="Proxima Nova"/>
                          <a:ea typeface="Proxima Nova"/>
                          <a:cs typeface="Proxima Nova"/>
                          <a:sym typeface="Proxima Nova"/>
                        </a:rPr>
                        <a:t>Screen libraries including positive and negative sequences in standardized conditions and receive AI-ready data.</a:t>
                      </a:r>
                      <a:endParaRPr sz="2400">
                        <a:solidFill>
                          <a:schemeClr val="dk2"/>
                        </a:solidFill>
                        <a:latin typeface="Proxima Nova"/>
                        <a:ea typeface="Proxima Nova"/>
                        <a:cs typeface="Proxima Nova"/>
                        <a:sym typeface="Proxima Nova"/>
                      </a:endParaRPr>
                    </a:p>
                  </a:txBody>
                  <a:tcPr marT="243800" marB="243800" marR="243825" marL="243825" anchor="ctr">
                    <a:lnL cap="flat" cmpd="sng" w="76200">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solidFill>
                      <a:srgbClr val="EFEFEF"/>
                    </a:solidFill>
                  </a:tcPr>
                </a:tc>
              </a:tr>
              <a:tr h="2492650">
                <a:tc>
                  <a:txBody>
                    <a:bodyPr/>
                    <a:lstStyle/>
                    <a:p>
                      <a:pPr indent="0" lvl="0" marL="0" rtl="0" algn="l">
                        <a:spcBef>
                          <a:spcPts val="0"/>
                        </a:spcBef>
                        <a:spcAft>
                          <a:spcPts val="0"/>
                        </a:spcAft>
                        <a:buNone/>
                      </a:pPr>
                      <a:r>
                        <a:rPr b="1" lang="en" sz="2400">
                          <a:latin typeface="Proxima Nova"/>
                          <a:ea typeface="Proxima Nova"/>
                          <a:cs typeface="Proxima Nova"/>
                          <a:sym typeface="Proxima Nova"/>
                        </a:rPr>
                        <a:t>AI/ML Experience, Capabilities &amp; Services</a:t>
                      </a:r>
                      <a:endParaRPr b="1" sz="2400">
                        <a:latin typeface="Proxima Nova"/>
                        <a:ea typeface="Proxima Nova"/>
                        <a:cs typeface="Proxima Nova"/>
                        <a:sym typeface="Proxima Nova"/>
                      </a:endParaRPr>
                    </a:p>
                  </a:txBody>
                  <a:tcPr marT="243800" marB="243800" marR="243825" marL="243825" anchor="ctr">
                    <a:lnL cap="flat" cmpd="sng" w="9525">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solidFill>
                      <a:srgbClr val="C7C8F3"/>
                    </a:solidFill>
                  </a:tcPr>
                </a:tc>
                <a:tc>
                  <a:txBody>
                    <a:bodyPr/>
                    <a:lstStyle/>
                    <a:p>
                      <a:pPr indent="-381000" lvl="0" marL="457200" rtl="0" algn="l">
                        <a:spcBef>
                          <a:spcPts val="0"/>
                        </a:spcBef>
                        <a:spcAft>
                          <a:spcPts val="0"/>
                        </a:spcAft>
                        <a:buClr>
                          <a:schemeClr val="dk2"/>
                        </a:buClr>
                        <a:buSzPts val="2400"/>
                        <a:buFont typeface="Proxima Nova"/>
                        <a:buChar char="●"/>
                      </a:pPr>
                      <a:r>
                        <a:rPr lang="en" sz="2400">
                          <a:solidFill>
                            <a:schemeClr val="dk2"/>
                          </a:solidFill>
                          <a:latin typeface="Proxima Nova"/>
                          <a:ea typeface="Proxima Nova"/>
                          <a:cs typeface="Proxima Nova"/>
                          <a:sym typeface="Proxima Nova"/>
                        </a:rPr>
                        <a:t>Combines decades of protein biophysics expertise with AI/ML-powered biological engineering </a:t>
                      </a:r>
                      <a:endParaRPr sz="2400">
                        <a:solidFill>
                          <a:schemeClr val="dk2"/>
                        </a:solidFill>
                        <a:latin typeface="Proxima Nova"/>
                        <a:ea typeface="Proxima Nova"/>
                        <a:cs typeface="Proxima Nova"/>
                        <a:sym typeface="Proxima Nova"/>
                      </a:endParaRPr>
                    </a:p>
                    <a:p>
                      <a:pPr indent="-381000" lvl="0" marL="457200" rtl="0" algn="l">
                        <a:spcBef>
                          <a:spcPts val="0"/>
                        </a:spcBef>
                        <a:spcAft>
                          <a:spcPts val="0"/>
                        </a:spcAft>
                        <a:buClr>
                          <a:schemeClr val="dk2"/>
                        </a:buClr>
                        <a:buSzPts val="2400"/>
                        <a:buFont typeface="Proxima Nova"/>
                        <a:buChar char="●"/>
                      </a:pPr>
                      <a:r>
                        <a:rPr lang="en" sz="2400">
                          <a:solidFill>
                            <a:schemeClr val="dk2"/>
                          </a:solidFill>
                          <a:latin typeface="Proxima Nova"/>
                          <a:ea typeface="Proxima Nova"/>
                          <a:cs typeface="Proxima Nova"/>
                          <a:sym typeface="Proxima Nova"/>
                        </a:rPr>
                        <a:t>Proprietary software accelerates automated data handling for faster insights</a:t>
                      </a:r>
                      <a:endParaRPr sz="2400">
                        <a:solidFill>
                          <a:schemeClr val="dk2"/>
                        </a:solidFill>
                        <a:latin typeface="Proxima Nova"/>
                        <a:ea typeface="Proxima Nova"/>
                        <a:cs typeface="Proxima Nova"/>
                        <a:sym typeface="Proxima Nova"/>
                      </a:endParaRPr>
                    </a:p>
                    <a:p>
                      <a:pPr indent="-381000" lvl="0" marL="457200" rtl="0" algn="l">
                        <a:spcBef>
                          <a:spcPts val="0"/>
                        </a:spcBef>
                        <a:spcAft>
                          <a:spcPts val="0"/>
                        </a:spcAft>
                        <a:buClr>
                          <a:schemeClr val="dk2"/>
                        </a:buClr>
                        <a:buSzPts val="2400"/>
                        <a:buFont typeface="Proxima Nova"/>
                        <a:buChar char="●"/>
                      </a:pPr>
                      <a:r>
                        <a:rPr lang="en" sz="2400">
                          <a:solidFill>
                            <a:schemeClr val="dk2"/>
                          </a:solidFill>
                          <a:latin typeface="Proxima Nova"/>
                          <a:ea typeface="Proxima Nova"/>
                          <a:cs typeface="Proxima Nova"/>
                          <a:sym typeface="Proxima Nova"/>
                        </a:rPr>
                        <a:t>Supported by a dedicated AI team </a:t>
                      </a:r>
                      <a:endParaRPr sz="2400">
                        <a:solidFill>
                          <a:schemeClr val="dk2"/>
                        </a:solidFill>
                        <a:latin typeface="Proxima Nova"/>
                        <a:ea typeface="Proxima Nova"/>
                        <a:cs typeface="Proxima Nova"/>
                        <a:sym typeface="Proxima Nova"/>
                      </a:endParaRPr>
                    </a:p>
                  </a:txBody>
                  <a:tcPr marT="243800" marB="243800" marR="243825" marL="243825" anchor="ctr">
                    <a:lnL cap="flat" cmpd="sng" w="76200">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solidFill>
                      <a:srgbClr val="EFEFEF"/>
                    </a:solidFill>
                  </a:tcPr>
                </a:tc>
              </a:tr>
              <a:tr h="1296150">
                <a:tc>
                  <a:txBody>
                    <a:bodyPr/>
                    <a:lstStyle/>
                    <a:p>
                      <a:pPr indent="0" lvl="0" marL="0" rtl="0" algn="l">
                        <a:spcBef>
                          <a:spcPts val="0"/>
                        </a:spcBef>
                        <a:spcAft>
                          <a:spcPts val="0"/>
                        </a:spcAft>
                        <a:buNone/>
                      </a:pPr>
                      <a:r>
                        <a:rPr b="1" lang="en" sz="2400">
                          <a:latin typeface="Proxima Nova"/>
                          <a:ea typeface="Proxima Nova"/>
                          <a:cs typeface="Proxima Nova"/>
                          <a:sym typeface="Proxima Nova"/>
                        </a:rPr>
                        <a:t>Simple &amp; Easy Terms</a:t>
                      </a:r>
                      <a:endParaRPr b="1" sz="2400">
                        <a:latin typeface="Proxima Nova"/>
                        <a:ea typeface="Proxima Nova"/>
                        <a:cs typeface="Proxima Nova"/>
                        <a:sym typeface="Proxima Nova"/>
                      </a:endParaRPr>
                    </a:p>
                  </a:txBody>
                  <a:tcPr marT="243800" marB="243800" marR="243825" marL="243825" anchor="ctr">
                    <a:lnL cap="flat" cmpd="sng" w="9525">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C7C8F3"/>
                    </a:solidFill>
                  </a:tcPr>
                </a:tc>
                <a:tc>
                  <a:txBody>
                    <a:bodyPr/>
                    <a:lstStyle/>
                    <a:p>
                      <a:pPr indent="0" lvl="0" marL="0" marR="0" rtl="0" algn="l">
                        <a:lnSpc>
                          <a:spcPct val="100000"/>
                        </a:lnSpc>
                        <a:spcBef>
                          <a:spcPts val="0"/>
                        </a:spcBef>
                        <a:spcAft>
                          <a:spcPts val="0"/>
                        </a:spcAft>
                        <a:buNone/>
                      </a:pPr>
                      <a:r>
                        <a:rPr lang="en" sz="2400">
                          <a:solidFill>
                            <a:schemeClr val="dk2"/>
                          </a:solidFill>
                          <a:latin typeface="Proxima Nova"/>
                          <a:ea typeface="Proxima Nova"/>
                          <a:cs typeface="Proxima Nova"/>
                          <a:sym typeface="Proxima Nova"/>
                        </a:rPr>
                        <a:t>Fee-for-service only: no royalties, no milestones. And you own the data, always. Our version of an easy button.</a:t>
                      </a:r>
                      <a:endParaRPr sz="2400">
                        <a:solidFill>
                          <a:schemeClr val="dk2"/>
                        </a:solidFill>
                        <a:latin typeface="Proxima Nova"/>
                        <a:ea typeface="Proxima Nova"/>
                        <a:cs typeface="Proxima Nova"/>
                        <a:sym typeface="Proxima Nova"/>
                      </a:endParaRPr>
                    </a:p>
                  </a:txBody>
                  <a:tcPr marT="243800" marB="243800" marR="243825" marL="243825" anchor="ctr">
                    <a:lnL cap="flat" cmpd="sng" w="76200">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FEFEF"/>
                    </a:solidFill>
                  </a:tcPr>
                </a:tc>
              </a:tr>
            </a:tbl>
          </a:graphicData>
        </a:graphic>
      </p:graphicFrame>
      <p:pic>
        <p:nvPicPr>
          <p:cNvPr id="813" name="Google Shape;813;p67"/>
          <p:cNvPicPr preferRelativeResize="0"/>
          <p:nvPr/>
        </p:nvPicPr>
        <p:blipFill>
          <a:blip r:embed="rId6">
            <a:alphaModFix/>
          </a:blip>
          <a:stretch>
            <a:fillRect/>
          </a:stretch>
        </p:blipFill>
        <p:spPr>
          <a:xfrm>
            <a:off x="10121200" y="3209775"/>
            <a:ext cx="12532526" cy="2594625"/>
          </a:xfrm>
          <a:prstGeom prst="rect">
            <a:avLst/>
          </a:prstGeom>
          <a:noFill/>
          <a:ln>
            <a:noFill/>
          </a:ln>
        </p:spPr>
      </p:pic>
      <p:sp>
        <p:nvSpPr>
          <p:cNvPr id="814" name="Google Shape;814;p67"/>
          <p:cNvSpPr txBox="1"/>
          <p:nvPr/>
        </p:nvSpPr>
        <p:spPr>
          <a:xfrm>
            <a:off x="10402600" y="5624950"/>
            <a:ext cx="12085200" cy="20319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Clr>
                <a:schemeClr val="dk2"/>
              </a:buClr>
              <a:buSzPts val="2400"/>
              <a:buFont typeface="Proxima Nova"/>
              <a:buAutoNum type="arabicPeriod"/>
            </a:pPr>
            <a:r>
              <a:rPr lang="en" sz="2400">
                <a:solidFill>
                  <a:schemeClr val="dk2"/>
                </a:solidFill>
                <a:latin typeface="Proxima Nova"/>
                <a:ea typeface="Proxima Nova"/>
                <a:cs typeface="Proxima Nova"/>
                <a:sym typeface="Proxima Nova"/>
              </a:rPr>
              <a:t>We take your antibody sequences as input, perform wet lab workflows in high-throughput, and return AI-ready datasets as output</a:t>
            </a:r>
            <a:endParaRPr sz="2400">
              <a:solidFill>
                <a:schemeClr val="dk2"/>
              </a:solidFill>
              <a:latin typeface="Proxima Nova"/>
              <a:ea typeface="Proxima Nova"/>
              <a:cs typeface="Proxima Nova"/>
              <a:sym typeface="Proxima Nova"/>
            </a:endParaRPr>
          </a:p>
          <a:p>
            <a:pPr indent="-381000" lvl="0" marL="457200" rtl="0" algn="l">
              <a:spcBef>
                <a:spcPts val="0"/>
              </a:spcBef>
              <a:spcAft>
                <a:spcPts val="0"/>
              </a:spcAft>
              <a:buClr>
                <a:schemeClr val="dk2"/>
              </a:buClr>
              <a:buSzPts val="2400"/>
              <a:buFont typeface="Proxima Nova"/>
              <a:buAutoNum type="arabicPeriod"/>
            </a:pPr>
            <a:r>
              <a:rPr lang="en" sz="2400">
                <a:solidFill>
                  <a:schemeClr val="dk2"/>
                </a:solidFill>
                <a:latin typeface="Proxima Nova"/>
                <a:ea typeface="Proxima Nova"/>
                <a:cs typeface="Proxima Nova"/>
                <a:sym typeface="Proxima Nova"/>
              </a:rPr>
              <a:t>We synthesize, express, and purify the antibodies, perform broad biophysical characterization, analyze and integrate the data</a:t>
            </a:r>
            <a:endParaRPr sz="2400">
              <a:solidFill>
                <a:schemeClr val="dk2"/>
              </a:solidFill>
              <a:latin typeface="Proxima Nova"/>
              <a:ea typeface="Proxima Nova"/>
              <a:cs typeface="Proxima Nova"/>
              <a:sym typeface="Proxima Nova"/>
            </a:endParaRPr>
          </a:p>
          <a:p>
            <a:pPr indent="-381000" lvl="0" marL="457200" rtl="0" algn="l">
              <a:spcBef>
                <a:spcPts val="0"/>
              </a:spcBef>
              <a:spcAft>
                <a:spcPts val="0"/>
              </a:spcAft>
              <a:buClr>
                <a:schemeClr val="dk2"/>
              </a:buClr>
              <a:buSzPts val="2400"/>
              <a:buFont typeface="Proxima Nova"/>
              <a:buAutoNum type="arabicPeriod"/>
            </a:pPr>
            <a:r>
              <a:rPr lang="en" sz="2400">
                <a:solidFill>
                  <a:schemeClr val="dk2"/>
                </a:solidFill>
                <a:latin typeface="Proxima Nova"/>
                <a:ea typeface="Proxima Nova"/>
                <a:cs typeface="Proxima Nova"/>
                <a:sym typeface="Proxima Nova"/>
              </a:rPr>
              <a:t>Return an AI-ready dataset to you</a:t>
            </a:r>
            <a:endParaRPr sz="2400">
              <a:solidFill>
                <a:schemeClr val="dk2"/>
              </a:solidFill>
              <a:latin typeface="Proxima Nova"/>
              <a:ea typeface="Proxima Nova"/>
              <a:cs typeface="Proxima Nova"/>
              <a:sym typeface="Proxima Nova"/>
            </a:endParaRPr>
          </a:p>
        </p:txBody>
      </p:sp>
      <p:sp>
        <p:nvSpPr>
          <p:cNvPr id="815" name="Google Shape;815;p67"/>
          <p:cNvSpPr/>
          <p:nvPr/>
        </p:nvSpPr>
        <p:spPr>
          <a:xfrm>
            <a:off x="16622850" y="8495400"/>
            <a:ext cx="6174000" cy="4206300"/>
          </a:xfrm>
          <a:prstGeom prst="roundRect">
            <a:avLst>
              <a:gd fmla="val 8955" name="adj"/>
            </a:avLst>
          </a:prstGeom>
          <a:solidFill>
            <a:srgbClr val="CFD1F9">
              <a:alpha val="50000"/>
            </a:srgbClr>
          </a:solidFill>
          <a:ln cap="flat" cmpd="sng" w="9525">
            <a:solidFill>
              <a:srgbClr val="EFEFEF"/>
            </a:solidFill>
            <a:prstDash val="solid"/>
            <a:round/>
            <a:headEnd len="sm" w="sm" type="none"/>
            <a:tailEnd len="sm" w="sm" type="none"/>
          </a:ln>
          <a:effectLst>
            <a:outerShdw blurRad="57150" rotWithShape="0" algn="bl" dir="5400000" dist="19050">
              <a:srgbClr val="000000">
                <a:alpha val="10000"/>
              </a:srgbClr>
            </a:outerShdw>
          </a:effectLst>
        </p:spPr>
        <p:txBody>
          <a:bodyPr anchorCtr="0" anchor="ctr" bIns="650200" lIns="650200" spcFirstLastPara="1" rIns="650200" wrap="square" tIns="650200">
            <a:noAutofit/>
          </a:bodyPr>
          <a:lstStyle/>
          <a:p>
            <a:pPr indent="0" lvl="0" marL="0" marR="0" rtl="0" algn="l">
              <a:lnSpc>
                <a:spcPct val="100000"/>
              </a:lnSpc>
              <a:spcBef>
                <a:spcPts val="0"/>
              </a:spcBef>
              <a:spcAft>
                <a:spcPts val="0"/>
              </a:spcAft>
              <a:buClr>
                <a:srgbClr val="000000"/>
              </a:buClr>
              <a:buSzPts val="9900"/>
              <a:buFont typeface="Arial"/>
              <a:buNone/>
            </a:pPr>
            <a:r>
              <a:t/>
            </a:r>
            <a:endParaRPr b="0" i="0" sz="9900" u="none" cap="none" strike="noStrike">
              <a:solidFill>
                <a:srgbClr val="000000"/>
              </a:solidFill>
              <a:latin typeface="Arial"/>
              <a:ea typeface="Arial"/>
              <a:cs typeface="Arial"/>
              <a:sym typeface="Arial"/>
            </a:endParaRPr>
          </a:p>
        </p:txBody>
      </p:sp>
      <p:sp>
        <p:nvSpPr>
          <p:cNvPr id="816" name="Google Shape;816;p67"/>
          <p:cNvSpPr/>
          <p:nvPr/>
        </p:nvSpPr>
        <p:spPr>
          <a:xfrm>
            <a:off x="16885142" y="9983575"/>
            <a:ext cx="5612700" cy="955800"/>
          </a:xfrm>
          <a:prstGeom prst="roundRect">
            <a:avLst>
              <a:gd fmla="val 0" name="adj"/>
            </a:avLst>
          </a:prstGeom>
          <a:noFill/>
          <a:ln>
            <a:noFill/>
          </a:ln>
        </p:spPr>
        <p:txBody>
          <a:bodyPr anchorCtr="0" anchor="ctr" bIns="0" lIns="0" spcFirstLastPara="1" rIns="0" wrap="square" tIns="0">
            <a:noAutofit/>
          </a:bodyPr>
          <a:lstStyle/>
          <a:p>
            <a:pPr indent="0" lvl="0" marL="0" rtl="0" algn="ctr">
              <a:spcBef>
                <a:spcPts val="0"/>
              </a:spcBef>
              <a:spcAft>
                <a:spcPts val="0"/>
              </a:spcAft>
              <a:buClr>
                <a:schemeClr val="dk1"/>
              </a:buClr>
              <a:buSzPts val="1100"/>
              <a:buFont typeface="Arial"/>
              <a:buNone/>
            </a:pPr>
            <a:r>
              <a:rPr lang="en" sz="4000">
                <a:solidFill>
                  <a:schemeClr val="dk1"/>
                </a:solidFill>
                <a:latin typeface="Proxima Nova"/>
                <a:ea typeface="Proxima Nova"/>
                <a:cs typeface="Proxima Nova"/>
                <a:sym typeface="Proxima Nova"/>
              </a:rPr>
              <a:t>Deal signed with </a:t>
            </a:r>
            <a:r>
              <a:rPr b="1" lang="en" sz="4000">
                <a:solidFill>
                  <a:schemeClr val="dk1"/>
                </a:solidFill>
                <a:latin typeface="Proxima Nova"/>
                <a:ea typeface="Proxima Nova"/>
                <a:cs typeface="Proxima Nova"/>
                <a:sym typeface="Proxima Nova"/>
              </a:rPr>
              <a:t>top 25 </a:t>
            </a:r>
            <a:r>
              <a:rPr b="1" lang="en" sz="4000">
                <a:solidFill>
                  <a:schemeClr val="dk1"/>
                </a:solidFill>
                <a:latin typeface="Proxima Nova"/>
                <a:ea typeface="Proxima Nova"/>
                <a:cs typeface="Proxima Nova"/>
                <a:sym typeface="Proxima Nova"/>
              </a:rPr>
              <a:t>biopharma</a:t>
            </a:r>
            <a:r>
              <a:rPr b="1" lang="en" sz="4000">
                <a:solidFill>
                  <a:schemeClr val="dk1"/>
                </a:solidFill>
                <a:latin typeface="Proxima Nova"/>
                <a:ea typeface="Proxima Nova"/>
                <a:cs typeface="Proxima Nova"/>
                <a:sym typeface="Proxima Nova"/>
              </a:rPr>
              <a:t> compan</a:t>
            </a:r>
            <a:r>
              <a:rPr b="1" lang="en" sz="4000">
                <a:solidFill>
                  <a:schemeClr val="dk1"/>
                </a:solidFill>
                <a:latin typeface="Proxima Nova"/>
                <a:ea typeface="Proxima Nova"/>
                <a:cs typeface="Proxima Nova"/>
                <a:sym typeface="Proxima Nova"/>
              </a:rPr>
              <a:t>y</a:t>
            </a:r>
            <a:endParaRPr b="1" sz="4000">
              <a:solidFill>
                <a:schemeClr val="dk1"/>
              </a:solidFill>
              <a:latin typeface="Proxima Nova"/>
              <a:ea typeface="Proxima Nova"/>
              <a:cs typeface="Proxima Nova"/>
              <a:sym typeface="Proxima Nov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pic>
        <p:nvPicPr>
          <p:cNvPr id="821" name="Google Shape;821;p68"/>
          <p:cNvPicPr preferRelativeResize="0"/>
          <p:nvPr/>
        </p:nvPicPr>
        <p:blipFill rotWithShape="1">
          <a:blip r:embed="rId3">
            <a:alphaModFix/>
          </a:blip>
          <a:srcRect b="13236" l="14883" r="39308" t="5509"/>
          <a:stretch/>
        </p:blipFill>
        <p:spPr>
          <a:xfrm>
            <a:off x="10638448" y="0"/>
            <a:ext cx="13748598" cy="13717725"/>
          </a:xfrm>
          <a:prstGeom prst="rect">
            <a:avLst/>
          </a:prstGeom>
          <a:noFill/>
          <a:ln>
            <a:noFill/>
          </a:ln>
        </p:spPr>
      </p:pic>
      <p:sp>
        <p:nvSpPr>
          <p:cNvPr id="822" name="Google Shape;822;p68"/>
          <p:cNvSpPr/>
          <p:nvPr/>
        </p:nvSpPr>
        <p:spPr>
          <a:xfrm>
            <a:off x="11704600" y="1233300"/>
            <a:ext cx="11824500" cy="11523600"/>
          </a:xfrm>
          <a:prstGeom prst="roundRect">
            <a:avLst>
              <a:gd fmla="val 7270"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23" name="Google Shape;823;p68"/>
          <p:cNvSpPr txBox="1"/>
          <p:nvPr>
            <p:ph type="title"/>
          </p:nvPr>
        </p:nvSpPr>
        <p:spPr>
          <a:xfrm>
            <a:off x="448675" y="3217513"/>
            <a:ext cx="9594900" cy="2838900"/>
          </a:xfrm>
          <a:prstGeom prst="rect">
            <a:avLst/>
          </a:prstGeom>
          <a:noFill/>
          <a:ln>
            <a:noFill/>
          </a:ln>
        </p:spPr>
        <p:txBody>
          <a:bodyPr anchorCtr="0" anchor="ctr" bIns="91400" lIns="91400" spcFirstLastPara="1" rIns="91400" wrap="square" tIns="91400">
            <a:noAutofit/>
          </a:bodyPr>
          <a:lstStyle/>
          <a:p>
            <a:pPr indent="0" lvl="0" marL="0" rtl="0" algn="l">
              <a:lnSpc>
                <a:spcPct val="90000"/>
              </a:lnSpc>
              <a:spcBef>
                <a:spcPts val="0"/>
              </a:spcBef>
              <a:spcAft>
                <a:spcPts val="0"/>
              </a:spcAft>
              <a:buNone/>
            </a:pPr>
            <a:r>
              <a:rPr lang="en" sz="8000">
                <a:solidFill>
                  <a:schemeClr val="dk1"/>
                </a:solidFill>
                <a:latin typeface="Helvetica Neue"/>
                <a:ea typeface="Helvetica Neue"/>
                <a:cs typeface="Helvetica Neue"/>
                <a:sym typeface="Helvetica Neue"/>
              </a:rPr>
              <a:t>Standard Product Offering Ready</a:t>
            </a:r>
            <a:endParaRPr sz="8000">
              <a:solidFill>
                <a:schemeClr val="dk1"/>
              </a:solidFill>
              <a:latin typeface="Helvetica Neue"/>
              <a:ea typeface="Helvetica Neue"/>
              <a:cs typeface="Helvetica Neue"/>
              <a:sym typeface="Helvetica Neue"/>
            </a:endParaRPr>
          </a:p>
          <a:p>
            <a:pPr indent="0" lvl="0" marL="0" rtl="0" algn="l">
              <a:lnSpc>
                <a:spcPct val="90000"/>
              </a:lnSpc>
              <a:spcBef>
                <a:spcPts val="300"/>
              </a:spcBef>
              <a:spcAft>
                <a:spcPts val="300"/>
              </a:spcAft>
              <a:buNone/>
            </a:pPr>
            <a:r>
              <a:t/>
            </a:r>
            <a:endParaRPr sz="8000">
              <a:latin typeface="Helvetica Neue"/>
              <a:ea typeface="Helvetica Neue"/>
              <a:cs typeface="Helvetica Neue"/>
              <a:sym typeface="Helvetica Neue"/>
            </a:endParaRPr>
          </a:p>
        </p:txBody>
      </p:sp>
      <p:sp>
        <p:nvSpPr>
          <p:cNvPr id="824" name="Google Shape;824;p68"/>
          <p:cNvSpPr txBox="1"/>
          <p:nvPr/>
        </p:nvSpPr>
        <p:spPr>
          <a:xfrm>
            <a:off x="457200" y="6046475"/>
            <a:ext cx="98916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500">
                <a:solidFill>
                  <a:schemeClr val="lt1"/>
                </a:solidFill>
                <a:latin typeface="Helvetica Neue"/>
                <a:ea typeface="Helvetica Neue"/>
                <a:cs typeface="Helvetica Neue"/>
                <a:sym typeface="Helvetica Neue"/>
              </a:rPr>
              <a:t>Partners select assays from our set of standard products </a:t>
            </a:r>
            <a:endParaRPr b="1" sz="3500" u="sng">
              <a:solidFill>
                <a:schemeClr val="lt1"/>
              </a:solidFill>
              <a:latin typeface="Helvetica Neue"/>
              <a:ea typeface="Helvetica Neue"/>
              <a:cs typeface="Helvetica Neue"/>
              <a:sym typeface="Helvetica Neue"/>
            </a:endParaRPr>
          </a:p>
          <a:p>
            <a:pPr indent="0" lvl="0" marL="0" rtl="0" algn="l">
              <a:spcBef>
                <a:spcPts val="300"/>
              </a:spcBef>
              <a:spcAft>
                <a:spcPts val="0"/>
              </a:spcAft>
              <a:buNone/>
            </a:pPr>
            <a:r>
              <a:t/>
            </a:r>
            <a:endParaRPr b="1" sz="3500" u="sng">
              <a:solidFill>
                <a:schemeClr val="lt1"/>
              </a:solidFill>
              <a:latin typeface="Helvetica Neue"/>
              <a:ea typeface="Helvetica Neue"/>
              <a:cs typeface="Helvetica Neue"/>
              <a:sym typeface="Helvetica Neue"/>
            </a:endParaRPr>
          </a:p>
          <a:p>
            <a:pPr indent="0" lvl="0" marL="0" rtl="0" algn="l">
              <a:spcBef>
                <a:spcPts val="300"/>
              </a:spcBef>
              <a:spcAft>
                <a:spcPts val="300"/>
              </a:spcAft>
              <a:buNone/>
            </a:pPr>
            <a:r>
              <a:rPr b="1" lang="en" sz="3500">
                <a:solidFill>
                  <a:schemeClr val="lt1"/>
                </a:solidFill>
                <a:latin typeface="Helvetica Neue"/>
                <a:ea typeface="Helvetica Neue"/>
                <a:cs typeface="Helvetica Neue"/>
                <a:sym typeface="Helvetica Neue"/>
              </a:rPr>
              <a:t>Expanding to </a:t>
            </a:r>
            <a:r>
              <a:rPr b="1" lang="en" sz="3500">
                <a:solidFill>
                  <a:schemeClr val="lt1"/>
                </a:solidFill>
                <a:latin typeface="Helvetica Neue"/>
                <a:ea typeface="Helvetica Neue"/>
                <a:cs typeface="Helvetica Neue"/>
                <a:sym typeface="Helvetica Neue"/>
              </a:rPr>
              <a:t>multiple antibody formats</a:t>
            </a:r>
            <a:r>
              <a:rPr b="1" lang="en" sz="3500">
                <a:solidFill>
                  <a:schemeClr val="lt1"/>
                </a:solidFill>
                <a:latin typeface="Helvetica Neue"/>
                <a:ea typeface="Helvetica Neue"/>
                <a:cs typeface="Helvetica Neue"/>
                <a:sym typeface="Helvetica Neue"/>
              </a:rPr>
              <a:t> and assays to be responsive to customer needs </a:t>
            </a:r>
            <a:endParaRPr b="1" sz="3500">
              <a:solidFill>
                <a:schemeClr val="lt1"/>
              </a:solidFill>
              <a:latin typeface="Helvetica Neue"/>
              <a:ea typeface="Helvetica Neue"/>
              <a:cs typeface="Helvetica Neue"/>
              <a:sym typeface="Helvetica Neue"/>
            </a:endParaRPr>
          </a:p>
        </p:txBody>
      </p:sp>
      <p:sp>
        <p:nvSpPr>
          <p:cNvPr id="825" name="Google Shape;825;p68"/>
          <p:cNvSpPr/>
          <p:nvPr/>
        </p:nvSpPr>
        <p:spPr>
          <a:xfrm rot="5400000">
            <a:off x="5102500" y="8535475"/>
            <a:ext cx="78600" cy="9123600"/>
          </a:xfrm>
          <a:prstGeom prst="rect">
            <a:avLst/>
          </a:prstGeom>
          <a:gradFill>
            <a:gsLst>
              <a:gs pos="0">
                <a:srgbClr val="FFAFFF"/>
              </a:gs>
              <a:gs pos="50000">
                <a:srgbClr val="956EFF"/>
              </a:gs>
              <a:gs pos="100000">
                <a:srgbClr val="4B61FF"/>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26" name="Google Shape;826;p68"/>
          <p:cNvSpPr txBox="1"/>
          <p:nvPr/>
        </p:nvSpPr>
        <p:spPr>
          <a:xfrm>
            <a:off x="580050" y="580000"/>
            <a:ext cx="9594900" cy="380100"/>
          </a:xfrm>
          <a:prstGeom prst="rect">
            <a:avLst/>
          </a:prstGeom>
          <a:noFill/>
          <a:ln>
            <a:noFill/>
          </a:ln>
        </p:spPr>
        <p:txBody>
          <a:bodyPr anchorCtr="0" anchor="t" bIns="0" lIns="0" spcFirstLastPara="1" rIns="0" wrap="square" tIns="0">
            <a:spAutoFit/>
          </a:bodyPr>
          <a:lstStyle/>
          <a:p>
            <a:pPr indent="0" lvl="0" marL="0" rtl="0" algn="l">
              <a:lnSpc>
                <a:spcPct val="95000"/>
              </a:lnSpc>
              <a:spcBef>
                <a:spcPts val="0"/>
              </a:spcBef>
              <a:spcAft>
                <a:spcPts val="0"/>
              </a:spcAft>
              <a:buNone/>
            </a:pPr>
            <a:r>
              <a:rPr lang="en" sz="2600">
                <a:latin typeface="IBM Plex Mono"/>
                <a:ea typeface="IBM Plex Mono"/>
                <a:cs typeface="IBM Plex Mono"/>
                <a:sym typeface="IBM Plex Mono"/>
              </a:rPr>
              <a:t>[ </a:t>
            </a:r>
            <a:r>
              <a:rPr lang="en" sz="2600">
                <a:latin typeface="IBM Plex Mono"/>
                <a:ea typeface="IBM Plex Mono"/>
                <a:cs typeface="IBM Plex Mono"/>
                <a:sym typeface="IBM Plex Mono"/>
              </a:rPr>
              <a:t>GINKGO DATAPOINTS </a:t>
            </a:r>
            <a:r>
              <a:rPr lang="en" sz="2600">
                <a:latin typeface="IBM Plex Mono"/>
                <a:ea typeface="IBM Plex Mono"/>
                <a:cs typeface="IBM Plex Mono"/>
                <a:sym typeface="IBM Plex Mono"/>
              </a:rPr>
              <a:t>ANTIBODY DEVELOPABILITY ]</a:t>
            </a:r>
            <a:endParaRPr sz="2600">
              <a:latin typeface="IBM Plex Mono"/>
              <a:ea typeface="IBM Plex Mono"/>
              <a:cs typeface="IBM Plex Mono"/>
              <a:sym typeface="IBM Plex Mono"/>
            </a:endParaRPr>
          </a:p>
        </p:txBody>
      </p:sp>
      <p:graphicFrame>
        <p:nvGraphicFramePr>
          <p:cNvPr id="827" name="Google Shape;827;p68"/>
          <p:cNvGraphicFramePr/>
          <p:nvPr/>
        </p:nvGraphicFramePr>
        <p:xfrm>
          <a:off x="12437163" y="3187200"/>
          <a:ext cx="3000000" cy="3000000"/>
        </p:xfrm>
        <a:graphic>
          <a:graphicData uri="http://schemas.openxmlformats.org/drawingml/2006/table">
            <a:tbl>
              <a:tblPr>
                <a:noFill/>
                <a:tableStyleId>{19E75494-1AC4-4F6A-A398-5A9DB47FFFAE}</a:tableStyleId>
              </a:tblPr>
              <a:tblGrid>
                <a:gridCol w="4686125"/>
                <a:gridCol w="2493250"/>
                <a:gridCol w="3179925"/>
              </a:tblGrid>
              <a:tr h="548575">
                <a:tc>
                  <a:txBody>
                    <a:bodyPr/>
                    <a:lstStyle/>
                    <a:p>
                      <a:pPr indent="0" lvl="0" marL="0" rtl="0" algn="l">
                        <a:spcBef>
                          <a:spcPts val="0"/>
                        </a:spcBef>
                        <a:spcAft>
                          <a:spcPts val="0"/>
                        </a:spcAft>
                        <a:buNone/>
                      </a:pPr>
                      <a:r>
                        <a:rPr b="1" lang="en" sz="2400">
                          <a:solidFill>
                            <a:schemeClr val="dk1"/>
                          </a:solidFill>
                          <a:latin typeface="Helvetica Neue"/>
                          <a:ea typeface="Helvetica Neue"/>
                          <a:cs typeface="Helvetica Neue"/>
                          <a:sym typeface="Helvetica Neue"/>
                        </a:rPr>
                        <a:t>Assays</a:t>
                      </a:r>
                      <a:endParaRPr b="1" sz="24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4B61FF">
                        <a:alpha val="10000"/>
                      </a:srgbClr>
                    </a:solidFill>
                  </a:tcPr>
                </a:tc>
                <a:tc>
                  <a:txBody>
                    <a:bodyPr/>
                    <a:lstStyle/>
                    <a:p>
                      <a:pPr indent="0" lvl="0" marL="0" marR="0" rtl="0" algn="l">
                        <a:lnSpc>
                          <a:spcPct val="100000"/>
                        </a:lnSpc>
                        <a:spcBef>
                          <a:spcPts val="0"/>
                        </a:spcBef>
                        <a:spcAft>
                          <a:spcPts val="0"/>
                        </a:spcAft>
                        <a:buNone/>
                      </a:pPr>
                      <a:r>
                        <a:rPr b="1" lang="en" sz="2400">
                          <a:solidFill>
                            <a:schemeClr val="dk1"/>
                          </a:solidFill>
                          <a:latin typeface="Helvetica Neue"/>
                          <a:ea typeface="Helvetica Neue"/>
                          <a:cs typeface="Helvetica Neue"/>
                          <a:sym typeface="Helvetica Neue"/>
                        </a:rPr>
                        <a:t>Technology</a:t>
                      </a:r>
                      <a:endParaRPr b="1" sz="24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4B61FF">
                        <a:alpha val="10000"/>
                      </a:srgbClr>
                    </a:solidFill>
                  </a:tcPr>
                </a:tc>
                <a:tc>
                  <a:txBody>
                    <a:bodyPr/>
                    <a:lstStyle/>
                    <a:p>
                      <a:pPr indent="0" lvl="0" marL="0" rtl="0" algn="l">
                        <a:spcBef>
                          <a:spcPts val="0"/>
                        </a:spcBef>
                        <a:spcAft>
                          <a:spcPts val="0"/>
                        </a:spcAft>
                        <a:buNone/>
                      </a:pPr>
                      <a:r>
                        <a:rPr b="1" lang="en" sz="2400">
                          <a:solidFill>
                            <a:schemeClr val="dk1"/>
                          </a:solidFill>
                          <a:latin typeface="Helvetica Neue"/>
                          <a:ea typeface="Helvetica Neue"/>
                          <a:cs typeface="Helvetica Neue"/>
                          <a:sym typeface="Helvetica Neue"/>
                        </a:rPr>
                        <a:t>Key Data Output</a:t>
                      </a:r>
                      <a:endParaRPr b="1" sz="2400">
                        <a:solidFill>
                          <a:schemeClr val="dk1"/>
                        </a:solidFill>
                        <a:latin typeface="Helvetica Neue"/>
                        <a:ea typeface="Helvetica Neue"/>
                        <a:cs typeface="Helvetica Neue"/>
                        <a:sym typeface="Helvetica Neue"/>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4B61FF">
                        <a:alpha val="10000"/>
                      </a:srgbClr>
                    </a:solidFill>
                  </a:tcPr>
                </a:tc>
              </a:tr>
              <a:tr h="548575">
                <a:tc>
                  <a:txBody>
                    <a:bodyPr/>
                    <a:lstStyle/>
                    <a:p>
                      <a:pPr indent="0" lvl="0" marL="0" rtl="0" algn="l">
                        <a:spcBef>
                          <a:spcPts val="0"/>
                        </a:spcBef>
                        <a:spcAft>
                          <a:spcPts val="0"/>
                        </a:spcAft>
                        <a:buNone/>
                      </a:pPr>
                      <a:r>
                        <a:rPr b="1" lang="en" sz="2000">
                          <a:solidFill>
                            <a:schemeClr val="dk1"/>
                          </a:solidFill>
                          <a:latin typeface="Helvetica Neue"/>
                          <a:ea typeface="Helvetica Neue"/>
                          <a:cs typeface="Helvetica Neue"/>
                          <a:sym typeface="Helvetica Neue"/>
                        </a:rPr>
                        <a:t>Core</a:t>
                      </a:r>
                      <a:endParaRPr b="1" sz="2000">
                        <a:solidFill>
                          <a:schemeClr val="dk1"/>
                        </a:solidFill>
                        <a:latin typeface="Helvetica Neue"/>
                        <a:ea typeface="Helvetica Neue"/>
                        <a:cs typeface="Helvetica Neue"/>
                        <a:sym typeface="Helvetica Neue"/>
                      </a:endParaRPr>
                    </a:p>
                  </a:txBody>
                  <a:tcPr marT="91400" marB="91400" marR="91400" marL="914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b="1" sz="2000">
                        <a:solidFill>
                          <a:schemeClr val="dk1"/>
                        </a:solidFill>
                        <a:latin typeface="Helvetica Neue"/>
                        <a:ea typeface="Helvetica Neue"/>
                        <a:cs typeface="Helvetica Neue"/>
                        <a:sym typeface="Helvetica Neue"/>
                      </a:endParaRPr>
                    </a:p>
                  </a:txBody>
                  <a:tcPr marT="91400" marB="91400" marR="91400" marL="914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b="1" sz="2000">
                        <a:solidFill>
                          <a:schemeClr val="dk1"/>
                        </a:solidFill>
                        <a:latin typeface="Helvetica Neue"/>
                        <a:ea typeface="Helvetica Neue"/>
                        <a:cs typeface="Helvetica Neue"/>
                        <a:sym typeface="Helvetica Neue"/>
                      </a:endParaRPr>
                    </a:p>
                  </a:txBody>
                  <a:tcPr marT="91400" marB="91400" marR="91400" marL="914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548575">
                <a:tc>
                  <a:txBody>
                    <a:bodyPr/>
                    <a:lstStyle/>
                    <a:p>
                      <a:pPr indent="0" lvl="0" marL="0" rtl="0" algn="l">
                        <a:spcBef>
                          <a:spcPts val="0"/>
                        </a:spcBef>
                        <a:spcAft>
                          <a:spcPts val="0"/>
                        </a:spcAft>
                        <a:buClr>
                          <a:schemeClr val="dk1"/>
                        </a:buClr>
                        <a:buSzPts val="1100"/>
                        <a:buFont typeface="Arial"/>
                        <a:buNone/>
                      </a:pPr>
                      <a:r>
                        <a:rPr lang="en" sz="2000">
                          <a:solidFill>
                            <a:schemeClr val="lt1"/>
                          </a:solidFill>
                          <a:latin typeface="Helvetica Neue"/>
                          <a:ea typeface="Helvetica Neue"/>
                          <a:cs typeface="Helvetica Neue"/>
                          <a:sym typeface="Helvetica Neue"/>
                        </a:rPr>
                        <a:t>Titer</a:t>
                      </a:r>
                      <a:endParaRPr b="1" sz="2000">
                        <a:solidFill>
                          <a:schemeClr val="lt1"/>
                        </a:solidFill>
                        <a:latin typeface="Helvetica Neue"/>
                        <a:ea typeface="Helvetica Neue"/>
                        <a:cs typeface="Helvetica Neue"/>
                        <a:sym typeface="Helvetica Neue"/>
                      </a:endParaRPr>
                    </a:p>
                  </a:txBody>
                  <a:tcPr marT="91400" marB="91400" marR="91400" marL="914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2000">
                          <a:solidFill>
                            <a:schemeClr val="lt1"/>
                          </a:solidFill>
                          <a:latin typeface="Helvetica Neue"/>
                          <a:ea typeface="Helvetica Neue"/>
                          <a:cs typeface="Helvetica Neue"/>
                          <a:sym typeface="Helvetica Neue"/>
                        </a:rPr>
                        <a:t>Valita</a:t>
                      </a:r>
                      <a:endParaRPr b="1" sz="2000">
                        <a:solidFill>
                          <a:schemeClr val="dk1"/>
                        </a:solidFill>
                        <a:latin typeface="Helvetica Neue"/>
                        <a:ea typeface="Helvetica Neue"/>
                        <a:cs typeface="Helvetica Neue"/>
                        <a:sym typeface="Helvetica Neue"/>
                      </a:endParaRPr>
                    </a:p>
                  </a:txBody>
                  <a:tcPr marT="91400" marB="91400" marR="91400" marL="914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lt1"/>
                          </a:solidFill>
                          <a:latin typeface="Helvetica Neue"/>
                          <a:ea typeface="Helvetica Neue"/>
                          <a:cs typeface="Helvetica Neue"/>
                          <a:sym typeface="Helvetica Neue"/>
                        </a:rPr>
                        <a:t>mg/L</a:t>
                      </a:r>
                      <a:endParaRPr sz="2000">
                        <a:solidFill>
                          <a:schemeClr val="lt1"/>
                        </a:solidFill>
                        <a:latin typeface="Helvetica Neue"/>
                        <a:ea typeface="Helvetica Neue"/>
                        <a:cs typeface="Helvetica Neue"/>
                        <a:sym typeface="Helvetica Neue"/>
                      </a:endParaRPr>
                    </a:p>
                  </a:txBody>
                  <a:tcPr marT="91400" marB="91400" marR="91400" marL="914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548575">
                <a:tc>
                  <a:txBody>
                    <a:bodyPr/>
                    <a:lstStyle/>
                    <a:p>
                      <a:pPr indent="0" lvl="0" marL="0" rtl="0" algn="l">
                        <a:spcBef>
                          <a:spcPts val="0"/>
                        </a:spcBef>
                        <a:spcAft>
                          <a:spcPts val="0"/>
                        </a:spcAft>
                        <a:buNone/>
                      </a:pPr>
                      <a:r>
                        <a:rPr lang="en" sz="2000">
                          <a:solidFill>
                            <a:schemeClr val="lt1"/>
                          </a:solidFill>
                          <a:latin typeface="Helvetica Neue"/>
                          <a:ea typeface="Helvetica Neue"/>
                          <a:cs typeface="Helvetica Neue"/>
                          <a:sym typeface="Helvetica Neue"/>
                        </a:rPr>
                        <a:t>Target Binding (BLI)</a:t>
                      </a:r>
                      <a:endParaRPr sz="2000">
                        <a:solidFill>
                          <a:schemeClr val="lt1"/>
                        </a:solidFill>
                        <a:latin typeface="Helvetica Neue"/>
                        <a:ea typeface="Helvetica Neue"/>
                        <a:cs typeface="Helvetica Neue"/>
                        <a:sym typeface="Helvetica Neue"/>
                      </a:endParaRPr>
                    </a:p>
                  </a:txBody>
                  <a:tcPr marT="91400" marB="91400" marR="91400" marL="914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lt1"/>
                          </a:solidFill>
                          <a:latin typeface="Helvetica Neue"/>
                          <a:ea typeface="Helvetica Neue"/>
                          <a:cs typeface="Helvetica Neue"/>
                          <a:sym typeface="Helvetica Neue"/>
                        </a:rPr>
                        <a:t>Octet</a:t>
                      </a:r>
                      <a:endParaRPr sz="2000">
                        <a:solidFill>
                          <a:schemeClr val="lt1"/>
                        </a:solidFill>
                        <a:latin typeface="Helvetica Neue"/>
                        <a:ea typeface="Helvetica Neue"/>
                        <a:cs typeface="Helvetica Neue"/>
                        <a:sym typeface="Helvetica Neue"/>
                      </a:endParaRPr>
                    </a:p>
                  </a:txBody>
                  <a:tcPr marT="91400" marB="91400" marR="91400" marL="914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lt1"/>
                          </a:solidFill>
                          <a:latin typeface="Helvetica Neue"/>
                          <a:ea typeface="Helvetica Neue"/>
                          <a:cs typeface="Helvetica Neue"/>
                          <a:sym typeface="Helvetica Neue"/>
                        </a:rPr>
                        <a:t>K</a:t>
                      </a:r>
                      <a:r>
                        <a:rPr baseline="-25000" lang="en" sz="2000">
                          <a:solidFill>
                            <a:schemeClr val="lt1"/>
                          </a:solidFill>
                          <a:latin typeface="Helvetica Neue"/>
                          <a:ea typeface="Helvetica Neue"/>
                          <a:cs typeface="Helvetica Neue"/>
                          <a:sym typeface="Helvetica Neue"/>
                        </a:rPr>
                        <a:t>D</a:t>
                      </a:r>
                      <a:endParaRPr baseline="-25000" sz="2000">
                        <a:solidFill>
                          <a:schemeClr val="lt1"/>
                        </a:solidFill>
                        <a:latin typeface="Helvetica Neue"/>
                        <a:ea typeface="Helvetica Neue"/>
                        <a:cs typeface="Helvetica Neue"/>
                        <a:sym typeface="Helvetica Neue"/>
                      </a:endParaRPr>
                    </a:p>
                  </a:txBody>
                  <a:tcPr marT="91400" marB="91400" marR="91400" marL="914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548575">
                <a:tc>
                  <a:txBody>
                    <a:bodyPr/>
                    <a:lstStyle/>
                    <a:p>
                      <a:pPr indent="0" lvl="0" marL="0" rtl="0" algn="l">
                        <a:spcBef>
                          <a:spcPts val="0"/>
                        </a:spcBef>
                        <a:spcAft>
                          <a:spcPts val="0"/>
                        </a:spcAft>
                        <a:buNone/>
                      </a:pPr>
                      <a:r>
                        <a:rPr lang="en" sz="2000">
                          <a:solidFill>
                            <a:schemeClr val="lt1"/>
                          </a:solidFill>
                          <a:latin typeface="Helvetica Neue"/>
                          <a:ea typeface="Helvetica Neue"/>
                          <a:cs typeface="Helvetica Neue"/>
                          <a:sym typeface="Helvetica Neue"/>
                        </a:rPr>
                        <a:t>Fragmentation </a:t>
                      </a:r>
                      <a:r>
                        <a:rPr lang="en" sz="2000">
                          <a:solidFill>
                            <a:schemeClr val="lt1"/>
                          </a:solidFill>
                          <a:latin typeface="Helvetica Neue"/>
                          <a:ea typeface="Helvetica Neue"/>
                          <a:cs typeface="Helvetica Neue"/>
                          <a:sym typeface="Helvetica Neue"/>
                        </a:rPr>
                        <a:t>(CE-SDS)</a:t>
                      </a:r>
                      <a:endParaRPr sz="2000">
                        <a:solidFill>
                          <a:schemeClr val="lt1"/>
                        </a:solidFill>
                        <a:latin typeface="Helvetica Neue"/>
                        <a:ea typeface="Helvetica Neue"/>
                        <a:cs typeface="Helvetica Neue"/>
                        <a:sym typeface="Helvetica Neue"/>
                      </a:endParaRPr>
                    </a:p>
                  </a:txBody>
                  <a:tcPr marT="91400" marB="91400" marR="91400" marL="914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lt1"/>
                          </a:solidFill>
                          <a:latin typeface="Helvetica Neue"/>
                          <a:ea typeface="Helvetica Neue"/>
                          <a:cs typeface="Helvetica Neue"/>
                          <a:sym typeface="Helvetica Neue"/>
                        </a:rPr>
                        <a:t>LabChip</a:t>
                      </a:r>
                      <a:endParaRPr sz="2000">
                        <a:solidFill>
                          <a:schemeClr val="lt1"/>
                        </a:solidFill>
                        <a:latin typeface="Helvetica Neue"/>
                        <a:ea typeface="Helvetica Neue"/>
                        <a:cs typeface="Helvetica Neue"/>
                        <a:sym typeface="Helvetica Neue"/>
                      </a:endParaRPr>
                    </a:p>
                  </a:txBody>
                  <a:tcPr marT="91400" marB="91400" marR="91400" marL="914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lt1"/>
                          </a:solidFill>
                          <a:latin typeface="Helvetica Neue"/>
                          <a:ea typeface="Helvetica Neue"/>
                          <a:cs typeface="Helvetica Neue"/>
                          <a:sym typeface="Helvetica Neue"/>
                        </a:rPr>
                        <a:t>%Purity</a:t>
                      </a:r>
                      <a:endParaRPr sz="2000">
                        <a:solidFill>
                          <a:schemeClr val="lt1"/>
                        </a:solidFill>
                        <a:latin typeface="Helvetica Neue"/>
                        <a:ea typeface="Helvetica Neue"/>
                        <a:cs typeface="Helvetica Neue"/>
                        <a:sym typeface="Helvetica Neue"/>
                      </a:endParaRPr>
                    </a:p>
                  </a:txBody>
                  <a:tcPr marT="91400" marB="91400" marR="91400" marL="914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41650">
                <a:tc>
                  <a:txBody>
                    <a:bodyPr/>
                    <a:lstStyle/>
                    <a:p>
                      <a:pPr indent="0" lvl="0" marL="0" rtl="0" algn="l">
                        <a:spcBef>
                          <a:spcPts val="0"/>
                        </a:spcBef>
                        <a:spcAft>
                          <a:spcPts val="0"/>
                        </a:spcAft>
                        <a:buNone/>
                      </a:pPr>
                      <a:r>
                        <a:rPr lang="en" sz="2000">
                          <a:solidFill>
                            <a:schemeClr val="lt1"/>
                          </a:solidFill>
                          <a:latin typeface="Helvetica Neue"/>
                          <a:ea typeface="Helvetica Neue"/>
                          <a:cs typeface="Helvetica Neue"/>
                          <a:sym typeface="Helvetica Neue"/>
                        </a:rPr>
                        <a:t>Aggregation (SE-HPLC)</a:t>
                      </a:r>
                      <a:endParaRPr sz="2000">
                        <a:solidFill>
                          <a:schemeClr val="lt1"/>
                        </a:solidFill>
                        <a:latin typeface="Helvetica Neue"/>
                        <a:ea typeface="Helvetica Neue"/>
                        <a:cs typeface="Helvetica Neue"/>
                        <a:sym typeface="Helvetica Neue"/>
                      </a:endParaRPr>
                    </a:p>
                  </a:txBody>
                  <a:tcPr marT="91400" marB="91400" marR="91400" marL="914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lt1"/>
                          </a:solidFill>
                          <a:latin typeface="Helvetica Neue"/>
                          <a:ea typeface="Helvetica Neue"/>
                          <a:cs typeface="Helvetica Neue"/>
                          <a:sym typeface="Helvetica Neue"/>
                        </a:rPr>
                        <a:t>HPLC</a:t>
                      </a:r>
                      <a:endParaRPr sz="2000">
                        <a:solidFill>
                          <a:schemeClr val="lt1"/>
                        </a:solidFill>
                        <a:latin typeface="Helvetica Neue"/>
                        <a:ea typeface="Helvetica Neue"/>
                        <a:cs typeface="Helvetica Neue"/>
                        <a:sym typeface="Helvetica Neue"/>
                      </a:endParaRPr>
                    </a:p>
                  </a:txBody>
                  <a:tcPr marT="91400" marB="91400" marR="91400" marL="914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lt1"/>
                          </a:solidFill>
                          <a:latin typeface="Helvetica Neue"/>
                          <a:ea typeface="Helvetica Neue"/>
                          <a:cs typeface="Helvetica Neue"/>
                          <a:sym typeface="Helvetica Neue"/>
                        </a:rPr>
                        <a:t>%HMW, %Monomer, Chromatogram</a:t>
                      </a:r>
                      <a:endParaRPr sz="2000">
                        <a:solidFill>
                          <a:schemeClr val="lt1"/>
                        </a:solidFill>
                        <a:latin typeface="Helvetica Neue"/>
                        <a:ea typeface="Helvetica Neue"/>
                        <a:cs typeface="Helvetica Neue"/>
                        <a:sym typeface="Helvetica Neue"/>
                      </a:endParaRPr>
                    </a:p>
                  </a:txBody>
                  <a:tcPr marT="91400" marB="91400" marR="91400" marL="914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1"/>
                      </a:solidFill>
                      <a:prstDash val="solid"/>
                      <a:round/>
                      <a:headEnd len="sm" w="sm" type="none"/>
                      <a:tailEnd len="sm" w="sm" type="none"/>
                    </a:lnB>
                  </a:tcPr>
                </a:tc>
              </a:tr>
              <a:tr h="548575">
                <a:tc>
                  <a:txBody>
                    <a:bodyPr/>
                    <a:lstStyle/>
                    <a:p>
                      <a:pPr indent="0" lvl="0" marL="0" rtl="0" algn="l">
                        <a:spcBef>
                          <a:spcPts val="0"/>
                        </a:spcBef>
                        <a:spcAft>
                          <a:spcPts val="0"/>
                        </a:spcAft>
                        <a:buNone/>
                      </a:pPr>
                      <a:r>
                        <a:rPr b="1" lang="en" sz="2000">
                          <a:solidFill>
                            <a:schemeClr val="dk1"/>
                          </a:solidFill>
                          <a:latin typeface="Helvetica Neue"/>
                          <a:ea typeface="Helvetica Neue"/>
                          <a:cs typeface="Helvetica Neue"/>
                          <a:sym typeface="Helvetica Neue"/>
                        </a:rPr>
                        <a:t>Biological</a:t>
                      </a:r>
                      <a:endParaRPr b="1" sz="2000">
                        <a:solidFill>
                          <a:schemeClr val="dk1"/>
                        </a:solidFill>
                        <a:latin typeface="Helvetica Neue"/>
                        <a:ea typeface="Helvetica Neue"/>
                        <a:cs typeface="Helvetica Neue"/>
                        <a:sym typeface="Helvetica Neue"/>
                      </a:endParaRPr>
                    </a:p>
                  </a:txBody>
                  <a:tcPr marT="91400" marB="91400" marR="91400" marL="914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l">
                        <a:spcBef>
                          <a:spcPts val="0"/>
                        </a:spcBef>
                        <a:spcAft>
                          <a:spcPts val="0"/>
                        </a:spcAft>
                        <a:buNone/>
                      </a:pPr>
                      <a:r>
                        <a:t/>
                      </a:r>
                      <a:endParaRPr sz="2000">
                        <a:solidFill>
                          <a:schemeClr val="lt1"/>
                        </a:solidFill>
                        <a:latin typeface="Helvetica Neue"/>
                        <a:ea typeface="Helvetica Neue"/>
                        <a:cs typeface="Helvetica Neue"/>
                        <a:sym typeface="Helvetica Neue"/>
                      </a:endParaRPr>
                    </a:p>
                  </a:txBody>
                  <a:tcPr marT="91400" marB="91400" marR="91400" marL="914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l">
                        <a:spcBef>
                          <a:spcPts val="0"/>
                        </a:spcBef>
                        <a:spcAft>
                          <a:spcPts val="0"/>
                        </a:spcAft>
                        <a:buNone/>
                      </a:pPr>
                      <a:r>
                        <a:t/>
                      </a:r>
                      <a:endParaRPr sz="2000">
                        <a:solidFill>
                          <a:schemeClr val="lt1"/>
                        </a:solidFill>
                        <a:latin typeface="Helvetica Neue"/>
                        <a:ea typeface="Helvetica Neue"/>
                        <a:cs typeface="Helvetica Neue"/>
                        <a:sym typeface="Helvetica Neue"/>
                      </a:endParaRPr>
                    </a:p>
                  </a:txBody>
                  <a:tcPr marT="91400" marB="91400" marR="91400" marL="914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r h="548575">
                <a:tc>
                  <a:txBody>
                    <a:bodyPr/>
                    <a:lstStyle/>
                    <a:p>
                      <a:pPr indent="0" lvl="0" marL="0" rtl="0" algn="l">
                        <a:spcBef>
                          <a:spcPts val="0"/>
                        </a:spcBef>
                        <a:spcAft>
                          <a:spcPts val="0"/>
                        </a:spcAft>
                        <a:buNone/>
                      </a:pPr>
                      <a:r>
                        <a:rPr lang="en" sz="2000">
                          <a:solidFill>
                            <a:schemeClr val="lt1"/>
                          </a:solidFill>
                          <a:latin typeface="Helvetica Neue"/>
                          <a:ea typeface="Helvetica Neue"/>
                          <a:cs typeface="Helvetica Neue"/>
                          <a:sym typeface="Helvetica Neue"/>
                        </a:rPr>
                        <a:t>FcRn Binding</a:t>
                      </a:r>
                      <a:endParaRPr sz="2000">
                        <a:solidFill>
                          <a:schemeClr val="lt1"/>
                        </a:solidFill>
                        <a:latin typeface="Helvetica Neue"/>
                        <a:ea typeface="Helvetica Neue"/>
                        <a:cs typeface="Helvetica Neue"/>
                        <a:sym typeface="Helvetica Neue"/>
                      </a:endParaRPr>
                    </a:p>
                  </a:txBody>
                  <a:tcPr marT="91400" marB="91400" marR="91400" marL="914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lt1"/>
                          </a:solidFill>
                          <a:latin typeface="Helvetica Neue"/>
                          <a:ea typeface="Helvetica Neue"/>
                          <a:cs typeface="Helvetica Neue"/>
                          <a:sym typeface="Helvetica Neue"/>
                        </a:rPr>
                        <a:t>Lumit, BLI</a:t>
                      </a:r>
                      <a:endParaRPr sz="2000">
                        <a:solidFill>
                          <a:schemeClr val="lt1"/>
                        </a:solidFill>
                        <a:latin typeface="Helvetica Neue"/>
                        <a:ea typeface="Helvetica Neue"/>
                        <a:cs typeface="Helvetica Neue"/>
                        <a:sym typeface="Helvetica Neue"/>
                      </a:endParaRPr>
                    </a:p>
                  </a:txBody>
                  <a:tcPr marT="91400" marB="91400" marR="91400" marL="914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2000">
                          <a:solidFill>
                            <a:schemeClr val="lt1"/>
                          </a:solidFill>
                          <a:latin typeface="Helvetica Neue"/>
                          <a:ea typeface="Helvetica Neue"/>
                          <a:cs typeface="Helvetica Neue"/>
                          <a:sym typeface="Helvetica Neue"/>
                        </a:rPr>
                        <a:t>K</a:t>
                      </a:r>
                      <a:r>
                        <a:rPr baseline="-25000" lang="en" sz="2000">
                          <a:solidFill>
                            <a:schemeClr val="lt1"/>
                          </a:solidFill>
                          <a:latin typeface="Helvetica Neue"/>
                          <a:ea typeface="Helvetica Neue"/>
                          <a:cs typeface="Helvetica Neue"/>
                          <a:sym typeface="Helvetica Neue"/>
                        </a:rPr>
                        <a:t>D</a:t>
                      </a:r>
                      <a:endParaRPr sz="2000">
                        <a:solidFill>
                          <a:schemeClr val="lt1"/>
                        </a:solidFill>
                        <a:latin typeface="Helvetica Neue"/>
                        <a:ea typeface="Helvetica Neue"/>
                        <a:cs typeface="Helvetica Neue"/>
                        <a:sym typeface="Helvetica Neue"/>
                      </a:endParaRPr>
                    </a:p>
                  </a:txBody>
                  <a:tcPr marT="91400" marB="91400" marR="91400" marL="914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r h="548575">
                <a:tc>
                  <a:txBody>
                    <a:bodyPr/>
                    <a:lstStyle/>
                    <a:p>
                      <a:pPr indent="0" lvl="0" marL="0" rtl="0" algn="l">
                        <a:spcBef>
                          <a:spcPts val="0"/>
                        </a:spcBef>
                        <a:spcAft>
                          <a:spcPts val="0"/>
                        </a:spcAft>
                        <a:buNone/>
                      </a:pPr>
                      <a:r>
                        <a:rPr lang="en" sz="2000">
                          <a:solidFill>
                            <a:schemeClr val="lt1"/>
                          </a:solidFill>
                          <a:latin typeface="Helvetica Neue"/>
                          <a:ea typeface="Helvetica Neue"/>
                          <a:cs typeface="Helvetica Neue"/>
                          <a:sym typeface="Helvetica Neue"/>
                        </a:rPr>
                        <a:t>Heparin Binding</a:t>
                      </a:r>
                      <a:endParaRPr sz="2000">
                        <a:solidFill>
                          <a:schemeClr val="lt1"/>
                        </a:solidFill>
                        <a:latin typeface="Helvetica Neue"/>
                        <a:ea typeface="Helvetica Neue"/>
                        <a:cs typeface="Helvetica Neue"/>
                        <a:sym typeface="Helvetica Neue"/>
                      </a:endParaRPr>
                    </a:p>
                  </a:txBody>
                  <a:tcPr marT="91400" marB="91400" marR="91400" marL="914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lt1"/>
                          </a:solidFill>
                          <a:latin typeface="Helvetica Neue"/>
                          <a:ea typeface="Helvetica Neue"/>
                          <a:cs typeface="Helvetica Neue"/>
                          <a:sym typeface="Helvetica Neue"/>
                        </a:rPr>
                        <a:t>HPLC</a:t>
                      </a:r>
                      <a:endParaRPr sz="2000">
                        <a:solidFill>
                          <a:schemeClr val="lt1"/>
                        </a:solidFill>
                        <a:latin typeface="Helvetica Neue"/>
                        <a:ea typeface="Helvetica Neue"/>
                        <a:cs typeface="Helvetica Neue"/>
                        <a:sym typeface="Helvetica Neue"/>
                      </a:endParaRPr>
                    </a:p>
                  </a:txBody>
                  <a:tcPr marT="91400" marB="91400" marR="91400" marL="914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lt1"/>
                          </a:solidFill>
                          <a:latin typeface="Helvetica Neue"/>
                          <a:ea typeface="Helvetica Neue"/>
                          <a:cs typeface="Helvetica Neue"/>
                          <a:sym typeface="Helvetica Neue"/>
                        </a:rPr>
                        <a:t>RT</a:t>
                      </a:r>
                      <a:endParaRPr sz="2000">
                        <a:solidFill>
                          <a:schemeClr val="lt1"/>
                        </a:solidFill>
                        <a:latin typeface="Helvetica Neue"/>
                        <a:ea typeface="Helvetica Neue"/>
                        <a:cs typeface="Helvetica Neue"/>
                        <a:sym typeface="Helvetica Neue"/>
                      </a:endParaRPr>
                    </a:p>
                  </a:txBody>
                  <a:tcPr marT="91400" marB="91400" marR="91400" marL="914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r h="548575">
                <a:tc>
                  <a:txBody>
                    <a:bodyPr/>
                    <a:lstStyle/>
                    <a:p>
                      <a:pPr indent="0" lvl="0" marL="0" rtl="0" algn="l">
                        <a:spcBef>
                          <a:spcPts val="0"/>
                        </a:spcBef>
                        <a:spcAft>
                          <a:spcPts val="0"/>
                        </a:spcAft>
                        <a:buNone/>
                      </a:pPr>
                      <a:r>
                        <a:rPr lang="en" sz="2000">
                          <a:solidFill>
                            <a:schemeClr val="lt1"/>
                          </a:solidFill>
                          <a:latin typeface="Helvetica Neue"/>
                          <a:ea typeface="Helvetica Neue"/>
                          <a:cs typeface="Helvetica Neue"/>
                          <a:sym typeface="Helvetica Neue"/>
                        </a:rPr>
                        <a:t>Polyspecificity (</a:t>
                      </a:r>
                      <a:r>
                        <a:rPr lang="en" sz="2000">
                          <a:solidFill>
                            <a:schemeClr val="lt1"/>
                          </a:solidFill>
                          <a:latin typeface="Helvetica Neue"/>
                          <a:ea typeface="Helvetica Neue"/>
                          <a:cs typeface="Helvetica Neue"/>
                          <a:sym typeface="Helvetica Neue"/>
                        </a:rPr>
                        <a:t>PSP</a:t>
                      </a:r>
                      <a:r>
                        <a:rPr lang="en" sz="2000">
                          <a:solidFill>
                            <a:schemeClr val="lt1"/>
                          </a:solidFill>
                          <a:latin typeface="Helvetica Neue"/>
                          <a:ea typeface="Helvetica Neue"/>
                          <a:cs typeface="Helvetica Neue"/>
                          <a:sym typeface="Helvetica Neue"/>
                        </a:rPr>
                        <a:t>)</a:t>
                      </a:r>
                      <a:endParaRPr sz="2000">
                        <a:solidFill>
                          <a:schemeClr val="lt1"/>
                        </a:solidFill>
                        <a:latin typeface="Helvetica Neue"/>
                        <a:ea typeface="Helvetica Neue"/>
                        <a:cs typeface="Helvetica Neue"/>
                        <a:sym typeface="Helvetica Neue"/>
                      </a:endParaRPr>
                    </a:p>
                  </a:txBody>
                  <a:tcPr marT="91400" marB="91400" marR="91400" marL="914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lt1"/>
                          </a:solidFill>
                          <a:latin typeface="Helvetica Neue"/>
                          <a:ea typeface="Helvetica Neue"/>
                          <a:cs typeface="Helvetica Neue"/>
                          <a:sym typeface="Helvetica Neue"/>
                        </a:rPr>
                        <a:t>PSP</a:t>
                      </a:r>
                      <a:r>
                        <a:rPr lang="en" sz="2000">
                          <a:solidFill>
                            <a:schemeClr val="lt1"/>
                          </a:solidFill>
                          <a:latin typeface="Helvetica Neue"/>
                          <a:ea typeface="Helvetica Neue"/>
                          <a:cs typeface="Helvetica Neue"/>
                          <a:sym typeface="Helvetica Neue"/>
                        </a:rPr>
                        <a:t> or PAIA</a:t>
                      </a:r>
                      <a:endParaRPr sz="2000">
                        <a:solidFill>
                          <a:schemeClr val="lt1"/>
                        </a:solidFill>
                        <a:latin typeface="Helvetica Neue"/>
                        <a:ea typeface="Helvetica Neue"/>
                        <a:cs typeface="Helvetica Neue"/>
                        <a:sym typeface="Helvetica Neue"/>
                      </a:endParaRPr>
                    </a:p>
                  </a:txBody>
                  <a:tcPr marT="91400" marB="91400" marR="91400" marL="914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lt1"/>
                          </a:solidFill>
                          <a:latin typeface="Helvetica Neue"/>
                          <a:ea typeface="Helvetica Neue"/>
                          <a:cs typeface="Helvetica Neue"/>
                          <a:sym typeface="Helvetica Neue"/>
                        </a:rPr>
                        <a:t>PSP score or RFU</a:t>
                      </a:r>
                      <a:endParaRPr sz="2000">
                        <a:solidFill>
                          <a:schemeClr val="lt1"/>
                        </a:solidFill>
                        <a:latin typeface="Helvetica Neue"/>
                        <a:ea typeface="Helvetica Neue"/>
                        <a:cs typeface="Helvetica Neue"/>
                        <a:sym typeface="Helvetica Neue"/>
                      </a:endParaRPr>
                    </a:p>
                  </a:txBody>
                  <a:tcPr marT="91400" marB="91400" marR="91400" marL="914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solidFill>
                      <a:prstDash val="solid"/>
                      <a:round/>
                      <a:headEnd len="sm" w="sm" type="none"/>
                      <a:tailEnd len="sm" w="sm" type="none"/>
                    </a:lnB>
                  </a:tcPr>
                </a:tc>
              </a:tr>
              <a:tr h="548575">
                <a:tc>
                  <a:txBody>
                    <a:bodyPr/>
                    <a:lstStyle/>
                    <a:p>
                      <a:pPr indent="0" lvl="0" marL="0" rtl="0" algn="l">
                        <a:spcBef>
                          <a:spcPts val="0"/>
                        </a:spcBef>
                        <a:spcAft>
                          <a:spcPts val="0"/>
                        </a:spcAft>
                        <a:buNone/>
                      </a:pPr>
                      <a:r>
                        <a:rPr b="1" lang="en" sz="2000">
                          <a:solidFill>
                            <a:schemeClr val="dk1"/>
                          </a:solidFill>
                          <a:latin typeface="Helvetica Neue"/>
                          <a:ea typeface="Helvetica Neue"/>
                          <a:cs typeface="Helvetica Neue"/>
                          <a:sym typeface="Helvetica Neue"/>
                        </a:rPr>
                        <a:t>Biophysical</a:t>
                      </a:r>
                      <a:endParaRPr b="1" sz="2000">
                        <a:solidFill>
                          <a:schemeClr val="dk1"/>
                        </a:solidFill>
                        <a:latin typeface="Helvetica Neue"/>
                        <a:ea typeface="Helvetica Neue"/>
                        <a:cs typeface="Helvetica Neue"/>
                        <a:sym typeface="Helvetica Neue"/>
                      </a:endParaRPr>
                    </a:p>
                  </a:txBody>
                  <a:tcPr marT="91400" marB="91400" marR="91400" marL="914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l">
                        <a:spcBef>
                          <a:spcPts val="0"/>
                        </a:spcBef>
                        <a:spcAft>
                          <a:spcPts val="0"/>
                        </a:spcAft>
                        <a:buNone/>
                      </a:pPr>
                      <a:r>
                        <a:t/>
                      </a:r>
                      <a:endParaRPr sz="2000">
                        <a:solidFill>
                          <a:schemeClr val="lt1"/>
                        </a:solidFill>
                        <a:latin typeface="Helvetica Neue"/>
                        <a:ea typeface="Helvetica Neue"/>
                        <a:cs typeface="Helvetica Neue"/>
                        <a:sym typeface="Helvetica Neue"/>
                      </a:endParaRPr>
                    </a:p>
                  </a:txBody>
                  <a:tcPr marT="91400" marB="91400" marR="91400" marL="914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l">
                        <a:spcBef>
                          <a:spcPts val="0"/>
                        </a:spcBef>
                        <a:spcAft>
                          <a:spcPts val="0"/>
                        </a:spcAft>
                        <a:buNone/>
                      </a:pPr>
                      <a:r>
                        <a:t/>
                      </a:r>
                      <a:endParaRPr sz="2000">
                        <a:solidFill>
                          <a:schemeClr val="lt1"/>
                        </a:solidFill>
                        <a:latin typeface="Helvetica Neue"/>
                        <a:ea typeface="Helvetica Neue"/>
                        <a:cs typeface="Helvetica Neue"/>
                        <a:sym typeface="Helvetica Neue"/>
                      </a:endParaRPr>
                    </a:p>
                  </a:txBody>
                  <a:tcPr marT="91400" marB="91400" marR="91400" marL="914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r h="548575">
                <a:tc>
                  <a:txBody>
                    <a:bodyPr/>
                    <a:lstStyle/>
                    <a:p>
                      <a:pPr indent="0" lvl="0" marL="0" rtl="0" algn="l">
                        <a:spcBef>
                          <a:spcPts val="0"/>
                        </a:spcBef>
                        <a:spcAft>
                          <a:spcPts val="0"/>
                        </a:spcAft>
                        <a:buNone/>
                      </a:pPr>
                      <a:r>
                        <a:rPr lang="en" sz="2000">
                          <a:solidFill>
                            <a:schemeClr val="lt1"/>
                          </a:solidFill>
                          <a:latin typeface="Helvetica Neue"/>
                          <a:ea typeface="Helvetica Neue"/>
                          <a:cs typeface="Helvetica Neue"/>
                          <a:sym typeface="Helvetica Neue"/>
                        </a:rPr>
                        <a:t>Thermostability (nanoDSF)</a:t>
                      </a:r>
                      <a:endParaRPr sz="2000">
                        <a:solidFill>
                          <a:schemeClr val="lt1"/>
                        </a:solidFill>
                        <a:latin typeface="Helvetica Neue"/>
                        <a:ea typeface="Helvetica Neue"/>
                        <a:cs typeface="Helvetica Neue"/>
                        <a:sym typeface="Helvetica Neue"/>
                      </a:endParaRPr>
                    </a:p>
                  </a:txBody>
                  <a:tcPr marT="91400" marB="91400" marR="91400" marL="914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lt1"/>
                          </a:solidFill>
                          <a:latin typeface="Helvetica Neue"/>
                          <a:ea typeface="Helvetica Neue"/>
                          <a:cs typeface="Helvetica Neue"/>
                          <a:sym typeface="Helvetica Neue"/>
                        </a:rPr>
                        <a:t>nanoDSF</a:t>
                      </a:r>
                      <a:endParaRPr sz="2000">
                        <a:solidFill>
                          <a:schemeClr val="lt1"/>
                        </a:solidFill>
                        <a:latin typeface="Helvetica Neue"/>
                        <a:ea typeface="Helvetica Neue"/>
                        <a:cs typeface="Helvetica Neue"/>
                        <a:sym typeface="Helvetica Neue"/>
                      </a:endParaRPr>
                    </a:p>
                  </a:txBody>
                  <a:tcPr marT="91400" marB="91400" marR="91400" marL="914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lt1"/>
                          </a:solidFill>
                          <a:latin typeface="Helvetica Neue"/>
                          <a:ea typeface="Helvetica Neue"/>
                          <a:cs typeface="Helvetica Neue"/>
                          <a:sym typeface="Helvetica Neue"/>
                        </a:rPr>
                        <a:t>T</a:t>
                      </a:r>
                      <a:r>
                        <a:rPr baseline="-25000" lang="en" sz="2000">
                          <a:solidFill>
                            <a:schemeClr val="lt1"/>
                          </a:solidFill>
                          <a:latin typeface="Helvetica Neue"/>
                          <a:ea typeface="Helvetica Neue"/>
                          <a:cs typeface="Helvetica Neue"/>
                          <a:sym typeface="Helvetica Neue"/>
                        </a:rPr>
                        <a:t>m</a:t>
                      </a:r>
                      <a:r>
                        <a:rPr lang="en" sz="2000">
                          <a:solidFill>
                            <a:schemeClr val="lt1"/>
                          </a:solidFill>
                          <a:latin typeface="Helvetica Neue"/>
                          <a:ea typeface="Helvetica Neue"/>
                          <a:cs typeface="Helvetica Neue"/>
                          <a:sym typeface="Helvetica Neue"/>
                        </a:rPr>
                        <a:t>  </a:t>
                      </a:r>
                      <a:r>
                        <a:rPr baseline="-25000" lang="en" sz="2300">
                          <a:solidFill>
                            <a:schemeClr val="lt1"/>
                          </a:solidFill>
                          <a:latin typeface="Helvetica Neue"/>
                          <a:ea typeface="Helvetica Neue"/>
                          <a:cs typeface="Helvetica Neue"/>
                          <a:sym typeface="Helvetica Neue"/>
                        </a:rPr>
                        <a:t>  </a:t>
                      </a:r>
                      <a:r>
                        <a:rPr lang="en" sz="2000">
                          <a:solidFill>
                            <a:schemeClr val="lt1"/>
                          </a:solidFill>
                          <a:latin typeface="Helvetica Neue"/>
                          <a:ea typeface="Helvetica Neue"/>
                          <a:cs typeface="Helvetica Neue"/>
                          <a:sym typeface="Helvetica Neue"/>
                        </a:rPr>
                        <a:t>, T</a:t>
                      </a:r>
                      <a:r>
                        <a:rPr baseline="-25000" lang="en" sz="2000">
                          <a:solidFill>
                            <a:schemeClr val="lt1"/>
                          </a:solidFill>
                          <a:latin typeface="Helvetica Neue"/>
                          <a:ea typeface="Helvetica Neue"/>
                          <a:cs typeface="Helvetica Neue"/>
                          <a:sym typeface="Helvetica Neue"/>
                        </a:rPr>
                        <a:t>onset</a:t>
                      </a:r>
                      <a:endParaRPr baseline="-25000" sz="2000">
                        <a:solidFill>
                          <a:schemeClr val="lt1"/>
                        </a:solidFill>
                        <a:latin typeface="Helvetica Neue"/>
                        <a:ea typeface="Helvetica Neue"/>
                        <a:cs typeface="Helvetica Neue"/>
                        <a:sym typeface="Helvetica Neue"/>
                      </a:endParaRPr>
                    </a:p>
                  </a:txBody>
                  <a:tcPr marT="91400" marB="91400" marR="91400" marL="914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r h="548575">
                <a:tc>
                  <a:txBody>
                    <a:bodyPr/>
                    <a:lstStyle/>
                    <a:p>
                      <a:pPr indent="0" lvl="0" marL="0" rtl="0" algn="l">
                        <a:spcBef>
                          <a:spcPts val="0"/>
                        </a:spcBef>
                        <a:spcAft>
                          <a:spcPts val="0"/>
                        </a:spcAft>
                        <a:buNone/>
                      </a:pPr>
                      <a:r>
                        <a:rPr lang="en" sz="2000">
                          <a:solidFill>
                            <a:schemeClr val="lt1"/>
                          </a:solidFill>
                          <a:latin typeface="Helvetica Neue"/>
                          <a:ea typeface="Helvetica Neue"/>
                          <a:cs typeface="Helvetica Neue"/>
                          <a:sym typeface="Helvetica Neue"/>
                        </a:rPr>
                        <a:t>Self-Association (AC-SINS)</a:t>
                      </a:r>
                      <a:endParaRPr sz="2000">
                        <a:solidFill>
                          <a:schemeClr val="lt1"/>
                        </a:solidFill>
                        <a:latin typeface="Helvetica Neue"/>
                        <a:ea typeface="Helvetica Neue"/>
                        <a:cs typeface="Helvetica Neue"/>
                        <a:sym typeface="Helvetica Neue"/>
                      </a:endParaRPr>
                    </a:p>
                  </a:txBody>
                  <a:tcPr marT="91400" marB="91400" marR="91400" marL="914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lt1"/>
                          </a:solidFill>
                          <a:latin typeface="Helvetica Neue"/>
                          <a:ea typeface="Helvetica Neue"/>
                          <a:cs typeface="Helvetica Neue"/>
                          <a:sym typeface="Helvetica Neue"/>
                        </a:rPr>
                        <a:t>AuNP-based</a:t>
                      </a:r>
                      <a:endParaRPr sz="2000">
                        <a:solidFill>
                          <a:schemeClr val="lt1"/>
                        </a:solidFill>
                        <a:latin typeface="Helvetica Neue"/>
                        <a:ea typeface="Helvetica Neue"/>
                        <a:cs typeface="Helvetica Neue"/>
                        <a:sym typeface="Helvetica Neue"/>
                      </a:endParaRPr>
                    </a:p>
                  </a:txBody>
                  <a:tcPr marT="91400" marB="91400" marR="91400" marL="914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lt1"/>
                          </a:solidFill>
                          <a:latin typeface="Helvetica Neue"/>
                          <a:ea typeface="Helvetica Neue"/>
                          <a:cs typeface="Helvetica Neue"/>
                          <a:sym typeface="Helvetica Neue"/>
                        </a:rPr>
                        <a:t>Δλ</a:t>
                      </a:r>
                      <a:r>
                        <a:rPr baseline="-25000" lang="en" sz="2000">
                          <a:solidFill>
                            <a:schemeClr val="lt1"/>
                          </a:solidFill>
                          <a:latin typeface="Helvetica Neue"/>
                          <a:ea typeface="Helvetica Neue"/>
                          <a:cs typeface="Helvetica Neue"/>
                          <a:sym typeface="Helvetica Neue"/>
                        </a:rPr>
                        <a:t>max</a:t>
                      </a:r>
                      <a:endParaRPr baseline="-25000" sz="2000">
                        <a:solidFill>
                          <a:schemeClr val="lt1"/>
                        </a:solidFill>
                        <a:latin typeface="Helvetica Neue"/>
                        <a:ea typeface="Helvetica Neue"/>
                        <a:cs typeface="Helvetica Neue"/>
                        <a:sym typeface="Helvetica Neue"/>
                      </a:endParaRPr>
                    </a:p>
                  </a:txBody>
                  <a:tcPr marT="91400" marB="91400" marR="91400" marL="914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r h="548575">
                <a:tc>
                  <a:txBody>
                    <a:bodyPr/>
                    <a:lstStyle/>
                    <a:p>
                      <a:pPr indent="0" lvl="0" marL="0" rtl="0" algn="l">
                        <a:spcBef>
                          <a:spcPts val="0"/>
                        </a:spcBef>
                        <a:spcAft>
                          <a:spcPts val="0"/>
                        </a:spcAft>
                        <a:buNone/>
                      </a:pPr>
                      <a:r>
                        <a:rPr lang="en" sz="2000">
                          <a:solidFill>
                            <a:schemeClr val="lt1"/>
                          </a:solidFill>
                          <a:latin typeface="Helvetica Neue"/>
                          <a:ea typeface="Helvetica Neue"/>
                          <a:cs typeface="Helvetica Neue"/>
                          <a:sym typeface="Helvetica Neue"/>
                        </a:rPr>
                        <a:t>Self-Interaction (DLS-kD)</a:t>
                      </a:r>
                      <a:endParaRPr sz="2000">
                        <a:solidFill>
                          <a:schemeClr val="lt1"/>
                        </a:solidFill>
                        <a:latin typeface="Helvetica Neue"/>
                        <a:ea typeface="Helvetica Neue"/>
                        <a:cs typeface="Helvetica Neue"/>
                        <a:sym typeface="Helvetica Neue"/>
                      </a:endParaRPr>
                    </a:p>
                  </a:txBody>
                  <a:tcPr marT="91400" marB="91400" marR="91400" marL="914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lt1"/>
                          </a:solidFill>
                          <a:latin typeface="Helvetica Neue"/>
                          <a:ea typeface="Helvetica Neue"/>
                          <a:cs typeface="Helvetica Neue"/>
                          <a:sym typeface="Helvetica Neue"/>
                        </a:rPr>
                        <a:t>DynaPro III</a:t>
                      </a:r>
                      <a:endParaRPr sz="2000">
                        <a:solidFill>
                          <a:schemeClr val="lt1"/>
                        </a:solidFill>
                        <a:latin typeface="Helvetica Neue"/>
                        <a:ea typeface="Helvetica Neue"/>
                        <a:cs typeface="Helvetica Neue"/>
                        <a:sym typeface="Helvetica Neue"/>
                      </a:endParaRPr>
                    </a:p>
                  </a:txBody>
                  <a:tcPr marT="91400" marB="91400" marR="91400" marL="914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lt1"/>
                          </a:solidFill>
                          <a:latin typeface="Helvetica Neue"/>
                          <a:ea typeface="Helvetica Neue"/>
                          <a:cs typeface="Helvetica Neue"/>
                          <a:sym typeface="Helvetica Neue"/>
                        </a:rPr>
                        <a:t>kD</a:t>
                      </a:r>
                      <a:endParaRPr sz="2000">
                        <a:solidFill>
                          <a:schemeClr val="lt1"/>
                        </a:solidFill>
                        <a:latin typeface="Helvetica Neue"/>
                        <a:ea typeface="Helvetica Neue"/>
                        <a:cs typeface="Helvetica Neue"/>
                        <a:sym typeface="Helvetica Neue"/>
                      </a:endParaRPr>
                    </a:p>
                  </a:txBody>
                  <a:tcPr marT="91400" marB="91400" marR="91400" marL="914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r h="548575">
                <a:tc>
                  <a:txBody>
                    <a:bodyPr/>
                    <a:lstStyle/>
                    <a:p>
                      <a:pPr indent="0" lvl="0" marL="0" rtl="0" algn="l">
                        <a:spcBef>
                          <a:spcPts val="0"/>
                        </a:spcBef>
                        <a:spcAft>
                          <a:spcPts val="0"/>
                        </a:spcAft>
                        <a:buNone/>
                      </a:pPr>
                      <a:r>
                        <a:rPr lang="en" sz="2000">
                          <a:solidFill>
                            <a:schemeClr val="lt1"/>
                          </a:solidFill>
                          <a:latin typeface="Helvetica Neue"/>
                          <a:ea typeface="Helvetica Neue"/>
                          <a:cs typeface="Helvetica Neue"/>
                          <a:sym typeface="Helvetica Neue"/>
                        </a:rPr>
                        <a:t>Hydrophobicity (HI-HPLC)</a:t>
                      </a:r>
                      <a:endParaRPr sz="2000">
                        <a:solidFill>
                          <a:schemeClr val="lt1"/>
                        </a:solidFill>
                        <a:latin typeface="Helvetica Neue"/>
                        <a:ea typeface="Helvetica Neue"/>
                        <a:cs typeface="Helvetica Neue"/>
                        <a:sym typeface="Helvetica Neue"/>
                      </a:endParaRPr>
                    </a:p>
                  </a:txBody>
                  <a:tcPr marT="91400" marB="91400" marR="91400" marL="914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lt1"/>
                          </a:solidFill>
                          <a:latin typeface="Helvetica Neue"/>
                          <a:ea typeface="Helvetica Neue"/>
                          <a:cs typeface="Helvetica Neue"/>
                          <a:sym typeface="Helvetica Neue"/>
                        </a:rPr>
                        <a:t>HPLC or PAIA</a:t>
                      </a:r>
                      <a:endParaRPr sz="2000">
                        <a:solidFill>
                          <a:schemeClr val="lt1"/>
                        </a:solidFill>
                        <a:latin typeface="Helvetica Neue"/>
                        <a:ea typeface="Helvetica Neue"/>
                        <a:cs typeface="Helvetica Neue"/>
                        <a:sym typeface="Helvetica Neue"/>
                      </a:endParaRPr>
                    </a:p>
                  </a:txBody>
                  <a:tcPr marT="91400" marB="91400" marR="91400" marL="914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lt1"/>
                          </a:solidFill>
                          <a:latin typeface="Helvetica Neue"/>
                          <a:ea typeface="Helvetica Neue"/>
                          <a:cs typeface="Helvetica Neue"/>
                          <a:sym typeface="Helvetica Neue"/>
                        </a:rPr>
                        <a:t>RT</a:t>
                      </a:r>
                      <a:r>
                        <a:rPr lang="en" sz="2000">
                          <a:solidFill>
                            <a:schemeClr val="lt1"/>
                          </a:solidFill>
                          <a:latin typeface="Helvetica Neue"/>
                          <a:ea typeface="Helvetica Neue"/>
                          <a:cs typeface="Helvetica Neue"/>
                          <a:sym typeface="Helvetica Neue"/>
                        </a:rPr>
                        <a:t> or RFU</a:t>
                      </a:r>
                      <a:endParaRPr sz="2000">
                        <a:solidFill>
                          <a:schemeClr val="lt1"/>
                        </a:solidFill>
                        <a:latin typeface="Helvetica Neue"/>
                        <a:ea typeface="Helvetica Neue"/>
                        <a:cs typeface="Helvetica Neue"/>
                        <a:sym typeface="Helvetica Neue"/>
                      </a:endParaRPr>
                    </a:p>
                  </a:txBody>
                  <a:tcPr marT="91400" marB="91400" marR="91400" marL="914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r h="548575">
                <a:tc>
                  <a:txBody>
                    <a:bodyPr/>
                    <a:lstStyle/>
                    <a:p>
                      <a:pPr indent="0" lvl="0" marL="0" rtl="0" algn="l">
                        <a:spcBef>
                          <a:spcPts val="0"/>
                        </a:spcBef>
                        <a:spcAft>
                          <a:spcPts val="0"/>
                        </a:spcAft>
                        <a:buNone/>
                      </a:pPr>
                      <a:r>
                        <a:rPr lang="en" sz="2000">
                          <a:solidFill>
                            <a:schemeClr val="lt1"/>
                          </a:solidFill>
                          <a:latin typeface="Helvetica Neue"/>
                          <a:ea typeface="Helvetica Neue"/>
                          <a:cs typeface="Helvetica Neue"/>
                          <a:sym typeface="Helvetica Neue"/>
                        </a:rPr>
                        <a:t>Colloidal Stability (SMAC-HPLC)</a:t>
                      </a:r>
                      <a:endParaRPr sz="2000">
                        <a:solidFill>
                          <a:schemeClr val="lt1"/>
                        </a:solidFill>
                        <a:latin typeface="Helvetica Neue"/>
                        <a:ea typeface="Helvetica Neue"/>
                        <a:cs typeface="Helvetica Neue"/>
                        <a:sym typeface="Helvetica Neue"/>
                      </a:endParaRPr>
                    </a:p>
                  </a:txBody>
                  <a:tcPr marT="91400" marB="91400" marR="91400" marL="914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lt1"/>
                          </a:solidFill>
                          <a:latin typeface="Helvetica Neue"/>
                          <a:ea typeface="Helvetica Neue"/>
                          <a:cs typeface="Helvetica Neue"/>
                          <a:sym typeface="Helvetica Neue"/>
                        </a:rPr>
                        <a:t>HPLC </a:t>
                      </a:r>
                      <a:endParaRPr sz="2000">
                        <a:solidFill>
                          <a:schemeClr val="lt1"/>
                        </a:solidFill>
                        <a:latin typeface="Helvetica Neue"/>
                        <a:ea typeface="Helvetica Neue"/>
                        <a:cs typeface="Helvetica Neue"/>
                        <a:sym typeface="Helvetica Neue"/>
                      </a:endParaRPr>
                    </a:p>
                  </a:txBody>
                  <a:tcPr marT="91400" marB="91400" marR="91400" marL="914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l">
                        <a:spcBef>
                          <a:spcPts val="0"/>
                        </a:spcBef>
                        <a:spcAft>
                          <a:spcPts val="0"/>
                        </a:spcAft>
                        <a:buNone/>
                      </a:pPr>
                      <a:r>
                        <a:rPr lang="en" sz="2000">
                          <a:solidFill>
                            <a:schemeClr val="lt1"/>
                          </a:solidFill>
                          <a:latin typeface="Helvetica Neue"/>
                          <a:ea typeface="Helvetica Neue"/>
                          <a:cs typeface="Helvetica Neue"/>
                          <a:sym typeface="Helvetica Neue"/>
                        </a:rPr>
                        <a:t>RT</a:t>
                      </a:r>
                      <a:endParaRPr sz="2000">
                        <a:solidFill>
                          <a:schemeClr val="lt1"/>
                        </a:solidFill>
                        <a:latin typeface="Helvetica Neue"/>
                        <a:ea typeface="Helvetica Neue"/>
                        <a:cs typeface="Helvetica Neue"/>
                        <a:sym typeface="Helvetica Neue"/>
                      </a:endParaRPr>
                    </a:p>
                  </a:txBody>
                  <a:tcPr marT="91400" marB="91400" marR="91400" marL="914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bl>
          </a:graphicData>
        </a:graphic>
      </p:graphicFrame>
      <p:sp>
        <p:nvSpPr>
          <p:cNvPr id="828" name="Google Shape;828;p68"/>
          <p:cNvSpPr/>
          <p:nvPr/>
        </p:nvSpPr>
        <p:spPr>
          <a:xfrm>
            <a:off x="12437163" y="2054625"/>
            <a:ext cx="6959100" cy="674400"/>
          </a:xfrm>
          <a:prstGeom prst="roundRect">
            <a:avLst>
              <a:gd fmla="val 16667" name="adj"/>
            </a:avLst>
          </a:prstGeom>
          <a:solidFill>
            <a:srgbClr val="4B61FF">
              <a:alpha val="10000"/>
            </a:srgbClr>
          </a:solidFill>
          <a:ln cap="flat" cmpd="sng" w="9525">
            <a:solidFill>
              <a:srgbClr val="4B61FF"/>
            </a:solidFill>
            <a:prstDash val="solid"/>
            <a:round/>
            <a:headEnd len="sm" w="sm" type="none"/>
            <a:tailEnd len="sm" w="sm" type="none"/>
          </a:ln>
        </p:spPr>
        <p:txBody>
          <a:bodyPr anchorCtr="0" anchor="ctr" bIns="91400" lIns="91400" spcFirstLastPara="1" rIns="91400" wrap="square" tIns="91400">
            <a:noAutofit/>
          </a:bodyPr>
          <a:lstStyle/>
          <a:p>
            <a:pPr indent="0" lvl="0" marL="0" rtl="0" algn="ctr">
              <a:spcBef>
                <a:spcPts val="0"/>
              </a:spcBef>
              <a:spcAft>
                <a:spcPts val="0"/>
              </a:spcAft>
              <a:buNone/>
            </a:pPr>
            <a:r>
              <a:rPr lang="en" sz="2400">
                <a:solidFill>
                  <a:schemeClr val="dk1"/>
                </a:solidFill>
                <a:latin typeface="IBM Plex Mono"/>
                <a:ea typeface="IBM Plex Mono"/>
                <a:cs typeface="IBM Plex Mono"/>
                <a:sym typeface="IBM Plex Mono"/>
              </a:rPr>
              <a:t>[ DEVELOPABILITY CHARACTERIZATION </a:t>
            </a:r>
            <a:r>
              <a:rPr lang="en" sz="2400">
                <a:solidFill>
                  <a:schemeClr val="dk1"/>
                </a:solidFill>
                <a:latin typeface="IBM Plex Mono"/>
                <a:ea typeface="IBM Plex Mono"/>
                <a:cs typeface="IBM Plex Mono"/>
                <a:sym typeface="IBM Plex Mono"/>
              </a:rPr>
              <a:t>]</a:t>
            </a:r>
            <a:endParaRPr sz="2400">
              <a:solidFill>
                <a:schemeClr val="dk1"/>
              </a:solidFill>
              <a:latin typeface="IBM Plex Mono"/>
              <a:ea typeface="IBM Plex Mono"/>
              <a:cs typeface="IBM Plex Mono"/>
              <a:sym typeface="IBM Plex Mono"/>
            </a:endParaRPr>
          </a:p>
        </p:txBody>
      </p:sp>
      <p:sp>
        <p:nvSpPr>
          <p:cNvPr id="829" name="Google Shape;829;p68"/>
          <p:cNvSpPr/>
          <p:nvPr/>
        </p:nvSpPr>
        <p:spPr>
          <a:xfrm>
            <a:off x="19616538" y="2054625"/>
            <a:ext cx="3180000" cy="674400"/>
          </a:xfrm>
          <a:prstGeom prst="roundRect">
            <a:avLst>
              <a:gd fmla="val 16667" name="adj"/>
            </a:avLst>
          </a:prstGeom>
          <a:solidFill>
            <a:srgbClr val="4B61FF">
              <a:alpha val="10000"/>
            </a:srgbClr>
          </a:solidFill>
          <a:ln cap="flat" cmpd="sng" w="9525">
            <a:solidFill>
              <a:srgbClr val="4B61FF"/>
            </a:solidFill>
            <a:prstDash val="solid"/>
            <a:round/>
            <a:headEnd len="sm" w="sm" type="none"/>
            <a:tailEnd len="sm" w="sm" type="none"/>
          </a:ln>
        </p:spPr>
        <p:txBody>
          <a:bodyPr anchorCtr="0" anchor="ctr" bIns="91400" lIns="91400" spcFirstLastPara="1" rIns="91400" wrap="square" tIns="91400">
            <a:noAutofit/>
          </a:bodyPr>
          <a:lstStyle/>
          <a:p>
            <a:pPr indent="0" lvl="0" marL="0" rtl="0" algn="ctr">
              <a:spcBef>
                <a:spcPts val="0"/>
              </a:spcBef>
              <a:spcAft>
                <a:spcPts val="0"/>
              </a:spcAft>
              <a:buNone/>
            </a:pPr>
            <a:r>
              <a:rPr lang="en" sz="2400">
                <a:solidFill>
                  <a:schemeClr val="dk1"/>
                </a:solidFill>
                <a:latin typeface="IBM Plex Mono"/>
                <a:ea typeface="IBM Plex Mono"/>
                <a:cs typeface="IBM Plex Mono"/>
                <a:sym typeface="IBM Plex Mono"/>
              </a:rPr>
              <a:t>[ DELIVERABLE ]</a:t>
            </a:r>
            <a:endParaRPr sz="2400">
              <a:solidFill>
                <a:schemeClr val="dk1"/>
              </a:solidFill>
              <a:latin typeface="IBM Plex Mono"/>
              <a:ea typeface="IBM Plex Mono"/>
              <a:cs typeface="IBM Plex Mono"/>
              <a:sym typeface="IBM Plex Mon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9FA"/>
        </a:solidFill>
      </p:bgPr>
    </p:bg>
    <p:spTree>
      <p:nvGrpSpPr>
        <p:cNvPr id="833" name="Shape 833"/>
        <p:cNvGrpSpPr/>
        <p:nvPr/>
      </p:nvGrpSpPr>
      <p:grpSpPr>
        <a:xfrm>
          <a:off x="0" y="0"/>
          <a:ext cx="0" cy="0"/>
          <a:chOff x="0" y="0"/>
          <a:chExt cx="0" cy="0"/>
        </a:xfrm>
      </p:grpSpPr>
      <p:sp>
        <p:nvSpPr>
          <p:cNvPr id="834" name="Google Shape;834;p69"/>
          <p:cNvSpPr/>
          <p:nvPr/>
        </p:nvSpPr>
        <p:spPr>
          <a:xfrm>
            <a:off x="370875" y="2762800"/>
            <a:ext cx="22334100" cy="10490100"/>
          </a:xfrm>
          <a:prstGeom prst="roundRect">
            <a:avLst>
              <a:gd fmla="val 3846"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1000"/>
              </a:spcAft>
              <a:buClr>
                <a:srgbClr val="000000"/>
              </a:buClr>
              <a:buSzPts val="1100"/>
              <a:buFont typeface="Arial"/>
              <a:buNone/>
            </a:pPr>
            <a:r>
              <a:t/>
            </a:r>
            <a:endParaRPr b="1" sz="2400">
              <a:solidFill>
                <a:srgbClr val="000000"/>
              </a:solidFill>
              <a:latin typeface="Helvetica Neue"/>
              <a:ea typeface="Helvetica Neue"/>
              <a:cs typeface="Helvetica Neue"/>
              <a:sym typeface="Helvetica Neue"/>
            </a:endParaRPr>
          </a:p>
        </p:txBody>
      </p:sp>
      <p:sp>
        <p:nvSpPr>
          <p:cNvPr id="835" name="Google Shape;835;p69"/>
          <p:cNvSpPr txBox="1"/>
          <p:nvPr/>
        </p:nvSpPr>
        <p:spPr>
          <a:xfrm>
            <a:off x="580050" y="1113400"/>
            <a:ext cx="22649400" cy="16623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 sz="6000">
                <a:latin typeface="Proxima Nova"/>
                <a:ea typeface="Proxima Nova"/>
                <a:cs typeface="Proxima Nova"/>
                <a:sym typeface="Proxima Nova"/>
              </a:rPr>
              <a:t>We tailor data generation campaigns according to your R&amp;D priorities and support cell types across multiple therapeutic areas</a:t>
            </a:r>
            <a:endParaRPr sz="6000">
              <a:latin typeface="Proxima Nova"/>
              <a:ea typeface="Proxima Nova"/>
              <a:cs typeface="Proxima Nova"/>
              <a:sym typeface="Proxima Nova"/>
            </a:endParaRPr>
          </a:p>
        </p:txBody>
      </p:sp>
      <p:cxnSp>
        <p:nvCxnSpPr>
          <p:cNvPr id="836" name="Google Shape;836;p69"/>
          <p:cNvCxnSpPr/>
          <p:nvPr/>
        </p:nvCxnSpPr>
        <p:spPr>
          <a:xfrm>
            <a:off x="8176169" y="3074350"/>
            <a:ext cx="0" cy="9581100"/>
          </a:xfrm>
          <a:prstGeom prst="straightConnector1">
            <a:avLst/>
          </a:prstGeom>
          <a:noFill/>
          <a:ln cap="flat" cmpd="sng" w="9525">
            <a:solidFill>
              <a:srgbClr val="666666"/>
            </a:solidFill>
            <a:prstDash val="dot"/>
            <a:round/>
            <a:headEnd len="med" w="med" type="none"/>
            <a:tailEnd len="med" w="med" type="none"/>
          </a:ln>
        </p:spPr>
      </p:cxnSp>
      <p:sp>
        <p:nvSpPr>
          <p:cNvPr id="837" name="Google Shape;837;p69"/>
          <p:cNvSpPr/>
          <p:nvPr/>
        </p:nvSpPr>
        <p:spPr>
          <a:xfrm>
            <a:off x="622800" y="3200675"/>
            <a:ext cx="7252800" cy="1256100"/>
          </a:xfrm>
          <a:prstGeom prst="roundRect">
            <a:avLst>
              <a:gd fmla="val 11541" name="adj"/>
            </a:avLst>
          </a:prstGeom>
          <a:solidFill>
            <a:srgbClr val="956EFF">
              <a:alpha val="10000"/>
            </a:srgbClr>
          </a:solidFill>
          <a:ln cap="flat" cmpd="sng" w="9525">
            <a:solidFill>
              <a:srgbClr val="956E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lang="en" sz="2400">
                <a:latin typeface="Helvetica Neue"/>
                <a:ea typeface="Helvetica Neue"/>
                <a:cs typeface="Helvetica Neue"/>
                <a:sym typeface="Helvetica Neue"/>
              </a:rPr>
              <a:t>Example 1: Data for Oncology Target ID </a:t>
            </a:r>
            <a:br>
              <a:rPr b="1" lang="en" sz="2400">
                <a:latin typeface="Helvetica Neue"/>
                <a:ea typeface="Helvetica Neue"/>
                <a:cs typeface="Helvetica Neue"/>
                <a:sym typeface="Helvetica Neue"/>
              </a:rPr>
            </a:br>
            <a:r>
              <a:rPr lang="en" sz="2400">
                <a:latin typeface="Helvetica Neue"/>
                <a:ea typeface="Helvetica Neue"/>
                <a:cs typeface="Helvetica Neue"/>
                <a:sym typeface="Helvetica Neue"/>
              </a:rPr>
              <a:t>[ Arrayed chemical perturbations incl. Drug-Seq  readout ]</a:t>
            </a:r>
            <a:endParaRPr sz="2400">
              <a:latin typeface="Helvetica Neue"/>
              <a:ea typeface="Helvetica Neue"/>
              <a:cs typeface="Helvetica Neue"/>
              <a:sym typeface="Helvetica Neue"/>
            </a:endParaRPr>
          </a:p>
        </p:txBody>
      </p:sp>
      <p:sp>
        <p:nvSpPr>
          <p:cNvPr id="838" name="Google Shape;838;p69"/>
          <p:cNvSpPr/>
          <p:nvPr/>
        </p:nvSpPr>
        <p:spPr>
          <a:xfrm>
            <a:off x="8418690" y="3200675"/>
            <a:ext cx="7252800" cy="1256100"/>
          </a:xfrm>
          <a:prstGeom prst="roundRect">
            <a:avLst>
              <a:gd fmla="val 11541" name="adj"/>
            </a:avLst>
          </a:prstGeom>
          <a:solidFill>
            <a:srgbClr val="956EFF">
              <a:alpha val="10000"/>
            </a:srgbClr>
          </a:solidFill>
          <a:ln cap="flat" cmpd="sng" w="9525">
            <a:solidFill>
              <a:srgbClr val="956E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lang="en" sz="2400">
                <a:latin typeface="Helvetica Neue"/>
                <a:ea typeface="Helvetica Neue"/>
                <a:cs typeface="Helvetica Neue"/>
                <a:sym typeface="Helvetica Neue"/>
              </a:rPr>
              <a:t>Example 2: Data for Alzheimer’s Target ID </a:t>
            </a:r>
            <a:br>
              <a:rPr b="1" lang="en" sz="2400">
                <a:latin typeface="Helvetica Neue"/>
                <a:ea typeface="Helvetica Neue"/>
                <a:cs typeface="Helvetica Neue"/>
                <a:sym typeface="Helvetica Neue"/>
              </a:rPr>
            </a:br>
            <a:r>
              <a:rPr lang="en" sz="2400">
                <a:latin typeface="Helvetica Neue"/>
                <a:ea typeface="Helvetica Neue"/>
                <a:cs typeface="Helvetica Neue"/>
                <a:sym typeface="Helvetica Neue"/>
              </a:rPr>
              <a:t>[ Arrayed genetic perturbations (CRISPR-KO) incl. Drug-Seq + Imaging readout ]</a:t>
            </a:r>
            <a:endParaRPr sz="2400">
              <a:latin typeface="Helvetica Neue"/>
              <a:ea typeface="Helvetica Neue"/>
              <a:cs typeface="Helvetica Neue"/>
              <a:sym typeface="Helvetica Neue"/>
            </a:endParaRPr>
          </a:p>
        </p:txBody>
      </p:sp>
      <p:sp>
        <p:nvSpPr>
          <p:cNvPr id="839" name="Google Shape;839;p69"/>
          <p:cNvSpPr txBox="1"/>
          <p:nvPr/>
        </p:nvSpPr>
        <p:spPr>
          <a:xfrm>
            <a:off x="16291475" y="4845900"/>
            <a:ext cx="6622800" cy="7161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100" u="sng">
                <a:solidFill>
                  <a:schemeClr val="dk1"/>
                </a:solidFill>
                <a:latin typeface="Helvetica Neue"/>
                <a:ea typeface="Helvetica Neue"/>
                <a:cs typeface="Helvetica Neue"/>
                <a:sym typeface="Helvetica Neue"/>
              </a:rPr>
              <a:t>DRUG-SEQ:</a:t>
            </a:r>
            <a:endParaRPr sz="2100" u="sng">
              <a:solidFill>
                <a:schemeClr val="dk1"/>
              </a:solidFill>
              <a:latin typeface="Helvetica Neue"/>
              <a:ea typeface="Helvetica Neue"/>
              <a:cs typeface="Helvetica Neue"/>
              <a:sym typeface="Helvetica Neue"/>
            </a:endParaRPr>
          </a:p>
          <a:p>
            <a:pPr indent="-361950" lvl="0" marL="457200" rtl="0" algn="l">
              <a:lnSpc>
                <a:spcPct val="115000"/>
              </a:lnSpc>
              <a:spcBef>
                <a:spcPts val="1100"/>
              </a:spcBef>
              <a:spcAft>
                <a:spcPts val="0"/>
              </a:spcAft>
              <a:buClr>
                <a:schemeClr val="dk1"/>
              </a:buClr>
              <a:buSzPts val="2100"/>
              <a:buFont typeface="Helvetica Neue"/>
              <a:buChar char="●"/>
            </a:pPr>
            <a:r>
              <a:rPr lang="en" sz="2100">
                <a:solidFill>
                  <a:schemeClr val="dk1"/>
                </a:solidFill>
                <a:latin typeface="Helvetica Neue"/>
                <a:ea typeface="Helvetica Neue"/>
                <a:cs typeface="Helvetica Neue"/>
                <a:sym typeface="Helvetica Neue"/>
              </a:rPr>
              <a:t>Raw Fastq files</a:t>
            </a:r>
            <a:endParaRPr sz="2100">
              <a:solidFill>
                <a:schemeClr val="dk1"/>
              </a:solidFill>
              <a:latin typeface="Helvetica Neue"/>
              <a:ea typeface="Helvetica Neue"/>
              <a:cs typeface="Helvetica Neue"/>
              <a:sym typeface="Helvetica Neue"/>
            </a:endParaRPr>
          </a:p>
          <a:p>
            <a:pPr indent="-361950" lvl="0" marL="457200" rtl="0" algn="l">
              <a:lnSpc>
                <a:spcPct val="115000"/>
              </a:lnSpc>
              <a:spcBef>
                <a:spcPts val="0"/>
              </a:spcBef>
              <a:spcAft>
                <a:spcPts val="0"/>
              </a:spcAft>
              <a:buClr>
                <a:schemeClr val="dk1"/>
              </a:buClr>
              <a:buSzPts val="2100"/>
              <a:buFont typeface="Helvetica Neue"/>
              <a:buChar char="●"/>
            </a:pPr>
            <a:r>
              <a:rPr lang="en" sz="2100">
                <a:solidFill>
                  <a:schemeClr val="dk1"/>
                </a:solidFill>
                <a:latin typeface="Helvetica Neue"/>
                <a:ea typeface="Helvetica Neue"/>
                <a:cs typeface="Helvetica Neue"/>
                <a:sym typeface="Helvetica Neue"/>
              </a:rPr>
              <a:t>QC plot: total sequenced reads</a:t>
            </a:r>
            <a:endParaRPr sz="2100">
              <a:solidFill>
                <a:schemeClr val="dk1"/>
              </a:solidFill>
              <a:latin typeface="Helvetica Neue"/>
              <a:ea typeface="Helvetica Neue"/>
              <a:cs typeface="Helvetica Neue"/>
              <a:sym typeface="Helvetica Neue"/>
            </a:endParaRPr>
          </a:p>
          <a:p>
            <a:pPr indent="-361950" lvl="0" marL="457200" rtl="0" algn="l">
              <a:lnSpc>
                <a:spcPct val="115000"/>
              </a:lnSpc>
              <a:spcBef>
                <a:spcPts val="0"/>
              </a:spcBef>
              <a:spcAft>
                <a:spcPts val="0"/>
              </a:spcAft>
              <a:buClr>
                <a:schemeClr val="dk1"/>
              </a:buClr>
              <a:buSzPts val="2100"/>
              <a:buFont typeface="Helvetica Neue"/>
              <a:buChar char="●"/>
            </a:pPr>
            <a:r>
              <a:rPr lang="en" sz="2100">
                <a:solidFill>
                  <a:schemeClr val="dk1"/>
                </a:solidFill>
                <a:latin typeface="Helvetica Neue"/>
                <a:ea typeface="Helvetica Neue"/>
                <a:cs typeface="Helvetica Neue"/>
                <a:sym typeface="Helvetica Neue"/>
              </a:rPr>
              <a:t>QC plot: total reads mapped to reference</a:t>
            </a:r>
            <a:endParaRPr sz="2100">
              <a:solidFill>
                <a:schemeClr val="dk1"/>
              </a:solidFill>
              <a:latin typeface="Helvetica Neue"/>
              <a:ea typeface="Helvetica Neue"/>
              <a:cs typeface="Helvetica Neue"/>
              <a:sym typeface="Helvetica Neue"/>
            </a:endParaRPr>
          </a:p>
          <a:p>
            <a:pPr indent="-361950" lvl="0" marL="457200" rtl="0" algn="l">
              <a:lnSpc>
                <a:spcPct val="115000"/>
              </a:lnSpc>
              <a:spcBef>
                <a:spcPts val="0"/>
              </a:spcBef>
              <a:spcAft>
                <a:spcPts val="0"/>
              </a:spcAft>
              <a:buClr>
                <a:schemeClr val="dk1"/>
              </a:buClr>
              <a:buSzPts val="2100"/>
              <a:buFont typeface="Helvetica Neue"/>
              <a:buChar char="●"/>
            </a:pPr>
            <a:r>
              <a:rPr lang="en" sz="2100">
                <a:solidFill>
                  <a:schemeClr val="dk1"/>
                </a:solidFill>
                <a:latin typeface="Helvetica Neue"/>
                <a:ea typeface="Helvetica Neue"/>
                <a:cs typeface="Helvetica Neue"/>
                <a:sym typeface="Helvetica Neue"/>
              </a:rPr>
              <a:t>QC plot: percent of reads mapped to reference</a:t>
            </a:r>
            <a:endParaRPr sz="2100">
              <a:solidFill>
                <a:schemeClr val="dk1"/>
              </a:solidFill>
              <a:latin typeface="Helvetica Neue"/>
              <a:ea typeface="Helvetica Neue"/>
              <a:cs typeface="Helvetica Neue"/>
              <a:sym typeface="Helvetica Neue"/>
            </a:endParaRPr>
          </a:p>
          <a:p>
            <a:pPr indent="-361950" lvl="0" marL="457200" rtl="0" algn="l">
              <a:lnSpc>
                <a:spcPct val="115000"/>
              </a:lnSpc>
              <a:spcBef>
                <a:spcPts val="0"/>
              </a:spcBef>
              <a:spcAft>
                <a:spcPts val="0"/>
              </a:spcAft>
              <a:buClr>
                <a:schemeClr val="dk1"/>
              </a:buClr>
              <a:buSzPts val="2100"/>
              <a:buFont typeface="Helvetica Neue"/>
              <a:buChar char="●"/>
            </a:pPr>
            <a:r>
              <a:rPr lang="en" sz="2100">
                <a:solidFill>
                  <a:schemeClr val="dk1"/>
                </a:solidFill>
                <a:latin typeface="Helvetica Neue"/>
                <a:ea typeface="Helvetica Neue"/>
                <a:cs typeface="Helvetica Neue"/>
                <a:sym typeface="Helvetica Neue"/>
              </a:rPr>
              <a:t>QC plot: percent of rRNA removed before analysis</a:t>
            </a:r>
            <a:endParaRPr sz="2100">
              <a:solidFill>
                <a:schemeClr val="dk1"/>
              </a:solidFill>
              <a:latin typeface="Helvetica Neue"/>
              <a:ea typeface="Helvetica Neue"/>
              <a:cs typeface="Helvetica Neue"/>
              <a:sym typeface="Helvetica Neue"/>
            </a:endParaRPr>
          </a:p>
          <a:p>
            <a:pPr indent="-361950" lvl="0" marL="457200" rtl="0" algn="l">
              <a:lnSpc>
                <a:spcPct val="115000"/>
              </a:lnSpc>
              <a:spcBef>
                <a:spcPts val="0"/>
              </a:spcBef>
              <a:spcAft>
                <a:spcPts val="0"/>
              </a:spcAft>
              <a:buClr>
                <a:schemeClr val="dk1"/>
              </a:buClr>
              <a:buSzPts val="2100"/>
              <a:buFont typeface="Helvetica Neue"/>
              <a:buChar char="●"/>
            </a:pPr>
            <a:r>
              <a:rPr lang="en" sz="2100">
                <a:solidFill>
                  <a:schemeClr val="dk1"/>
                </a:solidFill>
                <a:latin typeface="Helvetica Neue"/>
                <a:ea typeface="Helvetica Neue"/>
                <a:cs typeface="Helvetica Neue"/>
                <a:sym typeface="Helvetica Neue"/>
              </a:rPr>
              <a:t>QC plot: number of genes recovered at &gt;=3 UMIs</a:t>
            </a:r>
            <a:endParaRPr sz="2100">
              <a:solidFill>
                <a:schemeClr val="dk1"/>
              </a:solidFill>
              <a:latin typeface="Helvetica Neue"/>
              <a:ea typeface="Helvetica Neue"/>
              <a:cs typeface="Helvetica Neue"/>
              <a:sym typeface="Helvetica Neue"/>
            </a:endParaRPr>
          </a:p>
          <a:p>
            <a:pPr indent="-361950" lvl="0" marL="457200" rtl="0" algn="l">
              <a:lnSpc>
                <a:spcPct val="115000"/>
              </a:lnSpc>
              <a:spcBef>
                <a:spcPts val="0"/>
              </a:spcBef>
              <a:spcAft>
                <a:spcPts val="0"/>
              </a:spcAft>
              <a:buClr>
                <a:schemeClr val="dk1"/>
              </a:buClr>
              <a:buSzPts val="2100"/>
              <a:buFont typeface="Helvetica Neue"/>
              <a:buChar char="●"/>
            </a:pPr>
            <a:r>
              <a:rPr lang="en" sz="2100">
                <a:solidFill>
                  <a:schemeClr val="dk1"/>
                </a:solidFill>
                <a:latin typeface="Helvetica Neue"/>
                <a:ea typeface="Helvetica Neue"/>
                <a:cs typeface="Helvetica Neue"/>
                <a:sym typeface="Helvetica Neue"/>
              </a:rPr>
              <a:t>QC plot: PCA plot showing clustering between samples</a:t>
            </a:r>
            <a:endParaRPr sz="2100">
              <a:solidFill>
                <a:schemeClr val="dk1"/>
              </a:solidFill>
              <a:latin typeface="Helvetica Neue"/>
              <a:ea typeface="Helvetica Neue"/>
              <a:cs typeface="Helvetica Neue"/>
              <a:sym typeface="Helvetica Neue"/>
            </a:endParaRPr>
          </a:p>
          <a:p>
            <a:pPr indent="-361950" lvl="0" marL="457200" rtl="0" algn="l">
              <a:lnSpc>
                <a:spcPct val="115000"/>
              </a:lnSpc>
              <a:spcBef>
                <a:spcPts val="0"/>
              </a:spcBef>
              <a:spcAft>
                <a:spcPts val="0"/>
              </a:spcAft>
              <a:buClr>
                <a:schemeClr val="dk1"/>
              </a:buClr>
              <a:buSzPts val="2100"/>
              <a:buFont typeface="Helvetica Neue"/>
              <a:buChar char="●"/>
            </a:pPr>
            <a:r>
              <a:rPr lang="en" sz="2100">
                <a:solidFill>
                  <a:schemeClr val="dk1"/>
                </a:solidFill>
                <a:latin typeface="Helvetica Neue"/>
                <a:ea typeface="Helvetica Neue"/>
                <a:cs typeface="Helvetica Neue"/>
                <a:sym typeface="Helvetica Neue"/>
              </a:rPr>
              <a:t>UMI counts for all detected genes</a:t>
            </a:r>
            <a:endParaRPr sz="2100">
              <a:solidFill>
                <a:schemeClr val="dk1"/>
              </a:solidFill>
              <a:latin typeface="Helvetica Neue"/>
              <a:ea typeface="Helvetica Neue"/>
              <a:cs typeface="Helvetica Neue"/>
              <a:sym typeface="Helvetica Neue"/>
            </a:endParaRPr>
          </a:p>
          <a:p>
            <a:pPr indent="0" lvl="0" marL="0" rtl="0" algn="l">
              <a:lnSpc>
                <a:spcPct val="115000"/>
              </a:lnSpc>
              <a:spcBef>
                <a:spcPts val="1100"/>
              </a:spcBef>
              <a:spcAft>
                <a:spcPts val="0"/>
              </a:spcAft>
              <a:buNone/>
            </a:pPr>
            <a:r>
              <a:t/>
            </a:r>
            <a:endParaRPr sz="2100">
              <a:solidFill>
                <a:schemeClr val="dk1"/>
              </a:solidFill>
              <a:latin typeface="Helvetica Neue"/>
              <a:ea typeface="Helvetica Neue"/>
              <a:cs typeface="Helvetica Neue"/>
              <a:sym typeface="Helvetica Neue"/>
            </a:endParaRPr>
          </a:p>
          <a:p>
            <a:pPr indent="0" lvl="0" marL="0" rtl="0" algn="l">
              <a:lnSpc>
                <a:spcPct val="115000"/>
              </a:lnSpc>
              <a:spcBef>
                <a:spcPts val="1100"/>
              </a:spcBef>
              <a:spcAft>
                <a:spcPts val="0"/>
              </a:spcAft>
              <a:buNone/>
            </a:pPr>
            <a:r>
              <a:rPr lang="en" sz="2100" u="sng">
                <a:solidFill>
                  <a:schemeClr val="dk1"/>
                </a:solidFill>
                <a:latin typeface="Helvetica Neue"/>
                <a:ea typeface="Helvetica Neue"/>
                <a:cs typeface="Helvetica Neue"/>
                <a:sym typeface="Helvetica Neue"/>
              </a:rPr>
              <a:t>HIGH-CONTENT IMAGING</a:t>
            </a:r>
            <a:endParaRPr sz="2100" u="sng">
              <a:solidFill>
                <a:schemeClr val="dk1"/>
              </a:solidFill>
              <a:latin typeface="Helvetica Neue"/>
              <a:ea typeface="Helvetica Neue"/>
              <a:cs typeface="Helvetica Neue"/>
              <a:sym typeface="Helvetica Neue"/>
            </a:endParaRPr>
          </a:p>
          <a:p>
            <a:pPr indent="-361950" lvl="0" marL="457200" rtl="0" algn="l">
              <a:lnSpc>
                <a:spcPct val="115000"/>
              </a:lnSpc>
              <a:spcBef>
                <a:spcPts val="1100"/>
              </a:spcBef>
              <a:spcAft>
                <a:spcPts val="0"/>
              </a:spcAft>
              <a:buClr>
                <a:schemeClr val="dk1"/>
              </a:buClr>
              <a:buSzPts val="2100"/>
              <a:buFont typeface="Helvetica Neue"/>
              <a:buChar char="●"/>
            </a:pPr>
            <a:r>
              <a:rPr lang="en" sz="2100">
                <a:solidFill>
                  <a:schemeClr val="dk1"/>
                </a:solidFill>
                <a:latin typeface="Helvetica Neue"/>
                <a:ea typeface="Helvetica Neue"/>
                <a:cs typeface="Helvetica Neue"/>
                <a:sym typeface="Helvetica Neue"/>
              </a:rPr>
              <a:t>All .tiff images</a:t>
            </a:r>
            <a:endParaRPr sz="2100">
              <a:solidFill>
                <a:schemeClr val="dk1"/>
              </a:solidFill>
              <a:latin typeface="Helvetica Neue"/>
              <a:ea typeface="Helvetica Neue"/>
              <a:cs typeface="Helvetica Neue"/>
              <a:sym typeface="Helvetica Neue"/>
            </a:endParaRPr>
          </a:p>
          <a:p>
            <a:pPr indent="-361950" lvl="0" marL="457200" rtl="0" algn="l">
              <a:lnSpc>
                <a:spcPct val="115000"/>
              </a:lnSpc>
              <a:spcBef>
                <a:spcPts val="0"/>
              </a:spcBef>
              <a:spcAft>
                <a:spcPts val="0"/>
              </a:spcAft>
              <a:buClr>
                <a:schemeClr val="dk1"/>
              </a:buClr>
              <a:buSzPts val="2100"/>
              <a:buFont typeface="Helvetica Neue"/>
              <a:buChar char="●"/>
            </a:pPr>
            <a:r>
              <a:rPr lang="en" sz="2100">
                <a:solidFill>
                  <a:schemeClr val="dk1"/>
                </a:solidFill>
                <a:latin typeface="Helvetica Neue"/>
                <a:ea typeface="Helvetica Neue"/>
                <a:cs typeface="Helvetica Neue"/>
                <a:sym typeface="Helvetica Neue"/>
              </a:rPr>
              <a:t>QC plot: image quality</a:t>
            </a:r>
            <a:endParaRPr sz="2100">
              <a:solidFill>
                <a:schemeClr val="dk1"/>
              </a:solidFill>
              <a:latin typeface="Helvetica Neue"/>
              <a:ea typeface="Helvetica Neue"/>
              <a:cs typeface="Helvetica Neue"/>
              <a:sym typeface="Helvetica Neue"/>
            </a:endParaRPr>
          </a:p>
          <a:p>
            <a:pPr indent="-361950" lvl="0" marL="457200" rtl="0" algn="l">
              <a:lnSpc>
                <a:spcPct val="115000"/>
              </a:lnSpc>
              <a:spcBef>
                <a:spcPts val="0"/>
              </a:spcBef>
              <a:spcAft>
                <a:spcPts val="0"/>
              </a:spcAft>
              <a:buClr>
                <a:schemeClr val="dk1"/>
              </a:buClr>
              <a:buSzPts val="2100"/>
              <a:buFont typeface="Helvetica Neue"/>
              <a:buChar char="●"/>
            </a:pPr>
            <a:r>
              <a:rPr lang="en" sz="2100">
                <a:solidFill>
                  <a:schemeClr val="dk1"/>
                </a:solidFill>
                <a:latin typeface="Helvetica Neue"/>
                <a:ea typeface="Helvetica Neue"/>
                <a:cs typeface="Helvetica Neue"/>
                <a:sym typeface="Helvetica Neue"/>
              </a:rPr>
              <a:t>QC plot: plot of plate-based controls</a:t>
            </a:r>
            <a:endParaRPr sz="2100">
              <a:solidFill>
                <a:schemeClr val="dk1"/>
              </a:solidFill>
              <a:latin typeface="Helvetica Neue"/>
              <a:ea typeface="Helvetica Neue"/>
              <a:cs typeface="Helvetica Neue"/>
              <a:sym typeface="Helvetica Neue"/>
            </a:endParaRPr>
          </a:p>
          <a:p>
            <a:pPr indent="-361950" lvl="0" marL="457200" rtl="0" algn="l">
              <a:lnSpc>
                <a:spcPct val="115000"/>
              </a:lnSpc>
              <a:spcBef>
                <a:spcPts val="0"/>
              </a:spcBef>
              <a:spcAft>
                <a:spcPts val="0"/>
              </a:spcAft>
              <a:buClr>
                <a:schemeClr val="dk1"/>
              </a:buClr>
              <a:buSzPts val="2100"/>
              <a:buFont typeface="Helvetica Neue"/>
              <a:buChar char="●"/>
            </a:pPr>
            <a:r>
              <a:rPr lang="en" sz="2100">
                <a:solidFill>
                  <a:schemeClr val="dk1"/>
                </a:solidFill>
                <a:latin typeface="Helvetica Neue"/>
                <a:ea typeface="Helvetica Neue"/>
                <a:cs typeface="Helvetica Neue"/>
                <a:sym typeface="Helvetica Neue"/>
              </a:rPr>
              <a:t>QC plot: plot of all conditions tested</a:t>
            </a:r>
            <a:endParaRPr sz="2100">
              <a:solidFill>
                <a:schemeClr val="dk1"/>
              </a:solidFill>
              <a:latin typeface="Helvetica Neue"/>
              <a:ea typeface="Helvetica Neue"/>
              <a:cs typeface="Helvetica Neue"/>
              <a:sym typeface="Helvetica Neue"/>
            </a:endParaRPr>
          </a:p>
          <a:p>
            <a:pPr indent="0" lvl="0" marL="0" rtl="0" algn="l">
              <a:lnSpc>
                <a:spcPct val="115000"/>
              </a:lnSpc>
              <a:spcBef>
                <a:spcPts val="1100"/>
              </a:spcBef>
              <a:spcAft>
                <a:spcPts val="1100"/>
              </a:spcAft>
              <a:buNone/>
            </a:pPr>
            <a:r>
              <a:rPr lang="en" sz="2100">
                <a:solidFill>
                  <a:schemeClr val="dk1"/>
                </a:solidFill>
                <a:latin typeface="Helvetica Neue"/>
                <a:ea typeface="Helvetica Neue"/>
                <a:cs typeface="Helvetica Neue"/>
                <a:sym typeface="Helvetica Neue"/>
              </a:rPr>
              <a:t>Data will be available via an AWS S3 bucket.</a:t>
            </a:r>
            <a:endParaRPr sz="2100">
              <a:solidFill>
                <a:schemeClr val="dk1"/>
              </a:solidFill>
              <a:latin typeface="Helvetica Neue"/>
              <a:ea typeface="Helvetica Neue"/>
              <a:cs typeface="Helvetica Neue"/>
              <a:sym typeface="Helvetica Neue"/>
            </a:endParaRPr>
          </a:p>
        </p:txBody>
      </p:sp>
      <p:sp>
        <p:nvSpPr>
          <p:cNvPr id="840" name="Google Shape;840;p69"/>
          <p:cNvSpPr/>
          <p:nvPr/>
        </p:nvSpPr>
        <p:spPr>
          <a:xfrm>
            <a:off x="16367675" y="3200675"/>
            <a:ext cx="5611200" cy="1256100"/>
          </a:xfrm>
          <a:prstGeom prst="roundRect">
            <a:avLst>
              <a:gd fmla="val 11541" name="adj"/>
            </a:avLst>
          </a:prstGeom>
          <a:solidFill>
            <a:srgbClr val="4B61FF">
              <a:alpha val="10000"/>
            </a:srgbClr>
          </a:solidFill>
          <a:ln cap="flat" cmpd="sng" w="9525">
            <a:solidFill>
              <a:srgbClr val="956E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lang="en" sz="2400">
                <a:latin typeface="Helvetica Neue"/>
                <a:ea typeface="Helvetica Neue"/>
                <a:cs typeface="Helvetica Neue"/>
                <a:sym typeface="Helvetica Neue"/>
              </a:rPr>
              <a:t>Illustrative Deliverables</a:t>
            </a:r>
            <a:endParaRPr sz="2400">
              <a:latin typeface="Helvetica Neue"/>
              <a:ea typeface="Helvetica Neue"/>
              <a:cs typeface="Helvetica Neue"/>
              <a:sym typeface="Helvetica Neue"/>
            </a:endParaRPr>
          </a:p>
        </p:txBody>
      </p:sp>
      <p:cxnSp>
        <p:nvCxnSpPr>
          <p:cNvPr id="841" name="Google Shape;841;p69"/>
          <p:cNvCxnSpPr/>
          <p:nvPr/>
        </p:nvCxnSpPr>
        <p:spPr>
          <a:xfrm>
            <a:off x="16009694" y="3074350"/>
            <a:ext cx="0" cy="9581100"/>
          </a:xfrm>
          <a:prstGeom prst="straightConnector1">
            <a:avLst/>
          </a:prstGeom>
          <a:noFill/>
          <a:ln cap="flat" cmpd="sng" w="9525">
            <a:solidFill>
              <a:srgbClr val="666666"/>
            </a:solidFill>
            <a:prstDash val="solid"/>
            <a:round/>
            <a:headEnd len="med" w="med" type="none"/>
            <a:tailEnd len="med" w="med" type="none"/>
          </a:ln>
        </p:spPr>
      </p:cxnSp>
      <p:sp>
        <p:nvSpPr>
          <p:cNvPr id="842" name="Google Shape;842;p69"/>
          <p:cNvSpPr txBox="1"/>
          <p:nvPr/>
        </p:nvSpPr>
        <p:spPr>
          <a:xfrm>
            <a:off x="580050" y="580000"/>
            <a:ext cx="10961700" cy="380100"/>
          </a:xfrm>
          <a:prstGeom prst="rect">
            <a:avLst/>
          </a:prstGeom>
          <a:noFill/>
          <a:ln>
            <a:noFill/>
          </a:ln>
        </p:spPr>
        <p:txBody>
          <a:bodyPr anchorCtr="0" anchor="t" bIns="0" lIns="0" spcFirstLastPara="1" rIns="0" wrap="square" tIns="0">
            <a:spAutoFit/>
          </a:bodyPr>
          <a:lstStyle/>
          <a:p>
            <a:pPr indent="0" lvl="0" marL="0" rtl="0" algn="l">
              <a:lnSpc>
                <a:spcPct val="95000"/>
              </a:lnSpc>
              <a:spcBef>
                <a:spcPts val="0"/>
              </a:spcBef>
              <a:spcAft>
                <a:spcPts val="0"/>
              </a:spcAft>
              <a:buNone/>
            </a:pPr>
            <a:r>
              <a:rPr lang="en" sz="2600">
                <a:latin typeface="IBM Plex Mono"/>
                <a:ea typeface="IBM Plex Mono"/>
                <a:cs typeface="IBM Plex Mono"/>
                <a:sym typeface="IBM Plex Mono"/>
              </a:rPr>
              <a:t>[ PROJECT EXAMPLES ]</a:t>
            </a:r>
            <a:endParaRPr sz="2600">
              <a:latin typeface="IBM Plex Mono"/>
              <a:ea typeface="IBM Plex Mono"/>
              <a:cs typeface="IBM Plex Mono"/>
              <a:sym typeface="IBM Plex Mono"/>
            </a:endParaRPr>
          </a:p>
        </p:txBody>
      </p:sp>
      <p:sp>
        <p:nvSpPr>
          <p:cNvPr id="843" name="Google Shape;843;p69"/>
          <p:cNvSpPr txBox="1"/>
          <p:nvPr/>
        </p:nvSpPr>
        <p:spPr>
          <a:xfrm>
            <a:off x="624275" y="4899625"/>
            <a:ext cx="6975300" cy="435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chemeClr val="dk1"/>
                </a:solidFill>
                <a:latin typeface="Helvetica Neue"/>
                <a:ea typeface="Helvetica Neue"/>
                <a:cs typeface="Helvetica Neue"/>
                <a:sym typeface="Helvetica Neue"/>
              </a:rPr>
              <a:t>DETAILS</a:t>
            </a:r>
            <a:endParaRPr sz="2500">
              <a:solidFill>
                <a:schemeClr val="dk1"/>
              </a:solidFill>
              <a:latin typeface="Helvetica Neue"/>
              <a:ea typeface="Helvetica Neue"/>
              <a:cs typeface="Helvetica Neue"/>
              <a:sym typeface="Helvetica Neue"/>
            </a:endParaRPr>
          </a:p>
          <a:p>
            <a:pPr indent="-387350" lvl="0" marL="457200" rtl="0" algn="l">
              <a:spcBef>
                <a:spcPts val="0"/>
              </a:spcBef>
              <a:spcAft>
                <a:spcPts val="0"/>
              </a:spcAft>
              <a:buClr>
                <a:schemeClr val="dk1"/>
              </a:buClr>
              <a:buSzPts val="2500"/>
              <a:buFont typeface="Helvetica Neue"/>
              <a:buChar char="●"/>
            </a:pPr>
            <a:r>
              <a:rPr lang="en" sz="2400">
                <a:solidFill>
                  <a:schemeClr val="dk1"/>
                </a:solidFill>
                <a:latin typeface="Helvetica Neue"/>
                <a:ea typeface="Helvetica Neue"/>
                <a:cs typeface="Helvetica Neue"/>
                <a:sym typeface="Helvetica Neue"/>
              </a:rPr>
              <a:t>Chemical Perturbations of </a:t>
            </a:r>
            <a:r>
              <a:rPr lang="en" sz="2400">
                <a:solidFill>
                  <a:schemeClr val="dk1"/>
                </a:solidFill>
                <a:latin typeface="Helvetica Neue"/>
                <a:ea typeface="Helvetica Neue"/>
                <a:cs typeface="Helvetica Neue"/>
                <a:sym typeface="Helvetica Neue"/>
              </a:rPr>
              <a:t>2,000 </a:t>
            </a:r>
            <a:r>
              <a:rPr lang="en" sz="2400">
                <a:solidFill>
                  <a:schemeClr val="dk1"/>
                </a:solidFill>
                <a:latin typeface="Helvetica Neue"/>
                <a:ea typeface="Helvetica Neue"/>
                <a:cs typeface="Helvetica Neue"/>
                <a:sym typeface="Helvetica Neue"/>
              </a:rPr>
              <a:t>compounds in 5 different cancer cell types at 1 concentration*, incl. Drug-Seq Readout</a:t>
            </a:r>
            <a:endParaRPr sz="24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b="1" sz="2400">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sz="2500">
                <a:solidFill>
                  <a:schemeClr val="dk1"/>
                </a:solidFill>
                <a:latin typeface="Helvetica Neue"/>
                <a:ea typeface="Helvetica Neue"/>
                <a:cs typeface="Helvetica Neue"/>
                <a:sym typeface="Helvetica Neue"/>
              </a:rPr>
              <a:t>EXAMPLE CELL TYPES</a:t>
            </a:r>
            <a:endParaRPr sz="2500">
              <a:solidFill>
                <a:schemeClr val="dk1"/>
              </a:solidFill>
              <a:latin typeface="Helvetica Neue"/>
              <a:ea typeface="Helvetica Neue"/>
              <a:cs typeface="Helvetica Neue"/>
              <a:sym typeface="Helvetica Neue"/>
            </a:endParaRPr>
          </a:p>
          <a:p>
            <a:pPr indent="-387350" lvl="0" marL="457200" rtl="0" algn="l">
              <a:spcBef>
                <a:spcPts val="0"/>
              </a:spcBef>
              <a:spcAft>
                <a:spcPts val="0"/>
              </a:spcAft>
              <a:buClr>
                <a:schemeClr val="dk1"/>
              </a:buClr>
              <a:buSzPts val="2500"/>
              <a:buFont typeface="Helvetica Neue"/>
              <a:buChar char="●"/>
            </a:pPr>
            <a:r>
              <a:rPr lang="en" sz="2500">
                <a:solidFill>
                  <a:schemeClr val="dk1"/>
                </a:solidFill>
                <a:latin typeface="Helvetica Neue"/>
                <a:ea typeface="Helvetica Neue"/>
                <a:cs typeface="Helvetica Neue"/>
                <a:sym typeface="Helvetica Neue"/>
              </a:rPr>
              <a:t>A549, MCF-7, HCT116, HeLa, SK-MEL-28 and/or primary PBMCs</a:t>
            </a:r>
            <a:endParaRPr b="1" sz="24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b="1" sz="24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n" sz="2500">
                <a:solidFill>
                  <a:schemeClr val="dk1"/>
                </a:solidFill>
                <a:latin typeface="Helvetica Neue"/>
                <a:ea typeface="Helvetica Neue"/>
                <a:cs typeface="Helvetica Neue"/>
                <a:sym typeface="Helvetica Neue"/>
              </a:rPr>
              <a:t>TIMELINE</a:t>
            </a:r>
            <a:endParaRPr sz="2500">
              <a:solidFill>
                <a:schemeClr val="dk1"/>
              </a:solidFill>
              <a:latin typeface="Helvetica Neue"/>
              <a:ea typeface="Helvetica Neue"/>
              <a:cs typeface="Helvetica Neue"/>
              <a:sym typeface="Helvetica Neue"/>
            </a:endParaRPr>
          </a:p>
          <a:p>
            <a:pPr indent="-387350" lvl="0" marL="457200" rtl="0" algn="l">
              <a:spcBef>
                <a:spcPts val="0"/>
              </a:spcBef>
              <a:spcAft>
                <a:spcPts val="0"/>
              </a:spcAft>
              <a:buClr>
                <a:schemeClr val="dk1"/>
              </a:buClr>
              <a:buSzPts val="2500"/>
              <a:buFont typeface="Helvetica Neue"/>
              <a:buChar char="●"/>
            </a:pPr>
            <a:r>
              <a:rPr lang="en" sz="2500">
                <a:solidFill>
                  <a:schemeClr val="dk1"/>
                </a:solidFill>
                <a:latin typeface="Helvetica Neue"/>
                <a:ea typeface="Helvetica Neue"/>
                <a:cs typeface="Helvetica Neue"/>
                <a:sym typeface="Helvetica Neue"/>
              </a:rPr>
              <a:t>10-11 weeks</a:t>
            </a:r>
            <a:endParaRPr/>
          </a:p>
        </p:txBody>
      </p:sp>
      <p:sp>
        <p:nvSpPr>
          <p:cNvPr id="844" name="Google Shape;844;p69"/>
          <p:cNvSpPr txBox="1"/>
          <p:nvPr/>
        </p:nvSpPr>
        <p:spPr>
          <a:xfrm>
            <a:off x="8605288" y="4899625"/>
            <a:ext cx="6975300" cy="475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chemeClr val="dk1"/>
                </a:solidFill>
                <a:latin typeface="Helvetica Neue"/>
                <a:ea typeface="Helvetica Neue"/>
                <a:cs typeface="Helvetica Neue"/>
                <a:sym typeface="Helvetica Neue"/>
              </a:rPr>
              <a:t>DETAILS</a:t>
            </a:r>
            <a:endParaRPr sz="2500">
              <a:solidFill>
                <a:schemeClr val="dk1"/>
              </a:solidFill>
              <a:latin typeface="Helvetica Neue"/>
              <a:ea typeface="Helvetica Neue"/>
              <a:cs typeface="Helvetica Neue"/>
              <a:sym typeface="Helvetica Neue"/>
            </a:endParaRPr>
          </a:p>
          <a:p>
            <a:pPr indent="-387350" lvl="0" marL="457200" rtl="0" algn="l">
              <a:spcBef>
                <a:spcPts val="0"/>
              </a:spcBef>
              <a:spcAft>
                <a:spcPts val="0"/>
              </a:spcAft>
              <a:buClr>
                <a:schemeClr val="dk1"/>
              </a:buClr>
              <a:buSzPts val="2500"/>
              <a:buFont typeface="Helvetica Neue"/>
              <a:buChar char="●"/>
            </a:pPr>
            <a:r>
              <a:rPr lang="en" sz="2400">
                <a:solidFill>
                  <a:schemeClr val="dk1"/>
                </a:solidFill>
                <a:latin typeface="Helvetica Neue"/>
                <a:ea typeface="Helvetica Neue"/>
                <a:cs typeface="Helvetica Neue"/>
                <a:sym typeface="Helvetica Neue"/>
              </a:rPr>
              <a:t>Genetic Perturbations (</a:t>
            </a:r>
            <a:r>
              <a:rPr lang="en" sz="2400">
                <a:solidFill>
                  <a:schemeClr val="dk1"/>
                </a:solidFill>
                <a:latin typeface="Helvetica Neue"/>
                <a:ea typeface="Helvetica Neue"/>
                <a:cs typeface="Helvetica Neue"/>
                <a:sym typeface="Helvetica Neue"/>
              </a:rPr>
              <a:t>CRISPR-KO</a:t>
            </a:r>
            <a:r>
              <a:rPr lang="en" sz="2400">
                <a:solidFill>
                  <a:schemeClr val="dk1"/>
                </a:solidFill>
                <a:latin typeface="Helvetica Neue"/>
                <a:ea typeface="Helvetica Neue"/>
                <a:cs typeface="Helvetica Neue"/>
                <a:sym typeface="Helvetica Neue"/>
              </a:rPr>
              <a:t>) of 1,000 target genes across 3 cell types*, </a:t>
            </a:r>
            <a:br>
              <a:rPr lang="en" sz="2400">
                <a:solidFill>
                  <a:schemeClr val="dk1"/>
                </a:solidFill>
                <a:latin typeface="Helvetica Neue"/>
                <a:ea typeface="Helvetica Neue"/>
                <a:cs typeface="Helvetica Neue"/>
                <a:sym typeface="Helvetica Neue"/>
              </a:rPr>
            </a:br>
            <a:r>
              <a:rPr lang="en" sz="2400">
                <a:solidFill>
                  <a:schemeClr val="dk1"/>
                </a:solidFill>
                <a:latin typeface="Helvetica Neue"/>
                <a:ea typeface="Helvetica Neue"/>
                <a:cs typeface="Helvetica Neue"/>
                <a:sym typeface="Helvetica Neue"/>
              </a:rPr>
              <a:t>incl. Drug-Seq + Imaging readout</a:t>
            </a:r>
            <a:endParaRPr sz="24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br>
              <a:rPr lang="en" sz="2500">
                <a:solidFill>
                  <a:schemeClr val="dk1"/>
                </a:solidFill>
                <a:latin typeface="Helvetica Neue"/>
                <a:ea typeface="Helvetica Neue"/>
                <a:cs typeface="Helvetica Neue"/>
                <a:sym typeface="Helvetica Neue"/>
              </a:rPr>
            </a:br>
            <a:r>
              <a:rPr lang="en" sz="2500">
                <a:solidFill>
                  <a:schemeClr val="dk1"/>
                </a:solidFill>
                <a:latin typeface="Helvetica Neue"/>
                <a:ea typeface="Helvetica Neue"/>
                <a:cs typeface="Helvetica Neue"/>
                <a:sym typeface="Helvetica Neue"/>
              </a:rPr>
              <a:t>EXAMPLE CELL TYPES</a:t>
            </a:r>
            <a:endParaRPr sz="2500">
              <a:solidFill>
                <a:schemeClr val="dk1"/>
              </a:solidFill>
              <a:latin typeface="Helvetica Neue"/>
              <a:ea typeface="Helvetica Neue"/>
              <a:cs typeface="Helvetica Neue"/>
              <a:sym typeface="Helvetica Neue"/>
            </a:endParaRPr>
          </a:p>
          <a:p>
            <a:pPr indent="-387350" lvl="0" marL="457200" rtl="0" algn="l">
              <a:spcBef>
                <a:spcPts val="0"/>
              </a:spcBef>
              <a:spcAft>
                <a:spcPts val="0"/>
              </a:spcAft>
              <a:buClr>
                <a:schemeClr val="dk1"/>
              </a:buClr>
              <a:buSzPts val="2500"/>
              <a:buFont typeface="Helvetica Neue"/>
              <a:buChar char="●"/>
            </a:pPr>
            <a:r>
              <a:rPr lang="en" sz="2500">
                <a:solidFill>
                  <a:schemeClr val="dk1"/>
                </a:solidFill>
                <a:latin typeface="Helvetica Neue"/>
                <a:ea typeface="Helvetica Neue"/>
                <a:cs typeface="Helvetica Neue"/>
                <a:sym typeface="Helvetica Neue"/>
              </a:rPr>
              <a:t>CRISPR-ready, iPSC-derived neurons, astrocytes, and/or microglia</a:t>
            </a:r>
            <a:endParaRPr b="1" sz="2400">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b="1" sz="2400">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sz="2500">
                <a:solidFill>
                  <a:schemeClr val="dk1"/>
                </a:solidFill>
                <a:latin typeface="Helvetica Neue"/>
                <a:ea typeface="Helvetica Neue"/>
                <a:cs typeface="Helvetica Neue"/>
                <a:sym typeface="Helvetica Neue"/>
              </a:rPr>
              <a:t>TIMELINE</a:t>
            </a:r>
            <a:endParaRPr sz="2500">
              <a:solidFill>
                <a:schemeClr val="dk1"/>
              </a:solidFill>
              <a:latin typeface="Helvetica Neue"/>
              <a:ea typeface="Helvetica Neue"/>
              <a:cs typeface="Helvetica Neue"/>
              <a:sym typeface="Helvetica Neue"/>
            </a:endParaRPr>
          </a:p>
          <a:p>
            <a:pPr indent="-387350" lvl="0" marL="457200" rtl="0" algn="l">
              <a:spcBef>
                <a:spcPts val="0"/>
              </a:spcBef>
              <a:spcAft>
                <a:spcPts val="0"/>
              </a:spcAft>
              <a:buClr>
                <a:schemeClr val="dk1"/>
              </a:buClr>
              <a:buSzPts val="2500"/>
              <a:buFont typeface="Helvetica Neue"/>
              <a:buChar char="●"/>
            </a:pPr>
            <a:r>
              <a:rPr lang="en" sz="2500">
                <a:solidFill>
                  <a:schemeClr val="dk1"/>
                </a:solidFill>
                <a:latin typeface="Helvetica Neue"/>
                <a:ea typeface="Helvetica Neue"/>
                <a:cs typeface="Helvetica Neue"/>
                <a:sym typeface="Helvetica Neue"/>
              </a:rPr>
              <a:t>9-10 weeks inclusive of time to design and order CRISPR KO guides</a:t>
            </a:r>
            <a:endParaRPr sz="2500">
              <a:solidFill>
                <a:schemeClr val="dk1"/>
              </a:solidFill>
              <a:latin typeface="Helvetica Neue"/>
              <a:ea typeface="Helvetica Neue"/>
              <a:cs typeface="Helvetica Neue"/>
              <a:sym typeface="Helvetica Neue"/>
            </a:endParaRPr>
          </a:p>
        </p:txBody>
      </p:sp>
      <p:sp>
        <p:nvSpPr>
          <p:cNvPr id="845" name="Google Shape;845;p69"/>
          <p:cNvSpPr txBox="1"/>
          <p:nvPr/>
        </p:nvSpPr>
        <p:spPr>
          <a:xfrm>
            <a:off x="9193525" y="12648400"/>
            <a:ext cx="61032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dk1"/>
                </a:solidFill>
                <a:latin typeface="Helvetica Neue"/>
                <a:ea typeface="Helvetica Neue"/>
                <a:cs typeface="Helvetica Neue"/>
                <a:sym typeface="Helvetica Neue"/>
              </a:rPr>
              <a:t>* </a:t>
            </a:r>
            <a:r>
              <a:rPr lang="en" sz="1600">
                <a:solidFill>
                  <a:schemeClr val="dk1"/>
                </a:solidFill>
                <a:latin typeface="Helvetica Neue"/>
                <a:ea typeface="Helvetica Neue"/>
                <a:cs typeface="Helvetica Neue"/>
                <a:sym typeface="Helvetica Neue"/>
              </a:rPr>
              <a:t>Assumptions: cells are Cas9-expressing and can be efficiently edited using Lipofectamine-based transduction</a:t>
            </a:r>
            <a:endParaRPr sz="600"/>
          </a:p>
        </p:txBody>
      </p:sp>
      <p:pic>
        <p:nvPicPr>
          <p:cNvPr id="846" name="Google Shape;846;p69"/>
          <p:cNvPicPr preferRelativeResize="0"/>
          <p:nvPr/>
        </p:nvPicPr>
        <p:blipFill rotWithShape="1">
          <a:blip r:embed="rId3">
            <a:alphaModFix/>
          </a:blip>
          <a:srcRect b="0" l="0" r="0" t="3595"/>
          <a:stretch/>
        </p:blipFill>
        <p:spPr>
          <a:xfrm>
            <a:off x="1739387" y="9738575"/>
            <a:ext cx="3974525" cy="3036224"/>
          </a:xfrm>
          <a:prstGeom prst="rect">
            <a:avLst/>
          </a:prstGeom>
          <a:noFill/>
          <a:ln>
            <a:noFill/>
          </a:ln>
        </p:spPr>
      </p:pic>
      <p:pic>
        <p:nvPicPr>
          <p:cNvPr id="847" name="Google Shape;847;p69"/>
          <p:cNvPicPr preferRelativeResize="0"/>
          <p:nvPr/>
        </p:nvPicPr>
        <p:blipFill rotWithShape="1">
          <a:blip r:embed="rId4">
            <a:alphaModFix/>
          </a:blip>
          <a:srcRect b="-41" l="-214" r="59788" t="53856"/>
          <a:stretch/>
        </p:blipFill>
        <p:spPr>
          <a:xfrm rot="5400000">
            <a:off x="10992877" y="9822376"/>
            <a:ext cx="2558075" cy="2659473"/>
          </a:xfrm>
          <a:prstGeom prst="rect">
            <a:avLst/>
          </a:prstGeom>
          <a:noFill/>
          <a:ln cap="flat" cmpd="sng" w="9525">
            <a:solidFill>
              <a:schemeClr val="accent4"/>
            </a:solidFill>
            <a:prstDash val="solid"/>
            <a:round/>
            <a:headEnd len="sm" w="sm" type="none"/>
            <a:tailEnd len="sm" w="sm" type="none"/>
          </a:ln>
        </p:spPr>
      </p:pic>
      <p:pic>
        <p:nvPicPr>
          <p:cNvPr id="848" name="Google Shape;848;p69"/>
          <p:cNvPicPr preferRelativeResize="0"/>
          <p:nvPr/>
        </p:nvPicPr>
        <p:blipFill>
          <a:blip r:embed="rId5">
            <a:alphaModFix/>
          </a:blip>
          <a:stretch>
            <a:fillRect/>
          </a:stretch>
        </p:blipFill>
        <p:spPr>
          <a:xfrm>
            <a:off x="13601648" y="11945945"/>
            <a:ext cx="264150" cy="674500"/>
          </a:xfrm>
          <a:prstGeom prst="rect">
            <a:avLst/>
          </a:prstGeom>
          <a:noFill/>
          <a:ln>
            <a:noFill/>
          </a:ln>
        </p:spPr>
      </p:pic>
      <p:sp>
        <p:nvSpPr>
          <p:cNvPr id="849" name="Google Shape;849;p69"/>
          <p:cNvSpPr txBox="1"/>
          <p:nvPr/>
        </p:nvSpPr>
        <p:spPr>
          <a:xfrm>
            <a:off x="675038" y="12648400"/>
            <a:ext cx="61032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dk1"/>
                </a:solidFill>
                <a:latin typeface="Helvetica Neue"/>
                <a:ea typeface="Helvetica Neue"/>
                <a:cs typeface="Helvetica Neue"/>
                <a:sym typeface="Helvetica Neue"/>
              </a:rPr>
              <a:t>* </a:t>
            </a:r>
            <a:r>
              <a:rPr lang="en" sz="1600">
                <a:solidFill>
                  <a:schemeClr val="dk1"/>
                </a:solidFill>
                <a:latin typeface="Helvetica Neue"/>
                <a:ea typeface="Helvetica Neue"/>
                <a:cs typeface="Helvetica Neue"/>
                <a:sym typeface="Helvetica Neue"/>
              </a:rPr>
              <a:t>Assumptions: assumes 1 concentration in this example. Ginkgo can support several concentrations incl. dose response curves</a:t>
            </a:r>
            <a:endParaRPr sz="6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graphicFrame>
        <p:nvGraphicFramePr>
          <p:cNvPr id="854" name="Google Shape;854;p70"/>
          <p:cNvGraphicFramePr/>
          <p:nvPr/>
        </p:nvGraphicFramePr>
        <p:xfrm>
          <a:off x="457214" y="11486129"/>
          <a:ext cx="3000000" cy="3000000"/>
        </p:xfrm>
        <a:graphic>
          <a:graphicData uri="http://schemas.openxmlformats.org/drawingml/2006/table">
            <a:tbl>
              <a:tblPr>
                <a:noFill/>
                <a:tableStyleId>{19E75494-1AC4-4F6A-A398-5A9DB47FFFAE}</a:tableStyleId>
              </a:tblPr>
              <a:tblGrid>
                <a:gridCol w="4180700"/>
                <a:gridCol w="4180700"/>
                <a:gridCol w="7154350"/>
              </a:tblGrid>
              <a:tr h="378075">
                <a:tc>
                  <a:txBody>
                    <a:bodyPr/>
                    <a:lstStyle/>
                    <a:p>
                      <a:pPr indent="0" lvl="0" marL="0" rtl="0" algn="l">
                        <a:spcBef>
                          <a:spcPts val="0"/>
                        </a:spcBef>
                        <a:spcAft>
                          <a:spcPts val="0"/>
                        </a:spcAft>
                        <a:buNone/>
                      </a:pPr>
                      <a:r>
                        <a:rPr lang="en" sz="2400">
                          <a:latin typeface="Proxima Nova Semibold"/>
                          <a:ea typeface="Proxima Nova Semibold"/>
                          <a:cs typeface="Proxima Nova Semibold"/>
                          <a:sym typeface="Proxima Nova Semibold"/>
                        </a:rPr>
                        <a:t>Sequence Design</a:t>
                      </a:r>
                      <a:endParaRPr sz="2400">
                        <a:latin typeface="Proxima Nova Semibold"/>
                        <a:ea typeface="Proxima Nova Semibold"/>
                        <a:cs typeface="Proxima Nova Semibold"/>
                        <a:sym typeface="Proxima Nova Semibold"/>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EEEEE"/>
                    </a:solidFill>
                  </a:tcPr>
                </a:tc>
                <a:tc>
                  <a:txBody>
                    <a:bodyPr/>
                    <a:lstStyle/>
                    <a:p>
                      <a:pPr indent="0" lvl="0" marL="0" rtl="0" algn="l">
                        <a:spcBef>
                          <a:spcPts val="0"/>
                        </a:spcBef>
                        <a:spcAft>
                          <a:spcPts val="0"/>
                        </a:spcAft>
                        <a:buNone/>
                      </a:pPr>
                      <a:r>
                        <a:rPr lang="en" sz="2400">
                          <a:latin typeface="Proxima Nova Semibold"/>
                          <a:ea typeface="Proxima Nova Semibold"/>
                          <a:cs typeface="Proxima Nova Semibold"/>
                          <a:sym typeface="Proxima Nova Semibold"/>
                        </a:rPr>
                        <a:t>QC</a:t>
                      </a:r>
                      <a:endParaRPr sz="2400">
                        <a:latin typeface="Proxima Nova Semibold"/>
                        <a:ea typeface="Proxima Nova Semibold"/>
                        <a:cs typeface="Proxima Nova Semibold"/>
                        <a:sym typeface="Proxima Nova Semibold"/>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EEEEE"/>
                    </a:solidFill>
                  </a:tcPr>
                </a:tc>
                <a:tc>
                  <a:txBody>
                    <a:bodyPr/>
                    <a:lstStyle/>
                    <a:p>
                      <a:pPr indent="0" lvl="0" marL="0" rtl="0" algn="l">
                        <a:spcBef>
                          <a:spcPts val="0"/>
                        </a:spcBef>
                        <a:spcAft>
                          <a:spcPts val="0"/>
                        </a:spcAft>
                        <a:buNone/>
                      </a:pPr>
                      <a:r>
                        <a:rPr lang="en" sz="2400">
                          <a:latin typeface="Proxima Nova Semibold"/>
                          <a:ea typeface="Proxima Nova Semibold"/>
                          <a:cs typeface="Proxima Nova Semibold"/>
                          <a:sym typeface="Proxima Nova Semibold"/>
                        </a:rPr>
                        <a:t>Additional options for a fee</a:t>
                      </a:r>
                      <a:endParaRPr sz="2400">
                        <a:latin typeface="Proxima Nova Semibold"/>
                        <a:ea typeface="Proxima Nova Semibold"/>
                        <a:cs typeface="Proxima Nova Semibold"/>
                        <a:sym typeface="Proxima Nova Semibold"/>
                      </a:endParaRPr>
                    </a:p>
                  </a:txBody>
                  <a:tcPr marT="91400" marB="914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EEEEE"/>
                    </a:solidFill>
                  </a:tcPr>
                </a:tc>
              </a:tr>
              <a:tr h="503275">
                <a:tc>
                  <a:txBody>
                    <a:bodyPr/>
                    <a:lstStyle/>
                    <a:p>
                      <a:pPr indent="0" lvl="0" marL="0" rtl="0" algn="l">
                        <a:spcBef>
                          <a:spcPts val="0"/>
                        </a:spcBef>
                        <a:spcAft>
                          <a:spcPts val="0"/>
                        </a:spcAft>
                        <a:buNone/>
                      </a:pPr>
                      <a:r>
                        <a:rPr lang="en" sz="2400">
                          <a:solidFill>
                            <a:schemeClr val="dk2"/>
                          </a:solidFill>
                          <a:latin typeface="Proxima Nova"/>
                          <a:ea typeface="Proxima Nova"/>
                          <a:cs typeface="Proxima Nova"/>
                          <a:sym typeface="Proxima Nova"/>
                        </a:rPr>
                        <a:t>5’ Cap1, 120 nt poly-A tail</a:t>
                      </a:r>
                      <a:endParaRPr sz="2400">
                        <a:solidFill>
                          <a:schemeClr val="dk2"/>
                        </a:solidFill>
                        <a:latin typeface="Proxima Nova"/>
                        <a:ea typeface="Proxima Nova"/>
                        <a:cs typeface="Proxima Nova"/>
                        <a:sym typeface="Proxima Nova"/>
                      </a:endParaRPr>
                    </a:p>
                    <a:p>
                      <a:pPr indent="0" lvl="0" marL="0" rtl="0" algn="l">
                        <a:spcBef>
                          <a:spcPts val="0"/>
                        </a:spcBef>
                        <a:spcAft>
                          <a:spcPts val="0"/>
                        </a:spcAft>
                        <a:buNone/>
                      </a:pPr>
                      <a:r>
                        <a:rPr lang="en" sz="2400">
                          <a:solidFill>
                            <a:schemeClr val="dk2"/>
                          </a:solidFill>
                          <a:latin typeface="Proxima Nova"/>
                          <a:ea typeface="Proxima Nova"/>
                          <a:cs typeface="Proxima Nova"/>
                          <a:sym typeface="Proxima Nova"/>
                        </a:rPr>
                        <a:t>Regular, m1Ψ nucleotides</a:t>
                      </a:r>
                      <a:endParaRPr sz="2400">
                        <a:solidFill>
                          <a:schemeClr val="dk2"/>
                        </a:solidFill>
                        <a:latin typeface="Proxima Nova"/>
                        <a:ea typeface="Proxima Nova"/>
                        <a:cs typeface="Proxima Nova"/>
                        <a:sym typeface="Proxima Nova"/>
                      </a:endParaRPr>
                    </a:p>
                  </a:txBody>
                  <a:tcPr marT="91400" marB="91400" marR="91400" marL="914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2400">
                          <a:solidFill>
                            <a:schemeClr val="dk2"/>
                          </a:solidFill>
                          <a:latin typeface="Proxima Nova"/>
                          <a:ea typeface="Proxima Nova"/>
                          <a:cs typeface="Proxima Nova"/>
                          <a:sym typeface="Proxima Nova"/>
                        </a:rPr>
                        <a:t>Purification: SPRI beads</a:t>
                      </a:r>
                      <a:endParaRPr sz="2400">
                        <a:solidFill>
                          <a:schemeClr val="dk2"/>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lang="en" sz="2400">
                          <a:solidFill>
                            <a:schemeClr val="dk2"/>
                          </a:solidFill>
                          <a:latin typeface="Proxima Nova"/>
                          <a:ea typeface="Proxima Nova"/>
                          <a:cs typeface="Proxima Nova"/>
                          <a:sym typeface="Proxima Nova"/>
                        </a:rPr>
                        <a:t>Purity: 80-90%</a:t>
                      </a:r>
                      <a:endParaRPr sz="2400">
                        <a:solidFill>
                          <a:schemeClr val="dk2"/>
                        </a:solidFill>
                        <a:latin typeface="Proxima Nova"/>
                        <a:ea typeface="Proxima Nova"/>
                        <a:cs typeface="Proxima Nova"/>
                        <a:sym typeface="Proxima Nova"/>
                      </a:endParaRPr>
                    </a:p>
                    <a:p>
                      <a:pPr indent="0" lvl="0" marL="0" rtl="0" algn="l">
                        <a:spcBef>
                          <a:spcPts val="0"/>
                        </a:spcBef>
                        <a:spcAft>
                          <a:spcPts val="0"/>
                        </a:spcAft>
                        <a:buNone/>
                      </a:pPr>
                      <a:r>
                        <a:rPr lang="en" sz="2400">
                          <a:solidFill>
                            <a:schemeClr val="dk2"/>
                          </a:solidFill>
                          <a:latin typeface="Proxima Nova"/>
                          <a:ea typeface="Proxima Nova"/>
                          <a:cs typeface="Proxima Nova"/>
                          <a:sym typeface="Proxima Nova"/>
                        </a:rPr>
                        <a:t>QC: UV-Vis + tape station</a:t>
                      </a:r>
                      <a:endParaRPr sz="2400">
                        <a:solidFill>
                          <a:schemeClr val="dk2"/>
                        </a:solidFill>
                        <a:latin typeface="Proxima Nova"/>
                        <a:ea typeface="Proxima Nova"/>
                        <a:cs typeface="Proxima Nova"/>
                        <a:sym typeface="Proxima Nova"/>
                      </a:endParaRPr>
                    </a:p>
                  </a:txBody>
                  <a:tcPr marT="91400" marB="91400" marR="91400" marL="914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2400">
                          <a:solidFill>
                            <a:schemeClr val="dk2"/>
                          </a:solidFill>
                          <a:latin typeface="Proxima Nova"/>
                          <a:ea typeface="Proxima Nova"/>
                          <a:cs typeface="Proxima Nova"/>
                          <a:sym typeface="Proxima Nova"/>
                        </a:rPr>
                        <a:t>Custom cap, poly-A tailing, modified nucleotides</a:t>
                      </a:r>
                      <a:endParaRPr sz="2400">
                        <a:solidFill>
                          <a:schemeClr val="dk2"/>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lang="en" sz="2400">
                          <a:solidFill>
                            <a:schemeClr val="dk2"/>
                          </a:solidFill>
                          <a:latin typeface="Proxima Nova"/>
                          <a:ea typeface="Proxima Nova"/>
                          <a:cs typeface="Proxima Nova"/>
                          <a:sym typeface="Proxima Nova"/>
                        </a:rPr>
                        <a:t>LNP packaging</a:t>
                      </a:r>
                      <a:endParaRPr sz="2400">
                        <a:solidFill>
                          <a:schemeClr val="dk2"/>
                        </a:solidFill>
                        <a:latin typeface="Proxima Nova"/>
                        <a:ea typeface="Proxima Nova"/>
                        <a:cs typeface="Proxima Nova"/>
                        <a:sym typeface="Proxima Nova"/>
                      </a:endParaRPr>
                    </a:p>
                    <a:p>
                      <a:pPr indent="0" lvl="0" marL="0" rtl="0" algn="l">
                        <a:spcBef>
                          <a:spcPts val="0"/>
                        </a:spcBef>
                        <a:spcAft>
                          <a:spcPts val="0"/>
                        </a:spcAft>
                        <a:buNone/>
                      </a:pPr>
                      <a:r>
                        <a:rPr lang="en" sz="2400">
                          <a:solidFill>
                            <a:schemeClr val="dk2"/>
                          </a:solidFill>
                          <a:latin typeface="Proxima Nova"/>
                          <a:ea typeface="Proxima Nova"/>
                          <a:cs typeface="Proxima Nova"/>
                          <a:sym typeface="Proxima Nova"/>
                        </a:rPr>
                        <a:t>Additional QC: Capping efficiency, dsRNA quantification, abortive transcription</a:t>
                      </a:r>
                      <a:endParaRPr sz="2400">
                        <a:solidFill>
                          <a:schemeClr val="dk2"/>
                        </a:solidFill>
                        <a:latin typeface="Proxima Nova"/>
                        <a:ea typeface="Proxima Nova"/>
                        <a:cs typeface="Proxima Nova"/>
                        <a:sym typeface="Proxima Nova"/>
                      </a:endParaRPr>
                    </a:p>
                  </a:txBody>
                  <a:tcPr marT="91400" marB="91400" marR="91400" marL="914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855" name="Google Shape;855;p70"/>
          <p:cNvSpPr txBox="1"/>
          <p:nvPr>
            <p:ph type="title"/>
          </p:nvPr>
        </p:nvSpPr>
        <p:spPr>
          <a:xfrm>
            <a:off x="381000" y="270125"/>
            <a:ext cx="22107600" cy="1376100"/>
          </a:xfrm>
          <a:prstGeom prst="rect">
            <a:avLst/>
          </a:prstGeom>
          <a:noFill/>
          <a:ln>
            <a:noFill/>
          </a:ln>
        </p:spPr>
        <p:txBody>
          <a:bodyPr anchorCtr="0" anchor="t" bIns="91400" lIns="91400" spcFirstLastPara="1" rIns="91400" wrap="square" tIns="91400">
            <a:noAutofit/>
          </a:bodyPr>
          <a:lstStyle/>
          <a:p>
            <a:pPr indent="0" lvl="0" marL="0" rtl="0" algn="l">
              <a:lnSpc>
                <a:spcPct val="100000"/>
              </a:lnSpc>
              <a:spcBef>
                <a:spcPts val="0"/>
              </a:spcBef>
              <a:spcAft>
                <a:spcPts val="0"/>
              </a:spcAft>
              <a:buClr>
                <a:schemeClr val="dk1"/>
              </a:buClr>
              <a:buSzPts val="1100"/>
              <a:buFont typeface="Arial"/>
              <a:buNone/>
            </a:pPr>
            <a:r>
              <a:t/>
            </a:r>
            <a:endParaRPr b="1" sz="1100">
              <a:solidFill>
                <a:schemeClr val="dk1"/>
              </a:solidFill>
              <a:latin typeface="Proxima Nova"/>
              <a:ea typeface="Proxima Nova"/>
              <a:cs typeface="Proxima Nova"/>
              <a:sym typeface="Proxima Nova"/>
            </a:endParaRPr>
          </a:p>
          <a:p>
            <a:pPr indent="0" lvl="0" marL="0" rtl="0" algn="l">
              <a:lnSpc>
                <a:spcPct val="100000"/>
              </a:lnSpc>
              <a:spcBef>
                <a:spcPts val="0"/>
              </a:spcBef>
              <a:spcAft>
                <a:spcPts val="0"/>
              </a:spcAft>
              <a:buNone/>
            </a:pPr>
            <a:r>
              <a:rPr lang="en" sz="6000">
                <a:solidFill>
                  <a:schemeClr val="dk1"/>
                </a:solidFill>
                <a:latin typeface="Proxima Nova"/>
                <a:ea typeface="Proxima Nova"/>
                <a:cs typeface="Proxima Nova"/>
                <a:sym typeface="Proxima Nova"/>
              </a:rPr>
              <a:t>H</a:t>
            </a:r>
            <a:r>
              <a:rPr lang="en" sz="6000">
                <a:solidFill>
                  <a:schemeClr val="dk1"/>
                </a:solidFill>
                <a:latin typeface="Proxima Nova"/>
                <a:ea typeface="Proxima Nova"/>
                <a:cs typeface="Proxima Nova"/>
                <a:sym typeface="Proxima Nova"/>
              </a:rPr>
              <a:t>igh-throughput RNA data generation</a:t>
            </a:r>
            <a:br>
              <a:rPr lang="en" sz="5100">
                <a:latin typeface="Proxima Nova"/>
                <a:ea typeface="Proxima Nova"/>
                <a:cs typeface="Proxima Nova"/>
                <a:sym typeface="Proxima Nova"/>
              </a:rPr>
            </a:br>
            <a:r>
              <a:rPr lang="en" sz="2700">
                <a:solidFill>
                  <a:schemeClr val="dk2"/>
                </a:solidFill>
                <a:latin typeface="Proxima Nova"/>
                <a:ea typeface="Proxima Nova"/>
                <a:cs typeface="Proxima Nova"/>
                <a:sym typeface="Proxima Nova"/>
              </a:rPr>
              <a:t>Extended duration, more protein </a:t>
            </a:r>
            <a:endParaRPr sz="2700">
              <a:solidFill>
                <a:schemeClr val="dk2"/>
              </a:solidFill>
              <a:latin typeface="Proxima Nova"/>
              <a:ea typeface="Proxima Nova"/>
              <a:cs typeface="Proxima Nova"/>
              <a:sym typeface="Proxima Nova"/>
            </a:endParaRPr>
          </a:p>
          <a:p>
            <a:pPr indent="0" lvl="0" marL="0" rtl="0" algn="l">
              <a:spcBef>
                <a:spcPts val="300"/>
              </a:spcBef>
              <a:spcAft>
                <a:spcPts val="300"/>
              </a:spcAft>
              <a:buNone/>
            </a:pPr>
            <a:r>
              <a:rPr lang="en" sz="2700">
                <a:solidFill>
                  <a:schemeClr val="dk2"/>
                </a:solidFill>
                <a:latin typeface="Proxima Nova"/>
                <a:ea typeface="Proxima Nova"/>
                <a:cs typeface="Proxima Nova"/>
                <a:sym typeface="Proxima Nova"/>
              </a:rPr>
              <a:t>Generate laboratory data to fine-tune and validate your mRNA sequence design models</a:t>
            </a:r>
            <a:endParaRPr sz="2700">
              <a:solidFill>
                <a:schemeClr val="dk2"/>
              </a:solidFill>
              <a:latin typeface="Proxima Nova"/>
              <a:ea typeface="Proxima Nova"/>
              <a:cs typeface="Proxima Nova"/>
              <a:sym typeface="Proxima Nova"/>
            </a:endParaRPr>
          </a:p>
        </p:txBody>
      </p:sp>
      <p:sp>
        <p:nvSpPr>
          <p:cNvPr id="856" name="Google Shape;856;p70"/>
          <p:cNvSpPr txBox="1"/>
          <p:nvPr/>
        </p:nvSpPr>
        <p:spPr>
          <a:xfrm>
            <a:off x="457264" y="2798950"/>
            <a:ext cx="7338600" cy="4155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b="1" lang="en" sz="3000">
                <a:solidFill>
                  <a:schemeClr val="accent1"/>
                </a:solidFill>
                <a:latin typeface="Proxima Nova"/>
                <a:ea typeface="Proxima Nova"/>
                <a:cs typeface="Proxima Nova"/>
                <a:sym typeface="Proxima Nova"/>
              </a:rPr>
              <a:t>Data generation assays</a:t>
            </a:r>
            <a:endParaRPr b="1" sz="3000">
              <a:solidFill>
                <a:schemeClr val="accent1"/>
              </a:solidFill>
              <a:latin typeface="Proxima Nova"/>
              <a:ea typeface="Proxima Nova"/>
              <a:cs typeface="Proxima Nova"/>
              <a:sym typeface="Proxima Nova"/>
            </a:endParaRPr>
          </a:p>
        </p:txBody>
      </p:sp>
      <p:graphicFrame>
        <p:nvGraphicFramePr>
          <p:cNvPr id="857" name="Google Shape;857;p70"/>
          <p:cNvGraphicFramePr/>
          <p:nvPr/>
        </p:nvGraphicFramePr>
        <p:xfrm>
          <a:off x="457214" y="3391196"/>
          <a:ext cx="3000000" cy="3000000"/>
        </p:xfrm>
        <a:graphic>
          <a:graphicData uri="http://schemas.openxmlformats.org/drawingml/2006/table">
            <a:tbl>
              <a:tblPr>
                <a:noFill/>
                <a:tableStyleId>{19E75494-1AC4-4F6A-A398-5A9DB47FFFAE}</a:tableStyleId>
              </a:tblPr>
              <a:tblGrid>
                <a:gridCol w="1689425"/>
                <a:gridCol w="2371375"/>
                <a:gridCol w="1783400"/>
                <a:gridCol w="3500275"/>
                <a:gridCol w="4701250"/>
              </a:tblGrid>
              <a:tr h="378075">
                <a:tc>
                  <a:txBody>
                    <a:bodyPr/>
                    <a:lstStyle/>
                    <a:p>
                      <a:pPr indent="0" lvl="0" marL="0" rtl="0" algn="l">
                        <a:spcBef>
                          <a:spcPts val="0"/>
                        </a:spcBef>
                        <a:spcAft>
                          <a:spcPts val="0"/>
                        </a:spcAft>
                        <a:buNone/>
                      </a:pPr>
                      <a:r>
                        <a:t/>
                      </a:r>
                      <a:endParaRPr b="1" sz="2400">
                        <a:latin typeface="Proxima Nova"/>
                        <a:ea typeface="Proxima Nova"/>
                        <a:cs typeface="Proxima Nova"/>
                        <a:sym typeface="Proxima Nova"/>
                      </a:endParaRPr>
                    </a:p>
                  </a:txBody>
                  <a:tcPr marT="91425" marB="91425"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EEEEE"/>
                    </a:solidFill>
                  </a:tcPr>
                </a:tc>
                <a:tc>
                  <a:txBody>
                    <a:bodyPr/>
                    <a:lstStyle/>
                    <a:p>
                      <a:pPr indent="0" lvl="0" marL="0" rtl="0" algn="l">
                        <a:spcBef>
                          <a:spcPts val="0"/>
                        </a:spcBef>
                        <a:spcAft>
                          <a:spcPts val="0"/>
                        </a:spcAft>
                        <a:buNone/>
                      </a:pPr>
                      <a:r>
                        <a:rPr lang="en" sz="2400">
                          <a:latin typeface="Proxima Nova Semibold"/>
                          <a:ea typeface="Proxima Nova Semibold"/>
                          <a:cs typeface="Proxima Nova Semibold"/>
                          <a:sym typeface="Proxima Nova Semibold"/>
                        </a:rPr>
                        <a:t>Throughput</a:t>
                      </a:r>
                      <a:endParaRPr sz="2400">
                        <a:latin typeface="Proxima Nova Semibold"/>
                        <a:ea typeface="Proxima Nova Semibold"/>
                        <a:cs typeface="Proxima Nova Semibold"/>
                        <a:sym typeface="Proxima Nova Semibold"/>
                      </a:endParaRPr>
                    </a:p>
                  </a:txBody>
                  <a:tcPr marT="91425" marB="91425"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EEEEE"/>
                    </a:solidFill>
                  </a:tcPr>
                </a:tc>
                <a:tc>
                  <a:txBody>
                    <a:bodyPr/>
                    <a:lstStyle/>
                    <a:p>
                      <a:pPr indent="0" lvl="0" marL="0" rtl="0" algn="l">
                        <a:spcBef>
                          <a:spcPts val="0"/>
                        </a:spcBef>
                        <a:spcAft>
                          <a:spcPts val="0"/>
                        </a:spcAft>
                        <a:buNone/>
                      </a:pPr>
                      <a:r>
                        <a:rPr lang="en" sz="2400">
                          <a:latin typeface="Proxima Nova Semibold"/>
                          <a:ea typeface="Proxima Nova Semibold"/>
                          <a:cs typeface="Proxima Nova Semibold"/>
                          <a:sym typeface="Proxima Nova Semibold"/>
                        </a:rPr>
                        <a:t>TAT /   Assay</a:t>
                      </a:r>
                      <a:endParaRPr sz="2400">
                        <a:latin typeface="Proxima Nova Semibold"/>
                        <a:ea typeface="Proxima Nova Semibold"/>
                        <a:cs typeface="Proxima Nova Semibold"/>
                        <a:sym typeface="Proxima Nova Semibold"/>
                      </a:endParaRPr>
                    </a:p>
                  </a:txBody>
                  <a:tcPr marT="91425" marB="91425"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EEEEE"/>
                    </a:solidFill>
                  </a:tcPr>
                </a:tc>
                <a:tc>
                  <a:txBody>
                    <a:bodyPr/>
                    <a:lstStyle/>
                    <a:p>
                      <a:pPr indent="0" lvl="0" marL="0" rtl="0" algn="l">
                        <a:spcBef>
                          <a:spcPts val="0"/>
                        </a:spcBef>
                        <a:spcAft>
                          <a:spcPts val="0"/>
                        </a:spcAft>
                        <a:buNone/>
                      </a:pPr>
                      <a:r>
                        <a:rPr b="1" lang="en" sz="2400">
                          <a:latin typeface="Proxima Nova"/>
                          <a:ea typeface="Proxima Nova"/>
                          <a:cs typeface="Proxima Nova"/>
                          <a:sym typeface="Proxima Nova"/>
                        </a:rPr>
                        <a:t>Description</a:t>
                      </a:r>
                      <a:endParaRPr b="1" sz="2400">
                        <a:latin typeface="Proxima Nova"/>
                        <a:ea typeface="Proxima Nova"/>
                        <a:cs typeface="Proxima Nova"/>
                        <a:sym typeface="Proxima Nova"/>
                      </a:endParaRPr>
                    </a:p>
                  </a:txBody>
                  <a:tcPr marT="91425" marB="91425"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EEEEE"/>
                    </a:solidFill>
                  </a:tcPr>
                </a:tc>
                <a:tc>
                  <a:txBody>
                    <a:bodyPr/>
                    <a:lstStyle/>
                    <a:p>
                      <a:pPr indent="0" lvl="0" marL="0" rtl="0" algn="l">
                        <a:spcBef>
                          <a:spcPts val="0"/>
                        </a:spcBef>
                        <a:spcAft>
                          <a:spcPts val="0"/>
                        </a:spcAft>
                        <a:buNone/>
                      </a:pPr>
                      <a:r>
                        <a:rPr b="1" lang="en" sz="2400">
                          <a:latin typeface="Proxima Nova"/>
                          <a:ea typeface="Proxima Nova"/>
                          <a:cs typeface="Proxima Nova"/>
                          <a:sym typeface="Proxima Nova"/>
                        </a:rPr>
                        <a:t>Included Options**</a:t>
                      </a:r>
                      <a:endParaRPr b="1" sz="2400">
                        <a:latin typeface="Proxima Nova"/>
                        <a:ea typeface="Proxima Nova"/>
                        <a:cs typeface="Proxima Nova"/>
                        <a:sym typeface="Proxima Nova"/>
                      </a:endParaRPr>
                    </a:p>
                  </a:txBody>
                  <a:tcPr marT="91425" marB="91425"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EEEEE"/>
                    </a:solidFill>
                  </a:tcPr>
                </a:tc>
              </a:tr>
              <a:tr h="622725">
                <a:tc>
                  <a:txBody>
                    <a:bodyPr/>
                    <a:lstStyle/>
                    <a:p>
                      <a:pPr indent="0" lvl="0" marL="0" rtl="0" algn="l">
                        <a:spcBef>
                          <a:spcPts val="0"/>
                        </a:spcBef>
                        <a:spcAft>
                          <a:spcPts val="0"/>
                        </a:spcAft>
                        <a:buNone/>
                      </a:pPr>
                      <a:r>
                        <a:rPr lang="en" sz="2400">
                          <a:latin typeface="Proxima Nova Semibold"/>
                          <a:ea typeface="Proxima Nova Semibold"/>
                          <a:cs typeface="Proxima Nova Semibold"/>
                          <a:sym typeface="Proxima Nova Semibold"/>
                        </a:rPr>
                        <a:t>Stability</a:t>
                      </a:r>
                      <a:endParaRPr sz="2400">
                        <a:latin typeface="Proxima Nova Semibold"/>
                        <a:ea typeface="Proxima Nova Semibold"/>
                        <a:cs typeface="Proxima Nova Semibold"/>
                        <a:sym typeface="Proxima Nova Semibold"/>
                      </a:endParaRPr>
                    </a:p>
                  </a:txBody>
                  <a:tcPr marT="274300" marB="2743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2400">
                          <a:solidFill>
                            <a:schemeClr val="dk2"/>
                          </a:solidFill>
                          <a:latin typeface="Proxima Nova"/>
                          <a:ea typeface="Proxima Nova"/>
                          <a:cs typeface="Proxima Nova"/>
                          <a:sym typeface="Proxima Nova"/>
                        </a:rPr>
                        <a:t>20,000 / assay</a:t>
                      </a:r>
                      <a:endParaRPr sz="2400">
                        <a:solidFill>
                          <a:schemeClr val="dk2"/>
                        </a:solidFill>
                        <a:latin typeface="Proxima Nova"/>
                        <a:ea typeface="Proxima Nova"/>
                        <a:cs typeface="Proxima Nova"/>
                        <a:sym typeface="Proxima Nova"/>
                      </a:endParaRPr>
                    </a:p>
                  </a:txBody>
                  <a:tcPr marT="274300" marB="2743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2400">
                          <a:solidFill>
                            <a:schemeClr val="dk2"/>
                          </a:solidFill>
                          <a:latin typeface="Proxima Nova"/>
                          <a:ea typeface="Proxima Nova"/>
                          <a:cs typeface="Proxima Nova"/>
                          <a:sym typeface="Proxima Nova"/>
                        </a:rPr>
                        <a:t>3 months</a:t>
                      </a:r>
                      <a:endParaRPr sz="2400">
                        <a:solidFill>
                          <a:schemeClr val="dk2"/>
                        </a:solidFill>
                        <a:latin typeface="Proxima Nova"/>
                        <a:ea typeface="Proxima Nova"/>
                        <a:cs typeface="Proxima Nova"/>
                        <a:sym typeface="Proxima Nova"/>
                      </a:endParaRPr>
                    </a:p>
                  </a:txBody>
                  <a:tcPr marT="274300" marB="2743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2400">
                          <a:solidFill>
                            <a:schemeClr val="dk2"/>
                          </a:solidFill>
                          <a:latin typeface="Proxima Nova"/>
                          <a:ea typeface="Proxima Nova"/>
                          <a:cs typeface="Proxima Nova"/>
                          <a:sym typeface="Proxima Nova"/>
                        </a:rPr>
                        <a:t>mRNA stability up to 72 hours</a:t>
                      </a:r>
                      <a:endParaRPr sz="2400">
                        <a:solidFill>
                          <a:schemeClr val="dk2"/>
                        </a:solidFill>
                        <a:latin typeface="Proxima Nova"/>
                        <a:ea typeface="Proxima Nova"/>
                        <a:cs typeface="Proxima Nova"/>
                        <a:sym typeface="Proxima Nova"/>
                      </a:endParaRPr>
                    </a:p>
                  </a:txBody>
                  <a:tcPr marT="274300" marB="2743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rowSpan="2">
                  <a:txBody>
                    <a:bodyPr/>
                    <a:lstStyle/>
                    <a:p>
                      <a:pPr indent="0" lvl="0" marL="0" rtl="0" algn="l">
                        <a:spcBef>
                          <a:spcPts val="0"/>
                        </a:spcBef>
                        <a:spcAft>
                          <a:spcPts val="0"/>
                        </a:spcAft>
                        <a:buNone/>
                      </a:pPr>
                      <a:r>
                        <a:rPr lang="en" sz="2400">
                          <a:solidFill>
                            <a:schemeClr val="dk2"/>
                          </a:solidFill>
                          <a:latin typeface="Proxima Nova"/>
                          <a:ea typeface="Proxima Nova"/>
                          <a:cs typeface="Proxima Nova"/>
                          <a:sym typeface="Proxima Nova"/>
                        </a:rPr>
                        <a:t>Huh7 or HEK293T cell lines</a:t>
                      </a:r>
                      <a:endParaRPr sz="2400">
                        <a:solidFill>
                          <a:schemeClr val="dk2"/>
                        </a:solidFill>
                        <a:latin typeface="Proxima Nova"/>
                        <a:ea typeface="Proxima Nova"/>
                        <a:cs typeface="Proxima Nova"/>
                        <a:sym typeface="Proxima Nova"/>
                      </a:endParaRPr>
                    </a:p>
                    <a:p>
                      <a:pPr indent="0" lvl="0" marL="0" rtl="0" algn="l">
                        <a:spcBef>
                          <a:spcPts val="0"/>
                        </a:spcBef>
                        <a:spcAft>
                          <a:spcPts val="0"/>
                        </a:spcAft>
                        <a:buNone/>
                      </a:pPr>
                      <a:r>
                        <a:rPr lang="en" sz="2400">
                          <a:solidFill>
                            <a:schemeClr val="dk2"/>
                          </a:solidFill>
                          <a:latin typeface="Proxima Nova"/>
                          <a:ea typeface="Proxima Nova"/>
                          <a:cs typeface="Proxima Nova"/>
                          <a:sym typeface="Proxima Nova"/>
                        </a:rPr>
                        <a:t>5’ UTR or 3’ UTR designs</a:t>
                      </a:r>
                      <a:endParaRPr sz="2400">
                        <a:solidFill>
                          <a:schemeClr val="dk2"/>
                        </a:solidFill>
                        <a:latin typeface="Proxima Nova"/>
                        <a:ea typeface="Proxima Nova"/>
                        <a:cs typeface="Proxima Nova"/>
                        <a:sym typeface="Proxima Nova"/>
                      </a:endParaRPr>
                    </a:p>
                    <a:p>
                      <a:pPr indent="0" lvl="0" marL="0" rtl="0" algn="l">
                        <a:spcBef>
                          <a:spcPts val="0"/>
                        </a:spcBef>
                        <a:spcAft>
                          <a:spcPts val="0"/>
                        </a:spcAft>
                        <a:buNone/>
                      </a:pPr>
                      <a:r>
                        <a:rPr lang="en" sz="2400">
                          <a:solidFill>
                            <a:schemeClr val="dk2"/>
                          </a:solidFill>
                          <a:latin typeface="Proxima Nova"/>
                          <a:ea typeface="Proxima Nova"/>
                          <a:cs typeface="Proxima Nova"/>
                          <a:sym typeface="Proxima Nova"/>
                        </a:rPr>
                        <a:t>Up to 250 bp</a:t>
                      </a:r>
                      <a:endParaRPr sz="2400">
                        <a:solidFill>
                          <a:schemeClr val="dk2"/>
                        </a:solidFill>
                        <a:latin typeface="Proxima Nova"/>
                        <a:ea typeface="Proxima Nova"/>
                        <a:cs typeface="Proxima Nova"/>
                        <a:sym typeface="Proxima Nova"/>
                      </a:endParaRPr>
                    </a:p>
                    <a:p>
                      <a:pPr indent="0" lvl="0" marL="0" rtl="0" algn="l">
                        <a:spcBef>
                          <a:spcPts val="0"/>
                        </a:spcBef>
                        <a:spcAft>
                          <a:spcPts val="0"/>
                        </a:spcAft>
                        <a:buNone/>
                      </a:pPr>
                      <a:r>
                        <a:t/>
                      </a:r>
                      <a:endParaRPr sz="2400">
                        <a:solidFill>
                          <a:schemeClr val="dk2"/>
                        </a:solidFill>
                        <a:latin typeface="Proxima Nova"/>
                        <a:ea typeface="Proxima Nova"/>
                        <a:cs typeface="Proxima Nova"/>
                        <a:sym typeface="Proxima Nova"/>
                      </a:endParaRPr>
                    </a:p>
                    <a:p>
                      <a:pPr indent="0" lvl="0" marL="0" rtl="0" algn="l">
                        <a:spcBef>
                          <a:spcPts val="0"/>
                        </a:spcBef>
                        <a:spcAft>
                          <a:spcPts val="0"/>
                        </a:spcAft>
                        <a:buNone/>
                      </a:pPr>
                      <a:r>
                        <a:rPr lang="en" sz="2400">
                          <a:solidFill>
                            <a:schemeClr val="dk2"/>
                          </a:solidFill>
                          <a:latin typeface="Proxima Nova"/>
                          <a:ea typeface="Proxima Nova"/>
                          <a:cs typeface="Proxima Nova"/>
                          <a:sym typeface="Proxima Nova"/>
                        </a:rPr>
                        <a:t>Ginkgo standard payload</a:t>
                      </a:r>
                      <a:endParaRPr sz="2400">
                        <a:solidFill>
                          <a:schemeClr val="dk2"/>
                        </a:solidFill>
                        <a:latin typeface="Proxima Nova"/>
                        <a:ea typeface="Proxima Nova"/>
                        <a:cs typeface="Proxima Nova"/>
                        <a:sym typeface="Proxima Nova"/>
                      </a:endParaRPr>
                    </a:p>
                    <a:p>
                      <a:pPr indent="0" lvl="0" marL="0" rtl="0" algn="l">
                        <a:spcBef>
                          <a:spcPts val="0"/>
                        </a:spcBef>
                        <a:spcAft>
                          <a:spcPts val="0"/>
                        </a:spcAft>
                        <a:buNone/>
                      </a:pPr>
                      <a:r>
                        <a:t/>
                      </a:r>
                      <a:endParaRPr sz="2400">
                        <a:solidFill>
                          <a:schemeClr val="dk2"/>
                        </a:solidFill>
                        <a:latin typeface="Proxima Nova"/>
                        <a:ea typeface="Proxima Nova"/>
                        <a:cs typeface="Proxima Nova"/>
                        <a:sym typeface="Proxima Nova"/>
                      </a:endParaRPr>
                    </a:p>
                  </a:txBody>
                  <a:tcPr marT="274300" marB="2743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622725">
                <a:tc>
                  <a:txBody>
                    <a:bodyPr/>
                    <a:lstStyle/>
                    <a:p>
                      <a:pPr indent="0" lvl="0" marL="0" rtl="0" algn="l">
                        <a:spcBef>
                          <a:spcPts val="0"/>
                        </a:spcBef>
                        <a:spcAft>
                          <a:spcPts val="0"/>
                        </a:spcAft>
                        <a:buNone/>
                      </a:pPr>
                      <a:r>
                        <a:rPr lang="en" sz="2400">
                          <a:latin typeface="Proxima Nova Semibold"/>
                          <a:ea typeface="Proxima Nova Semibold"/>
                          <a:cs typeface="Proxima Nova Semibold"/>
                          <a:sym typeface="Proxima Nova Semibold"/>
                        </a:rPr>
                        <a:t>Translation</a:t>
                      </a:r>
                      <a:endParaRPr sz="2400">
                        <a:latin typeface="Proxima Nova Semibold"/>
                        <a:ea typeface="Proxima Nova Semibold"/>
                        <a:cs typeface="Proxima Nova Semibold"/>
                        <a:sym typeface="Proxima Nova Semibold"/>
                      </a:endParaRPr>
                    </a:p>
                  </a:txBody>
                  <a:tcPr marT="274300" marB="2743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2400">
                          <a:solidFill>
                            <a:schemeClr val="dk2"/>
                          </a:solidFill>
                          <a:latin typeface="Proxima Nova"/>
                          <a:ea typeface="Proxima Nova"/>
                          <a:cs typeface="Proxima Nova"/>
                          <a:sym typeface="Proxima Nova"/>
                        </a:rPr>
                        <a:t>20,000 / assay</a:t>
                      </a:r>
                      <a:endParaRPr sz="2400">
                        <a:solidFill>
                          <a:schemeClr val="dk2"/>
                        </a:solidFill>
                        <a:latin typeface="Proxima Nova"/>
                        <a:ea typeface="Proxima Nova"/>
                        <a:cs typeface="Proxima Nova"/>
                        <a:sym typeface="Proxima Nova"/>
                      </a:endParaRPr>
                    </a:p>
                  </a:txBody>
                  <a:tcPr marT="274300" marB="2743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2400">
                          <a:solidFill>
                            <a:schemeClr val="dk2"/>
                          </a:solidFill>
                          <a:latin typeface="Proxima Nova"/>
                          <a:ea typeface="Proxima Nova"/>
                          <a:cs typeface="Proxima Nova"/>
                          <a:sym typeface="Proxima Nova"/>
                        </a:rPr>
                        <a:t>3 months</a:t>
                      </a:r>
                      <a:endParaRPr sz="2400">
                        <a:solidFill>
                          <a:schemeClr val="dk2"/>
                        </a:solidFill>
                        <a:latin typeface="Proxima Nova"/>
                        <a:ea typeface="Proxima Nova"/>
                        <a:cs typeface="Proxima Nova"/>
                        <a:sym typeface="Proxima Nova"/>
                      </a:endParaRPr>
                    </a:p>
                  </a:txBody>
                  <a:tcPr marT="274300" marB="2743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2400">
                          <a:solidFill>
                            <a:schemeClr val="dk2"/>
                          </a:solidFill>
                          <a:latin typeface="Proxima Nova"/>
                          <a:ea typeface="Proxima Nova"/>
                          <a:cs typeface="Proxima Nova"/>
                          <a:sym typeface="Proxima Nova"/>
                        </a:rPr>
                        <a:t>Polysome fractionation profiling</a:t>
                      </a:r>
                      <a:endParaRPr sz="2400">
                        <a:solidFill>
                          <a:schemeClr val="dk2"/>
                        </a:solidFill>
                        <a:latin typeface="Proxima Nova"/>
                        <a:ea typeface="Proxima Nova"/>
                        <a:cs typeface="Proxima Nova"/>
                        <a:sym typeface="Proxima Nova"/>
                      </a:endParaRPr>
                    </a:p>
                  </a:txBody>
                  <a:tcPr marT="274300" marB="2743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vMerge="1"/>
              </a:tr>
              <a:tr h="622725">
                <a:tc>
                  <a:txBody>
                    <a:bodyPr/>
                    <a:lstStyle/>
                    <a:p>
                      <a:pPr indent="0" lvl="0" marL="0" rtl="0" algn="l">
                        <a:spcBef>
                          <a:spcPts val="0"/>
                        </a:spcBef>
                        <a:spcAft>
                          <a:spcPts val="0"/>
                        </a:spcAft>
                        <a:buNone/>
                      </a:pPr>
                      <a:r>
                        <a:rPr lang="en" sz="2400">
                          <a:latin typeface="Proxima Nova Semibold"/>
                          <a:ea typeface="Proxima Nova Semibold"/>
                          <a:cs typeface="Proxima Nova Semibold"/>
                          <a:sym typeface="Proxima Nova Semibold"/>
                        </a:rPr>
                        <a:t>Protein</a:t>
                      </a:r>
                      <a:endParaRPr sz="2400">
                        <a:latin typeface="Proxima Nova Semibold"/>
                        <a:ea typeface="Proxima Nova Semibold"/>
                        <a:cs typeface="Proxima Nova Semibold"/>
                        <a:sym typeface="Proxima Nova Semibold"/>
                      </a:endParaRPr>
                    </a:p>
                  </a:txBody>
                  <a:tcPr marT="274300" marB="2743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2400">
                          <a:solidFill>
                            <a:schemeClr val="dk2"/>
                          </a:solidFill>
                          <a:latin typeface="Proxima Nova"/>
                          <a:ea typeface="Proxima Nova"/>
                          <a:cs typeface="Proxima Nova"/>
                          <a:sym typeface="Proxima Nova"/>
                        </a:rPr>
                        <a:t>500 / week</a:t>
                      </a:r>
                      <a:endParaRPr sz="2400">
                        <a:solidFill>
                          <a:schemeClr val="dk2"/>
                        </a:solidFill>
                        <a:latin typeface="Proxima Nova"/>
                        <a:ea typeface="Proxima Nova"/>
                        <a:cs typeface="Proxima Nova"/>
                        <a:sym typeface="Proxima Nova"/>
                      </a:endParaRPr>
                    </a:p>
                  </a:txBody>
                  <a:tcPr marT="274300" marB="2743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2400">
                          <a:solidFill>
                            <a:schemeClr val="dk2"/>
                          </a:solidFill>
                          <a:latin typeface="Proxima Nova"/>
                          <a:ea typeface="Proxima Nova"/>
                          <a:cs typeface="Proxima Nova"/>
                          <a:sym typeface="Proxima Nova"/>
                        </a:rPr>
                        <a:t>2 months</a:t>
                      </a:r>
                      <a:endParaRPr sz="2400">
                        <a:solidFill>
                          <a:schemeClr val="dk2"/>
                        </a:solidFill>
                        <a:latin typeface="Proxima Nova"/>
                        <a:ea typeface="Proxima Nova"/>
                        <a:cs typeface="Proxima Nova"/>
                        <a:sym typeface="Proxima Nova"/>
                      </a:endParaRPr>
                    </a:p>
                  </a:txBody>
                  <a:tcPr marT="274300" marB="2743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2400">
                          <a:solidFill>
                            <a:schemeClr val="dk2"/>
                          </a:solidFill>
                          <a:latin typeface="Proxima Nova"/>
                          <a:ea typeface="Proxima Nova"/>
                          <a:cs typeface="Proxima Nova"/>
                          <a:sym typeface="Proxima Nova"/>
                        </a:rPr>
                        <a:t>Image-based protein quantification</a:t>
                      </a:r>
                      <a:endParaRPr sz="2400">
                        <a:solidFill>
                          <a:schemeClr val="dk2"/>
                        </a:solidFill>
                        <a:latin typeface="Proxima Nova"/>
                        <a:ea typeface="Proxima Nova"/>
                        <a:cs typeface="Proxima Nova"/>
                        <a:sym typeface="Proxima Nova"/>
                      </a:endParaRPr>
                    </a:p>
                  </a:txBody>
                  <a:tcPr marT="274300" marB="2743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2400">
                          <a:solidFill>
                            <a:schemeClr val="dk2"/>
                          </a:solidFill>
                          <a:latin typeface="Proxima Nova"/>
                          <a:ea typeface="Proxima Nova"/>
                          <a:cs typeface="Proxima Nova"/>
                          <a:sym typeface="Proxima Nova"/>
                        </a:rPr>
                        <a:t>Multiple cell line options</a:t>
                      </a:r>
                      <a:endParaRPr sz="2400">
                        <a:solidFill>
                          <a:schemeClr val="dk2"/>
                        </a:solidFill>
                        <a:latin typeface="Proxima Nova"/>
                        <a:ea typeface="Proxima Nova"/>
                        <a:cs typeface="Proxima Nova"/>
                        <a:sym typeface="Proxima Nova"/>
                      </a:endParaRPr>
                    </a:p>
                    <a:p>
                      <a:pPr indent="0" lvl="0" marL="0" rtl="0" algn="l">
                        <a:spcBef>
                          <a:spcPts val="0"/>
                        </a:spcBef>
                        <a:spcAft>
                          <a:spcPts val="0"/>
                        </a:spcAft>
                        <a:buNone/>
                      </a:pPr>
                      <a:r>
                        <a:rPr lang="en" sz="2400">
                          <a:solidFill>
                            <a:schemeClr val="dk2"/>
                          </a:solidFill>
                          <a:latin typeface="Proxima Nova"/>
                          <a:ea typeface="Proxima Nova"/>
                          <a:cs typeface="Proxima Nova"/>
                          <a:sym typeface="Proxima Nova"/>
                        </a:rPr>
                        <a:t>Luciferase or fluorescent protein</a:t>
                      </a:r>
                      <a:endParaRPr sz="2400">
                        <a:solidFill>
                          <a:schemeClr val="dk2"/>
                        </a:solidFill>
                        <a:latin typeface="Proxima Nova"/>
                        <a:ea typeface="Proxima Nova"/>
                        <a:cs typeface="Proxima Nova"/>
                        <a:sym typeface="Proxima Nova"/>
                      </a:endParaRPr>
                    </a:p>
                  </a:txBody>
                  <a:tcPr marT="274300" marB="2743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622725">
                <a:tc>
                  <a:txBody>
                    <a:bodyPr/>
                    <a:lstStyle/>
                    <a:p>
                      <a:pPr indent="0" lvl="0" marL="0" rtl="0" algn="l">
                        <a:spcBef>
                          <a:spcPts val="0"/>
                        </a:spcBef>
                        <a:spcAft>
                          <a:spcPts val="0"/>
                        </a:spcAft>
                        <a:buNone/>
                      </a:pPr>
                      <a:r>
                        <a:rPr lang="en" sz="2400">
                          <a:latin typeface="Proxima Nova Semibold"/>
                          <a:ea typeface="Proxima Nova Semibold"/>
                          <a:cs typeface="Proxima Nova Semibold"/>
                          <a:sym typeface="Proxima Nova Semibold"/>
                        </a:rPr>
                        <a:t>Immune Response</a:t>
                      </a:r>
                      <a:endParaRPr sz="2400">
                        <a:latin typeface="Proxima Nova Semibold"/>
                        <a:ea typeface="Proxima Nova Semibold"/>
                        <a:cs typeface="Proxima Nova Semibold"/>
                        <a:sym typeface="Proxima Nova Semibold"/>
                      </a:endParaRPr>
                    </a:p>
                  </a:txBody>
                  <a:tcPr marT="274300" marB="2743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2400">
                          <a:solidFill>
                            <a:schemeClr val="dk2"/>
                          </a:solidFill>
                          <a:latin typeface="Proxima Nova"/>
                          <a:ea typeface="Proxima Nova"/>
                          <a:cs typeface="Proxima Nova"/>
                          <a:sym typeface="Proxima Nova"/>
                        </a:rPr>
                        <a:t>500 / week</a:t>
                      </a:r>
                      <a:endParaRPr sz="2400">
                        <a:solidFill>
                          <a:schemeClr val="dk2"/>
                        </a:solidFill>
                        <a:latin typeface="Proxima Nova"/>
                        <a:ea typeface="Proxima Nova"/>
                        <a:cs typeface="Proxima Nova"/>
                        <a:sym typeface="Proxima Nova"/>
                      </a:endParaRPr>
                    </a:p>
                  </a:txBody>
                  <a:tcPr marT="274300" marB="2743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2400">
                          <a:solidFill>
                            <a:schemeClr val="dk2"/>
                          </a:solidFill>
                          <a:latin typeface="Proxima Nova"/>
                          <a:ea typeface="Proxima Nova"/>
                          <a:cs typeface="Proxima Nova"/>
                          <a:sym typeface="Proxima Nova"/>
                        </a:rPr>
                        <a:t>2 months</a:t>
                      </a:r>
                      <a:endParaRPr sz="2400">
                        <a:solidFill>
                          <a:schemeClr val="dk2"/>
                        </a:solidFill>
                        <a:latin typeface="Proxima Nova"/>
                        <a:ea typeface="Proxima Nova"/>
                        <a:cs typeface="Proxima Nova"/>
                        <a:sym typeface="Proxima Nova"/>
                      </a:endParaRPr>
                    </a:p>
                  </a:txBody>
                  <a:tcPr marT="274300" marB="2743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2400">
                          <a:solidFill>
                            <a:schemeClr val="dk2"/>
                          </a:solidFill>
                          <a:latin typeface="Proxima Nova"/>
                          <a:ea typeface="Proxima Nova"/>
                          <a:cs typeface="Proxima Nova"/>
                          <a:sym typeface="Proxima Nova"/>
                        </a:rPr>
                        <a:t>Cytokine panel</a:t>
                      </a:r>
                      <a:endParaRPr sz="2400">
                        <a:solidFill>
                          <a:schemeClr val="dk2"/>
                        </a:solidFill>
                        <a:latin typeface="Proxima Nova"/>
                        <a:ea typeface="Proxima Nova"/>
                        <a:cs typeface="Proxima Nova"/>
                        <a:sym typeface="Proxima Nova"/>
                      </a:endParaRPr>
                    </a:p>
                  </a:txBody>
                  <a:tcPr marT="274300" marB="2743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2400">
                          <a:solidFill>
                            <a:schemeClr val="dk2"/>
                          </a:solidFill>
                          <a:latin typeface="Proxima Nova"/>
                          <a:ea typeface="Proxima Nova"/>
                          <a:cs typeface="Proxima Nova"/>
                          <a:sym typeface="Proxima Nova"/>
                        </a:rPr>
                        <a:t>THP1 or PBMCs</a:t>
                      </a:r>
                      <a:endParaRPr sz="2400">
                        <a:solidFill>
                          <a:schemeClr val="dk2"/>
                        </a:solidFill>
                        <a:latin typeface="Proxima Nova"/>
                        <a:ea typeface="Proxima Nova"/>
                        <a:cs typeface="Proxima Nova"/>
                        <a:sym typeface="Proxima Nova"/>
                      </a:endParaRPr>
                    </a:p>
                    <a:p>
                      <a:pPr indent="0" lvl="0" marL="0" rtl="0" algn="l">
                        <a:spcBef>
                          <a:spcPts val="0"/>
                        </a:spcBef>
                        <a:spcAft>
                          <a:spcPts val="0"/>
                        </a:spcAft>
                        <a:buNone/>
                      </a:pPr>
                      <a:r>
                        <a:rPr lang="en" sz="2400">
                          <a:solidFill>
                            <a:schemeClr val="dk2"/>
                          </a:solidFill>
                          <a:latin typeface="Proxima Nova"/>
                          <a:ea typeface="Proxima Nova"/>
                          <a:cs typeface="Proxima Nova"/>
                          <a:sym typeface="Proxima Nova"/>
                        </a:rPr>
                        <a:t>10 targeted cytokines</a:t>
                      </a:r>
                      <a:endParaRPr sz="2400">
                        <a:solidFill>
                          <a:schemeClr val="dk2"/>
                        </a:solidFill>
                        <a:latin typeface="Proxima Nova"/>
                        <a:ea typeface="Proxima Nova"/>
                        <a:cs typeface="Proxima Nova"/>
                        <a:sym typeface="Proxima Nova"/>
                      </a:endParaRPr>
                    </a:p>
                  </a:txBody>
                  <a:tcPr marT="274300" marB="2743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622725">
                <a:tc gridSpan="5">
                  <a:txBody>
                    <a:bodyPr/>
                    <a:lstStyle/>
                    <a:p>
                      <a:pPr indent="0" lvl="0" marL="0" rtl="0" algn="l">
                        <a:spcBef>
                          <a:spcPts val="0"/>
                        </a:spcBef>
                        <a:spcAft>
                          <a:spcPts val="0"/>
                        </a:spcAft>
                        <a:buNone/>
                      </a:pPr>
                      <a:r>
                        <a:t/>
                      </a:r>
                      <a:endParaRPr sz="2400">
                        <a:latin typeface="Proxima Nova"/>
                        <a:ea typeface="Proxima Nova"/>
                        <a:cs typeface="Proxima Nova"/>
                        <a:sym typeface="Proxima Nova"/>
                      </a:endParaRPr>
                    </a:p>
                  </a:txBody>
                  <a:tcPr marT="274300" marB="274300" marR="91400" marL="914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hMerge="1"/>
                <a:tc hMerge="1"/>
                <a:tc hMerge="1"/>
                <a:tc hMerge="1"/>
              </a:tr>
            </a:tbl>
          </a:graphicData>
        </a:graphic>
      </p:graphicFrame>
      <p:sp>
        <p:nvSpPr>
          <p:cNvPr id="858" name="Google Shape;858;p70"/>
          <p:cNvSpPr txBox="1"/>
          <p:nvPr/>
        </p:nvSpPr>
        <p:spPr>
          <a:xfrm>
            <a:off x="457264" y="10950158"/>
            <a:ext cx="7338600" cy="4155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b="1" lang="en" sz="3000">
                <a:solidFill>
                  <a:schemeClr val="accent1"/>
                </a:solidFill>
                <a:latin typeface="Proxima Nova"/>
                <a:ea typeface="Proxima Nova"/>
                <a:cs typeface="Proxima Nova"/>
                <a:sym typeface="Proxima Nova"/>
              </a:rPr>
              <a:t>mRNA IVT specifications</a:t>
            </a:r>
            <a:endParaRPr b="1" sz="3000">
              <a:solidFill>
                <a:schemeClr val="accent1"/>
              </a:solidFill>
              <a:latin typeface="Proxima Nova"/>
              <a:ea typeface="Proxima Nova"/>
              <a:cs typeface="Proxima Nova"/>
              <a:sym typeface="Proxima Nova"/>
            </a:endParaRPr>
          </a:p>
        </p:txBody>
      </p:sp>
      <p:sp>
        <p:nvSpPr>
          <p:cNvPr id="859" name="Google Shape;859;p70"/>
          <p:cNvSpPr txBox="1"/>
          <p:nvPr/>
        </p:nvSpPr>
        <p:spPr>
          <a:xfrm>
            <a:off x="457250" y="9425950"/>
            <a:ext cx="155157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dk1"/>
                </a:solidFill>
                <a:latin typeface="Proxima Nova"/>
                <a:ea typeface="Proxima Nova"/>
                <a:cs typeface="Proxima Nova"/>
                <a:sym typeface="Proxima Nova"/>
              </a:rPr>
              <a:t>** Additional optionality (cell lines, </a:t>
            </a:r>
            <a:r>
              <a:rPr i="1" lang="en" sz="2400">
                <a:solidFill>
                  <a:schemeClr val="dk1"/>
                </a:solidFill>
                <a:latin typeface="Proxima Nova"/>
                <a:ea typeface="Proxima Nova"/>
                <a:cs typeface="Proxima Nova"/>
                <a:sym typeface="Proxima Nova"/>
              </a:rPr>
              <a:t>in vivo </a:t>
            </a:r>
            <a:r>
              <a:rPr lang="en" sz="2400">
                <a:solidFill>
                  <a:schemeClr val="dk1"/>
                </a:solidFill>
                <a:latin typeface="Proxima Nova"/>
                <a:ea typeface="Proxima Nova"/>
                <a:cs typeface="Proxima Nova"/>
                <a:sym typeface="Proxima Nova"/>
              </a:rPr>
              <a:t>contexts, therapeutic protein measurements, custom sequence designs) available for a fee. Please inquire with your project’s needs.</a:t>
            </a:r>
            <a:endParaRPr/>
          </a:p>
        </p:txBody>
      </p:sp>
      <p:pic>
        <p:nvPicPr>
          <p:cNvPr id="860" name="Google Shape;860;p70"/>
          <p:cNvPicPr preferRelativeResize="0"/>
          <p:nvPr/>
        </p:nvPicPr>
        <p:blipFill rotWithShape="1">
          <a:blip r:embed="rId3">
            <a:alphaModFix/>
          </a:blip>
          <a:srcRect b="0" l="1721" r="56200" t="50426"/>
          <a:stretch/>
        </p:blipFill>
        <p:spPr>
          <a:xfrm>
            <a:off x="16387500" y="346325"/>
            <a:ext cx="6206351" cy="3959225"/>
          </a:xfrm>
          <a:prstGeom prst="rect">
            <a:avLst/>
          </a:prstGeom>
          <a:noFill/>
          <a:ln>
            <a:noFill/>
          </a:ln>
        </p:spPr>
      </p:pic>
      <p:sp>
        <p:nvSpPr>
          <p:cNvPr id="861" name="Google Shape;861;p70"/>
          <p:cNvSpPr txBox="1"/>
          <p:nvPr/>
        </p:nvSpPr>
        <p:spPr>
          <a:xfrm>
            <a:off x="16955825" y="1311938"/>
            <a:ext cx="5069700" cy="202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6000">
                <a:solidFill>
                  <a:schemeClr val="dk1"/>
                </a:solidFill>
                <a:latin typeface="Proxima Nova"/>
                <a:ea typeface="Proxima Nova"/>
                <a:cs typeface="Proxima Nova"/>
                <a:sym typeface="Proxima Nova"/>
              </a:rPr>
              <a:t>RNA</a:t>
            </a:r>
            <a:r>
              <a:rPr lang="en" sz="6000">
                <a:solidFill>
                  <a:schemeClr val="dk1"/>
                </a:solidFill>
                <a:latin typeface="Proxima Nova"/>
                <a:ea typeface="Proxima Nova"/>
                <a:cs typeface="Proxima Nova"/>
                <a:sym typeface="Proxima Nova"/>
              </a:rPr>
              <a:t> | HT Data Generation</a:t>
            </a:r>
            <a:endParaRPr sz="6000">
              <a:solidFill>
                <a:schemeClr val="dk1"/>
              </a:solidFill>
              <a:latin typeface="Proxima Nova"/>
              <a:ea typeface="Proxima Nova"/>
              <a:cs typeface="Proxima Nova"/>
              <a:sym typeface="Proxima Nova"/>
            </a:endParaRPr>
          </a:p>
          <a:p>
            <a:pPr indent="0" lvl="0" marL="0" rtl="0" algn="ctr">
              <a:spcBef>
                <a:spcPts val="0"/>
              </a:spcBef>
              <a:spcAft>
                <a:spcPts val="0"/>
              </a:spcAft>
              <a:buNone/>
            </a:pPr>
            <a:r>
              <a:t/>
            </a:r>
            <a:endParaRPr sz="6000">
              <a:solidFill>
                <a:schemeClr val="dk1"/>
              </a:solidFill>
              <a:highlight>
                <a:schemeClr val="dk1"/>
              </a:highlight>
              <a:latin typeface="Proxima Nova"/>
              <a:ea typeface="Proxima Nova"/>
              <a:cs typeface="Proxima Nova"/>
              <a:sym typeface="Proxima Nova"/>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pic>
        <p:nvPicPr>
          <p:cNvPr id="866" name="Google Shape;866;p71"/>
          <p:cNvPicPr preferRelativeResize="0"/>
          <p:nvPr/>
        </p:nvPicPr>
        <p:blipFill rotWithShape="1">
          <a:blip r:embed="rId3">
            <a:alphaModFix/>
          </a:blip>
          <a:srcRect b="14074" l="0" r="5132" t="1593"/>
          <a:stretch/>
        </p:blipFill>
        <p:spPr>
          <a:xfrm>
            <a:off x="0" y="400"/>
            <a:ext cx="23136527" cy="13715999"/>
          </a:xfrm>
          <a:prstGeom prst="rect">
            <a:avLst/>
          </a:prstGeom>
          <a:noFill/>
          <a:ln>
            <a:noFill/>
          </a:ln>
        </p:spPr>
      </p:pic>
      <p:sp>
        <p:nvSpPr>
          <p:cNvPr id="867" name="Google Shape;867;p71"/>
          <p:cNvSpPr/>
          <p:nvPr/>
        </p:nvSpPr>
        <p:spPr>
          <a:xfrm>
            <a:off x="0" y="0"/>
            <a:ext cx="23136600" cy="13716000"/>
          </a:xfrm>
          <a:prstGeom prst="rect">
            <a:avLst/>
          </a:prstGeom>
          <a:solidFill>
            <a:srgbClr val="202020">
              <a:alpha val="60000"/>
            </a:srgbClr>
          </a:solidFill>
          <a:ln>
            <a:noFill/>
          </a:ln>
        </p:spPr>
        <p:txBody>
          <a:bodyPr anchorCtr="0" anchor="ctr" bIns="91400" lIns="91400" spcFirstLastPara="1" rIns="91400" wrap="square" tIns="91400">
            <a:noAutofit/>
          </a:bodyPr>
          <a:lstStyle/>
          <a:p>
            <a:pPr indent="0" lvl="0" marL="0" rtl="0" algn="ctr">
              <a:spcBef>
                <a:spcPts val="0"/>
              </a:spcBef>
              <a:spcAft>
                <a:spcPts val="0"/>
              </a:spcAft>
              <a:buNone/>
            </a:pPr>
            <a:r>
              <a:t/>
            </a:r>
            <a:endParaRPr sz="1300"/>
          </a:p>
        </p:txBody>
      </p:sp>
      <p:pic>
        <p:nvPicPr>
          <p:cNvPr id="868" name="Google Shape;868;p71"/>
          <p:cNvPicPr preferRelativeResize="0"/>
          <p:nvPr/>
        </p:nvPicPr>
        <p:blipFill>
          <a:blip r:embed="rId4">
            <a:alphaModFix/>
          </a:blip>
          <a:stretch>
            <a:fillRect/>
          </a:stretch>
        </p:blipFill>
        <p:spPr>
          <a:xfrm>
            <a:off x="1859450" y="4604712"/>
            <a:ext cx="19417699" cy="45073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4" name="Shape 144"/>
        <p:cNvGrpSpPr/>
        <p:nvPr/>
      </p:nvGrpSpPr>
      <p:grpSpPr>
        <a:xfrm>
          <a:off x="0" y="0"/>
          <a:ext cx="0" cy="0"/>
          <a:chOff x="0" y="0"/>
          <a:chExt cx="0" cy="0"/>
        </a:xfrm>
      </p:grpSpPr>
      <p:pic>
        <p:nvPicPr>
          <p:cNvPr id="145" name="Google Shape;145;p45"/>
          <p:cNvPicPr preferRelativeResize="0"/>
          <p:nvPr/>
        </p:nvPicPr>
        <p:blipFill rotWithShape="1">
          <a:blip r:embed="rId3">
            <a:alphaModFix/>
          </a:blip>
          <a:srcRect b="0" l="0" r="18360" t="8164"/>
          <a:stretch/>
        </p:blipFill>
        <p:spPr>
          <a:xfrm>
            <a:off x="0" y="0"/>
            <a:ext cx="24387048" cy="13716000"/>
          </a:xfrm>
          <a:prstGeom prst="rect">
            <a:avLst/>
          </a:prstGeom>
          <a:noFill/>
          <a:ln>
            <a:noFill/>
          </a:ln>
        </p:spPr>
      </p:pic>
      <p:sp>
        <p:nvSpPr>
          <p:cNvPr id="146" name="Google Shape;146;p45"/>
          <p:cNvSpPr/>
          <p:nvPr/>
        </p:nvSpPr>
        <p:spPr>
          <a:xfrm rot="-5400000">
            <a:off x="5114700" y="-5111842"/>
            <a:ext cx="13710300" cy="23939700"/>
          </a:xfrm>
          <a:prstGeom prst="rect">
            <a:avLst/>
          </a:prstGeom>
          <a:gradFill>
            <a:gsLst>
              <a:gs pos="0">
                <a:srgbClr val="000000">
                  <a:alpha val="34117"/>
                </a:srgbClr>
              </a:gs>
              <a:gs pos="100000">
                <a:srgbClr val="FFFFFF">
                  <a:alpha val="0"/>
                </a:srgbClr>
              </a:gs>
            </a:gsLst>
            <a:lin ang="5400012" scaled="0"/>
          </a:gra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147" name="Google Shape;147;p45"/>
          <p:cNvSpPr/>
          <p:nvPr/>
        </p:nvSpPr>
        <p:spPr>
          <a:xfrm rot="-5400000">
            <a:off x="5114700" y="-5114467"/>
            <a:ext cx="13710300" cy="23939700"/>
          </a:xfrm>
          <a:prstGeom prst="rect">
            <a:avLst/>
          </a:prstGeom>
          <a:gradFill>
            <a:gsLst>
              <a:gs pos="0">
                <a:srgbClr val="000000">
                  <a:alpha val="34117"/>
                </a:srgbClr>
              </a:gs>
              <a:gs pos="100000">
                <a:srgbClr val="FFFFFF">
                  <a:alpha val="0"/>
                </a:srgbClr>
              </a:gs>
            </a:gsLst>
            <a:lin ang="5400012" scaled="0"/>
          </a:gra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148" name="Google Shape;148;p45"/>
          <p:cNvSpPr/>
          <p:nvPr/>
        </p:nvSpPr>
        <p:spPr>
          <a:xfrm rot="-5400000">
            <a:off x="5114700" y="-5111842"/>
            <a:ext cx="13710300" cy="23939700"/>
          </a:xfrm>
          <a:prstGeom prst="rect">
            <a:avLst/>
          </a:prstGeom>
          <a:gradFill>
            <a:gsLst>
              <a:gs pos="0">
                <a:srgbClr val="000000">
                  <a:alpha val="34117"/>
                </a:srgbClr>
              </a:gs>
              <a:gs pos="100000">
                <a:srgbClr val="FFFFFF">
                  <a:alpha val="0"/>
                </a:srgbClr>
              </a:gs>
            </a:gsLst>
            <a:lin ang="5400012" scaled="0"/>
          </a:gra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149" name="Google Shape;149;p45"/>
          <p:cNvSpPr/>
          <p:nvPr/>
        </p:nvSpPr>
        <p:spPr>
          <a:xfrm rot="-5400000">
            <a:off x="5114700" y="-5114467"/>
            <a:ext cx="13710300" cy="23939700"/>
          </a:xfrm>
          <a:prstGeom prst="rect">
            <a:avLst/>
          </a:prstGeom>
          <a:gradFill>
            <a:gsLst>
              <a:gs pos="0">
                <a:srgbClr val="000000">
                  <a:alpha val="34117"/>
                </a:srgbClr>
              </a:gs>
              <a:gs pos="100000">
                <a:srgbClr val="FFFFFF">
                  <a:alpha val="0"/>
                </a:srgbClr>
              </a:gs>
            </a:gsLst>
            <a:lin ang="5400012" scaled="0"/>
          </a:gra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150" name="Google Shape;150;p45"/>
          <p:cNvSpPr/>
          <p:nvPr/>
        </p:nvSpPr>
        <p:spPr>
          <a:xfrm rot="-5400000">
            <a:off x="5114700" y="-5111842"/>
            <a:ext cx="13710300" cy="23939700"/>
          </a:xfrm>
          <a:prstGeom prst="rect">
            <a:avLst/>
          </a:prstGeom>
          <a:gradFill>
            <a:gsLst>
              <a:gs pos="0">
                <a:srgbClr val="000000">
                  <a:alpha val="34117"/>
                </a:srgbClr>
              </a:gs>
              <a:gs pos="100000">
                <a:srgbClr val="FFFFFF">
                  <a:alpha val="0"/>
                </a:srgbClr>
              </a:gs>
            </a:gsLst>
            <a:lin ang="5400012" scaled="0"/>
          </a:gra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151" name="Google Shape;151;p45"/>
          <p:cNvSpPr/>
          <p:nvPr/>
        </p:nvSpPr>
        <p:spPr>
          <a:xfrm rot="-5400000">
            <a:off x="5114700" y="-5111842"/>
            <a:ext cx="13710300" cy="23939700"/>
          </a:xfrm>
          <a:prstGeom prst="rect">
            <a:avLst/>
          </a:prstGeom>
          <a:gradFill>
            <a:gsLst>
              <a:gs pos="0">
                <a:srgbClr val="000000">
                  <a:alpha val="34117"/>
                </a:srgbClr>
              </a:gs>
              <a:gs pos="100000">
                <a:srgbClr val="FFFFFF">
                  <a:alpha val="0"/>
                </a:srgbClr>
              </a:gs>
            </a:gsLst>
            <a:lin ang="5400012" scaled="0"/>
          </a:gra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152" name="Google Shape;152;p45"/>
          <p:cNvSpPr/>
          <p:nvPr/>
        </p:nvSpPr>
        <p:spPr>
          <a:xfrm>
            <a:off x="970275" y="4751250"/>
            <a:ext cx="9515700" cy="4213500"/>
          </a:xfrm>
          <a:prstGeom prst="roundRect">
            <a:avLst>
              <a:gd fmla="val 0" name="adj"/>
            </a:avLst>
          </a:prstGeom>
          <a:noFill/>
          <a:ln>
            <a:noFill/>
          </a:ln>
          <a:effectLst>
            <a:outerShdw blurRad="357188" rotWithShape="0" algn="bl" dir="3600000" dist="85725">
              <a:schemeClr val="dk1">
                <a:alpha val="9000"/>
              </a:schemeClr>
            </a:outerShdw>
          </a:effectLst>
        </p:spPr>
        <p:txBody>
          <a:bodyPr anchorCtr="0" anchor="ctr" bIns="182875" lIns="548625" spcFirstLastPara="1" rIns="548625" wrap="square" tIns="182875">
            <a:noAutofit/>
          </a:bodyPr>
          <a:lstStyle/>
          <a:p>
            <a:pPr indent="0" lvl="0" marL="0" rtl="0" algn="l">
              <a:spcBef>
                <a:spcPts val="0"/>
              </a:spcBef>
              <a:spcAft>
                <a:spcPts val="0"/>
              </a:spcAft>
              <a:buClr>
                <a:schemeClr val="dk1"/>
              </a:buClr>
              <a:buSzPts val="3000"/>
              <a:buFont typeface="Arial"/>
              <a:buNone/>
            </a:pPr>
            <a:r>
              <a:rPr b="1" lang="en" sz="3200">
                <a:solidFill>
                  <a:schemeClr val="accent2"/>
                </a:solidFill>
                <a:latin typeface="Proxima Nova"/>
                <a:ea typeface="Proxima Nova"/>
                <a:cs typeface="Proxima Nova"/>
                <a:sym typeface="Proxima Nova"/>
              </a:rPr>
              <a:t>OUR MISSION</a:t>
            </a:r>
            <a:endParaRPr b="1" sz="2700" u="sng">
              <a:solidFill>
                <a:schemeClr val="accent2"/>
              </a:solidFill>
              <a:latin typeface="Proxima Nova"/>
              <a:ea typeface="Proxima Nova"/>
              <a:cs typeface="Proxima Nova"/>
              <a:sym typeface="Proxima Nova"/>
            </a:endParaRPr>
          </a:p>
          <a:p>
            <a:pPr indent="0" lvl="0" marL="0" rtl="0" algn="l">
              <a:lnSpc>
                <a:spcPct val="85000"/>
              </a:lnSpc>
              <a:spcBef>
                <a:spcPts val="2700"/>
              </a:spcBef>
              <a:spcAft>
                <a:spcPts val="2700"/>
              </a:spcAft>
              <a:buClr>
                <a:schemeClr val="dk1"/>
              </a:buClr>
              <a:buSzPts val="3000"/>
              <a:buFont typeface="Arial"/>
              <a:buNone/>
            </a:pPr>
            <a:r>
              <a:rPr b="1" lang="en" sz="8000">
                <a:solidFill>
                  <a:schemeClr val="lt1"/>
                </a:solidFill>
                <a:latin typeface="Proxima Nova"/>
                <a:ea typeface="Proxima Nova"/>
                <a:cs typeface="Proxima Nova"/>
                <a:sym typeface="Proxima Nova"/>
              </a:rPr>
              <a:t>Make biology </a:t>
            </a:r>
            <a:br>
              <a:rPr b="1" lang="en" sz="8000">
                <a:solidFill>
                  <a:schemeClr val="lt1"/>
                </a:solidFill>
                <a:latin typeface="Proxima Nova"/>
                <a:ea typeface="Proxima Nova"/>
                <a:cs typeface="Proxima Nova"/>
                <a:sym typeface="Proxima Nova"/>
              </a:rPr>
            </a:br>
            <a:r>
              <a:rPr b="1" lang="en" sz="8000">
                <a:solidFill>
                  <a:schemeClr val="lt1"/>
                </a:solidFill>
                <a:latin typeface="Proxima Nova"/>
                <a:ea typeface="Proxima Nova"/>
                <a:cs typeface="Proxima Nova"/>
                <a:sym typeface="Proxima Nova"/>
              </a:rPr>
              <a:t>easier to engineer</a:t>
            </a:r>
            <a:endParaRPr sz="8000">
              <a:solidFill>
                <a:schemeClr val="lt1"/>
              </a:solidFill>
              <a:latin typeface="Proxima Nova"/>
              <a:ea typeface="Proxima Nova"/>
              <a:cs typeface="Proxima Nova"/>
              <a:sym typeface="Proxima Nova"/>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72"/>
          <p:cNvSpPr/>
          <p:nvPr/>
        </p:nvSpPr>
        <p:spPr>
          <a:xfrm>
            <a:off x="0" y="-2375"/>
            <a:ext cx="6039900" cy="13716000"/>
          </a:xfrm>
          <a:prstGeom prst="rect">
            <a:avLst/>
          </a:prstGeom>
          <a:solidFill>
            <a:srgbClr val="F3F3F3">
              <a:alpha val="50000"/>
            </a:srgbClr>
          </a:solidFill>
          <a:ln>
            <a:noFill/>
          </a:ln>
        </p:spPr>
        <p:txBody>
          <a:bodyPr anchorCtr="0" anchor="ctr" bIns="91400" lIns="91400" spcFirstLastPara="1" rIns="91400" wrap="square" tIns="91400">
            <a:noAutofit/>
          </a:bodyPr>
          <a:lstStyle/>
          <a:p>
            <a:pPr indent="0" lvl="0" marL="0" rtl="0" algn="ctr">
              <a:spcBef>
                <a:spcPts val="0"/>
              </a:spcBef>
              <a:spcAft>
                <a:spcPts val="0"/>
              </a:spcAft>
              <a:buNone/>
            </a:pPr>
            <a:r>
              <a:t/>
            </a:r>
            <a:endParaRPr sz="1300"/>
          </a:p>
        </p:txBody>
      </p:sp>
      <p:sp>
        <p:nvSpPr>
          <p:cNvPr id="874" name="Google Shape;874;p72"/>
          <p:cNvSpPr/>
          <p:nvPr/>
        </p:nvSpPr>
        <p:spPr>
          <a:xfrm>
            <a:off x="381000" y="284025"/>
            <a:ext cx="5123100" cy="13028700"/>
          </a:xfrm>
          <a:prstGeom prst="rect">
            <a:avLst/>
          </a:prstGeom>
          <a:noFill/>
          <a:ln>
            <a:noFill/>
          </a:ln>
        </p:spPr>
        <p:txBody>
          <a:bodyPr anchorCtr="0" anchor="t" bIns="71400" lIns="71400" spcFirstLastPara="1" rIns="71400" wrap="square" tIns="71400">
            <a:noAutofit/>
          </a:bodyPr>
          <a:lstStyle/>
          <a:p>
            <a:pPr indent="0" lvl="0" marL="0" rtl="0" algn="l">
              <a:lnSpc>
                <a:spcPct val="90000"/>
              </a:lnSpc>
              <a:spcBef>
                <a:spcPts val="0"/>
              </a:spcBef>
              <a:spcAft>
                <a:spcPts val="0"/>
              </a:spcAft>
              <a:buClr>
                <a:schemeClr val="dk1"/>
              </a:buClr>
              <a:buSzPts val="1100"/>
              <a:buFont typeface="Arial"/>
              <a:buNone/>
            </a:pPr>
            <a:r>
              <a:rPr b="1" lang="en" sz="2400">
                <a:solidFill>
                  <a:schemeClr val="accent1"/>
                </a:solidFill>
                <a:latin typeface="Proxima Nova"/>
                <a:ea typeface="Proxima Nova"/>
                <a:cs typeface="Proxima Nova"/>
                <a:sym typeface="Proxima Nova"/>
              </a:rPr>
              <a:t>HARDWARE</a:t>
            </a:r>
            <a:endParaRPr b="1" sz="2400">
              <a:solidFill>
                <a:schemeClr val="accent1"/>
              </a:solidFill>
              <a:latin typeface="Proxima Nova"/>
              <a:ea typeface="Proxima Nova"/>
              <a:cs typeface="Proxima Nova"/>
              <a:sym typeface="Proxima Nova"/>
            </a:endParaRPr>
          </a:p>
          <a:p>
            <a:pPr indent="0" lvl="0" marL="0" rtl="0" algn="l">
              <a:lnSpc>
                <a:spcPct val="90000"/>
              </a:lnSpc>
              <a:spcBef>
                <a:spcPts val="1100"/>
              </a:spcBef>
              <a:spcAft>
                <a:spcPts val="0"/>
              </a:spcAft>
              <a:buClr>
                <a:schemeClr val="dk1"/>
              </a:buClr>
              <a:buSzPts val="1100"/>
              <a:buFont typeface="Arial"/>
              <a:buNone/>
            </a:pPr>
            <a:r>
              <a:t/>
            </a:r>
            <a:endParaRPr sz="4000">
              <a:solidFill>
                <a:schemeClr val="dk1"/>
              </a:solidFill>
              <a:latin typeface="Proxima Nova Semibold"/>
              <a:ea typeface="Proxima Nova Semibold"/>
              <a:cs typeface="Proxima Nova Semibold"/>
              <a:sym typeface="Proxima Nova Semibold"/>
            </a:endParaRPr>
          </a:p>
          <a:p>
            <a:pPr indent="0" lvl="0" marL="0" rtl="0" algn="l">
              <a:lnSpc>
                <a:spcPct val="90000"/>
              </a:lnSpc>
              <a:spcBef>
                <a:spcPts val="0"/>
              </a:spcBef>
              <a:spcAft>
                <a:spcPts val="0"/>
              </a:spcAft>
              <a:buClr>
                <a:schemeClr val="dk1"/>
              </a:buClr>
              <a:buSzPts val="1100"/>
              <a:buFont typeface="Arial"/>
              <a:buNone/>
            </a:pPr>
            <a:r>
              <a:rPr lang="en" sz="4000">
                <a:solidFill>
                  <a:schemeClr val="dk1"/>
                </a:solidFill>
                <a:latin typeface="Proxima Nova Semibold"/>
                <a:ea typeface="Proxima Nova Semibold"/>
                <a:cs typeface="Proxima Nova Semibold"/>
                <a:sym typeface="Proxima Nova Semibold"/>
              </a:rPr>
              <a:t>Reconfigurable Automation Carts (RACs) </a:t>
            </a:r>
            <a:r>
              <a:rPr lang="en" sz="4000">
                <a:solidFill>
                  <a:srgbClr val="A5A5A5"/>
                </a:solidFill>
                <a:latin typeface="Proxima Nova"/>
                <a:ea typeface="Proxima Nova"/>
                <a:cs typeface="Proxima Nova"/>
                <a:sym typeface="Proxima Nova"/>
              </a:rPr>
              <a:t>are building blocks for the automated lab</a:t>
            </a:r>
            <a:endParaRPr sz="4000">
              <a:solidFill>
                <a:srgbClr val="A5A5A5"/>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t/>
            </a:r>
            <a:endParaRPr sz="27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t/>
            </a:r>
            <a:endParaRPr sz="27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2900"/>
              <a:buFont typeface="Arial"/>
              <a:buNone/>
            </a:pPr>
            <a:r>
              <a:rPr b="1" lang="en" sz="2700">
                <a:solidFill>
                  <a:schemeClr val="dk2"/>
                </a:solidFill>
                <a:latin typeface="Proxima Nova"/>
                <a:ea typeface="Proxima Nova"/>
                <a:cs typeface="Proxima Nova"/>
                <a:sym typeface="Proxima Nova"/>
              </a:rPr>
              <a:t>A RAC is a standardized enclosure</a:t>
            </a:r>
            <a:r>
              <a:rPr lang="en" sz="2700">
                <a:solidFill>
                  <a:schemeClr val="dk2"/>
                </a:solidFill>
                <a:latin typeface="Proxima Nova"/>
                <a:ea typeface="Proxima Nova"/>
                <a:cs typeface="Proxima Nova"/>
                <a:sym typeface="Proxima Nova"/>
              </a:rPr>
              <a:t> for integrating scientific instrumentation.</a:t>
            </a:r>
            <a:endParaRPr sz="27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2900"/>
              <a:buFont typeface="Arial"/>
              <a:buNone/>
            </a:pPr>
            <a:r>
              <a:t/>
            </a:r>
            <a:endParaRPr sz="27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2900"/>
              <a:buFont typeface="Arial"/>
              <a:buNone/>
            </a:pPr>
            <a:r>
              <a:rPr lang="en" sz="2700">
                <a:solidFill>
                  <a:schemeClr val="dk2"/>
                </a:solidFill>
                <a:latin typeface="Proxima Nova"/>
                <a:ea typeface="Proxima Nova"/>
                <a:cs typeface="Proxima Nova"/>
                <a:sym typeface="Proxima Nova"/>
              </a:rPr>
              <a:t>Rigorously engineered hardware designed with industrial components improves the reliability of integrated lab equipment and allows for </a:t>
            </a:r>
            <a:r>
              <a:rPr b="1" lang="en" sz="2700">
                <a:solidFill>
                  <a:schemeClr val="dk2"/>
                </a:solidFill>
                <a:latin typeface="Proxima Nova"/>
                <a:ea typeface="Proxima Nova"/>
                <a:cs typeface="Proxima Nova"/>
                <a:sym typeface="Proxima Nova"/>
              </a:rPr>
              <a:t>unparalleled scalability and flexibility</a:t>
            </a:r>
            <a:r>
              <a:rPr lang="en" sz="2700">
                <a:solidFill>
                  <a:schemeClr val="dk2"/>
                </a:solidFill>
                <a:latin typeface="Proxima Nova"/>
                <a:ea typeface="Proxima Nova"/>
                <a:cs typeface="Proxima Nova"/>
                <a:sym typeface="Proxima Nova"/>
              </a:rPr>
              <a:t>.</a:t>
            </a:r>
            <a:endParaRPr sz="27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2900"/>
              <a:buFont typeface="Arial"/>
              <a:buNone/>
            </a:pPr>
            <a:r>
              <a:t/>
            </a:r>
            <a:endParaRPr b="1" sz="27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t/>
            </a:r>
            <a:endParaRPr b="1" sz="27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t/>
            </a:r>
            <a:endParaRPr b="1" sz="27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t/>
            </a:r>
            <a:endParaRPr b="1" sz="2700">
              <a:solidFill>
                <a:schemeClr val="dk1"/>
              </a:solidFill>
              <a:latin typeface="Proxima Nova"/>
              <a:ea typeface="Proxima Nova"/>
              <a:cs typeface="Proxima Nova"/>
              <a:sym typeface="Proxima Nova"/>
            </a:endParaRPr>
          </a:p>
          <a:p>
            <a:pPr indent="0" lvl="0" marL="0" rtl="0" algn="l">
              <a:lnSpc>
                <a:spcPct val="90000"/>
              </a:lnSpc>
              <a:spcBef>
                <a:spcPts val="0"/>
              </a:spcBef>
              <a:spcAft>
                <a:spcPts val="0"/>
              </a:spcAft>
              <a:buClr>
                <a:schemeClr val="dk1"/>
              </a:buClr>
              <a:buSzPts val="1100"/>
              <a:buFont typeface="Arial"/>
              <a:buNone/>
            </a:pPr>
            <a:r>
              <a:t/>
            </a:r>
            <a:endParaRPr sz="2700">
              <a:solidFill>
                <a:srgbClr val="969696"/>
              </a:solidFill>
              <a:latin typeface="Proxima Nova"/>
              <a:ea typeface="Proxima Nova"/>
              <a:cs typeface="Proxima Nova"/>
              <a:sym typeface="Proxima Nova"/>
            </a:endParaRPr>
          </a:p>
          <a:p>
            <a:pPr indent="0" lvl="0" marL="0" rtl="0" algn="l">
              <a:lnSpc>
                <a:spcPct val="90000"/>
              </a:lnSpc>
              <a:spcBef>
                <a:spcPts val="0"/>
              </a:spcBef>
              <a:spcAft>
                <a:spcPts val="0"/>
              </a:spcAft>
              <a:buClr>
                <a:schemeClr val="dk1"/>
              </a:buClr>
              <a:buSzPts val="1100"/>
              <a:buFont typeface="Arial"/>
              <a:buNone/>
            </a:pPr>
            <a:r>
              <a:t/>
            </a:r>
            <a:endParaRPr sz="4000">
              <a:solidFill>
                <a:schemeClr val="dk1"/>
              </a:solidFill>
              <a:latin typeface="Proxima Nova Semibold"/>
              <a:ea typeface="Proxima Nova Semibold"/>
              <a:cs typeface="Proxima Nova Semibold"/>
              <a:sym typeface="Proxima Nova Semibold"/>
            </a:endParaRPr>
          </a:p>
        </p:txBody>
      </p:sp>
      <p:grpSp>
        <p:nvGrpSpPr>
          <p:cNvPr id="875" name="Google Shape;875;p72"/>
          <p:cNvGrpSpPr/>
          <p:nvPr/>
        </p:nvGrpSpPr>
        <p:grpSpPr>
          <a:xfrm>
            <a:off x="10934397" y="261756"/>
            <a:ext cx="5978401" cy="12775167"/>
            <a:chOff x="10979472" y="936442"/>
            <a:chExt cx="5439360" cy="11843114"/>
          </a:xfrm>
        </p:grpSpPr>
        <p:pic>
          <p:nvPicPr>
            <p:cNvPr id="876" name="Google Shape;876;p72"/>
            <p:cNvPicPr preferRelativeResize="0"/>
            <p:nvPr/>
          </p:nvPicPr>
          <p:blipFill rotWithShape="1">
            <a:blip r:embed="rId3">
              <a:alphaModFix/>
            </a:blip>
            <a:srcRect b="3735" l="35682" r="39469" t="0"/>
            <a:stretch/>
          </p:blipFill>
          <p:spPr>
            <a:xfrm>
              <a:off x="10979472" y="936442"/>
              <a:ext cx="5439360" cy="11843114"/>
            </a:xfrm>
            <a:prstGeom prst="rect">
              <a:avLst/>
            </a:prstGeom>
            <a:noFill/>
            <a:ln>
              <a:noFill/>
            </a:ln>
          </p:spPr>
        </p:pic>
        <p:pic>
          <p:nvPicPr>
            <p:cNvPr id="877" name="Google Shape;877;p72"/>
            <p:cNvPicPr preferRelativeResize="0"/>
            <p:nvPr/>
          </p:nvPicPr>
          <p:blipFill rotWithShape="1">
            <a:blip r:embed="rId4">
              <a:alphaModFix/>
            </a:blip>
            <a:srcRect b="43583" l="43858" r="43979" t="24940"/>
            <a:stretch/>
          </p:blipFill>
          <p:spPr>
            <a:xfrm>
              <a:off x="12749250" y="4004925"/>
              <a:ext cx="2662200" cy="3872226"/>
            </a:xfrm>
            <a:prstGeom prst="rect">
              <a:avLst/>
            </a:prstGeom>
            <a:noFill/>
            <a:ln>
              <a:noFill/>
            </a:ln>
          </p:spPr>
        </p:pic>
      </p:grpSp>
      <p:sp>
        <p:nvSpPr>
          <p:cNvPr id="878" name="Google Shape;878;p72"/>
          <p:cNvSpPr txBox="1"/>
          <p:nvPr/>
        </p:nvSpPr>
        <p:spPr>
          <a:xfrm>
            <a:off x="18283046" y="1428625"/>
            <a:ext cx="3606000" cy="1095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2400">
                <a:solidFill>
                  <a:schemeClr val="dk2"/>
                </a:solidFill>
                <a:latin typeface="Proxima Nova"/>
                <a:ea typeface="Proxima Nova"/>
                <a:cs typeface="Proxima Nova"/>
                <a:sym typeface="Proxima Nova"/>
              </a:rPr>
              <a:t>Optional </a:t>
            </a:r>
            <a:r>
              <a:rPr b="1" lang="en" sz="2400">
                <a:solidFill>
                  <a:schemeClr val="dk2"/>
                </a:solidFill>
                <a:highlight>
                  <a:schemeClr val="accent6"/>
                </a:highlight>
                <a:latin typeface="Proxima Nova"/>
                <a:ea typeface="Proxima Nova"/>
                <a:cs typeface="Proxima Nova"/>
                <a:sym typeface="Proxima Nova"/>
              </a:rPr>
              <a:t>HEPA Filter</a:t>
            </a:r>
            <a:endParaRPr sz="2400">
              <a:solidFill>
                <a:schemeClr val="dk2"/>
              </a:solidFill>
              <a:highlight>
                <a:schemeClr val="accent6"/>
              </a:highlight>
              <a:latin typeface="Proxima Nova"/>
              <a:ea typeface="Proxima Nova"/>
              <a:cs typeface="Proxima Nova"/>
              <a:sym typeface="Proxima Nova"/>
            </a:endParaRPr>
          </a:p>
        </p:txBody>
      </p:sp>
      <p:sp>
        <p:nvSpPr>
          <p:cNvPr id="879" name="Google Shape;879;p72"/>
          <p:cNvSpPr txBox="1"/>
          <p:nvPr/>
        </p:nvSpPr>
        <p:spPr>
          <a:xfrm>
            <a:off x="7219572" y="4622816"/>
            <a:ext cx="3308400" cy="10959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2400">
                <a:solidFill>
                  <a:schemeClr val="dk2"/>
                </a:solidFill>
                <a:latin typeface="Proxima Nova"/>
                <a:ea typeface="Proxima Nova"/>
                <a:cs typeface="Proxima Nova"/>
                <a:sym typeface="Proxima Nova"/>
              </a:rPr>
              <a:t>Dedicated </a:t>
            </a:r>
            <a:r>
              <a:rPr b="1" lang="en" sz="2400">
                <a:solidFill>
                  <a:schemeClr val="dk2"/>
                </a:solidFill>
                <a:highlight>
                  <a:schemeClr val="accent6"/>
                </a:highlight>
                <a:latin typeface="Proxima Nova"/>
                <a:ea typeface="Proxima Nova"/>
                <a:cs typeface="Proxima Nova"/>
                <a:sym typeface="Proxima Nova"/>
              </a:rPr>
              <a:t>robotic arm </a:t>
            </a:r>
            <a:r>
              <a:rPr lang="en" sz="2400">
                <a:solidFill>
                  <a:schemeClr val="dk2"/>
                </a:solidFill>
                <a:latin typeface="Proxima Nova"/>
                <a:ea typeface="Proxima Nova"/>
                <a:cs typeface="Proxima Nova"/>
                <a:sym typeface="Proxima Nova"/>
              </a:rPr>
              <a:t>improves reliability and  throughput </a:t>
            </a:r>
            <a:endParaRPr sz="2400">
              <a:solidFill>
                <a:schemeClr val="dk2"/>
              </a:solidFill>
              <a:latin typeface="Proxima Nova"/>
              <a:ea typeface="Proxima Nova"/>
              <a:cs typeface="Proxima Nova"/>
              <a:sym typeface="Proxima Nova"/>
            </a:endParaRPr>
          </a:p>
        </p:txBody>
      </p:sp>
      <p:sp>
        <p:nvSpPr>
          <p:cNvPr id="880" name="Google Shape;880;p72"/>
          <p:cNvSpPr txBox="1"/>
          <p:nvPr/>
        </p:nvSpPr>
        <p:spPr>
          <a:xfrm>
            <a:off x="18283046" y="10229525"/>
            <a:ext cx="3606000" cy="1095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2400">
                <a:solidFill>
                  <a:schemeClr val="dk2"/>
                </a:solidFill>
                <a:highlight>
                  <a:schemeClr val="accent6"/>
                </a:highlight>
                <a:latin typeface="Proxima Nova"/>
                <a:ea typeface="Proxima Nova"/>
                <a:cs typeface="Proxima Nova"/>
                <a:sym typeface="Proxima Nova"/>
              </a:rPr>
              <a:t>Utility routing</a:t>
            </a:r>
            <a:r>
              <a:rPr lang="en" sz="2400">
                <a:solidFill>
                  <a:schemeClr val="dk2"/>
                </a:solidFill>
                <a:highlight>
                  <a:schemeClr val="accent6"/>
                </a:highlight>
                <a:latin typeface="Proxima Nova"/>
                <a:ea typeface="Proxima Nova"/>
                <a:cs typeface="Proxima Nova"/>
                <a:sym typeface="Proxima Nova"/>
              </a:rPr>
              <a:t> </a:t>
            </a:r>
            <a:endParaRPr sz="2400">
              <a:solidFill>
                <a:schemeClr val="dk2"/>
              </a:solidFill>
              <a:highlight>
                <a:schemeClr val="accent6"/>
              </a:highlight>
              <a:latin typeface="Proxima Nova"/>
              <a:ea typeface="Proxima Nova"/>
              <a:cs typeface="Proxima Nova"/>
              <a:sym typeface="Proxima Nova"/>
            </a:endParaRPr>
          </a:p>
          <a:p>
            <a:pPr indent="0" lvl="0" marL="0" rtl="0" algn="l">
              <a:spcBef>
                <a:spcPts val="0"/>
              </a:spcBef>
              <a:spcAft>
                <a:spcPts val="0"/>
              </a:spcAft>
              <a:buNone/>
            </a:pPr>
            <a:r>
              <a:rPr lang="en" sz="2400">
                <a:solidFill>
                  <a:schemeClr val="dk2"/>
                </a:solidFill>
                <a:latin typeface="Proxima Nova"/>
                <a:ea typeface="Proxima Nova"/>
                <a:cs typeface="Proxima Nova"/>
                <a:sym typeface="Proxima Nova"/>
              </a:rPr>
              <a:t>(electrical, air, and data)</a:t>
            </a:r>
            <a:endParaRPr sz="2400">
              <a:solidFill>
                <a:schemeClr val="dk2"/>
              </a:solidFill>
              <a:latin typeface="Proxima Nova"/>
              <a:ea typeface="Proxima Nova"/>
              <a:cs typeface="Proxima Nova"/>
              <a:sym typeface="Proxima Nova"/>
            </a:endParaRPr>
          </a:p>
        </p:txBody>
      </p:sp>
      <p:sp>
        <p:nvSpPr>
          <p:cNvPr id="881" name="Google Shape;881;p72"/>
          <p:cNvSpPr txBox="1"/>
          <p:nvPr/>
        </p:nvSpPr>
        <p:spPr>
          <a:xfrm>
            <a:off x="18283046" y="7002700"/>
            <a:ext cx="3606000" cy="1095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2400">
                <a:solidFill>
                  <a:schemeClr val="dk2"/>
                </a:solidFill>
                <a:latin typeface="Proxima Nova"/>
                <a:ea typeface="Proxima Nova"/>
                <a:cs typeface="Proxima Nova"/>
                <a:sym typeface="Proxima Nova"/>
              </a:rPr>
              <a:t>Plate </a:t>
            </a:r>
            <a:r>
              <a:rPr b="1" lang="en" sz="2400">
                <a:solidFill>
                  <a:schemeClr val="dk2"/>
                </a:solidFill>
                <a:highlight>
                  <a:schemeClr val="accent6"/>
                </a:highlight>
                <a:latin typeface="Proxima Nova"/>
                <a:ea typeface="Proxima Nova"/>
                <a:cs typeface="Proxima Nova"/>
                <a:sym typeface="Proxima Nova"/>
              </a:rPr>
              <a:t>transport track</a:t>
            </a:r>
            <a:endParaRPr sz="2400">
              <a:solidFill>
                <a:schemeClr val="dk2"/>
              </a:solidFill>
              <a:highlight>
                <a:schemeClr val="accent6"/>
              </a:highlight>
              <a:latin typeface="Proxima Nova"/>
              <a:ea typeface="Proxima Nova"/>
              <a:cs typeface="Proxima Nova"/>
              <a:sym typeface="Proxima Nova"/>
            </a:endParaRPr>
          </a:p>
        </p:txBody>
      </p:sp>
      <p:sp>
        <p:nvSpPr>
          <p:cNvPr id="882" name="Google Shape;882;p72"/>
          <p:cNvSpPr txBox="1"/>
          <p:nvPr/>
        </p:nvSpPr>
        <p:spPr>
          <a:xfrm>
            <a:off x="18283046" y="8337275"/>
            <a:ext cx="3606000" cy="1095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2400">
                <a:solidFill>
                  <a:schemeClr val="dk2"/>
                </a:solidFill>
                <a:highlight>
                  <a:schemeClr val="accent6"/>
                </a:highlight>
                <a:latin typeface="Proxima Nova"/>
                <a:ea typeface="Proxima Nova"/>
                <a:cs typeface="Proxima Nova"/>
                <a:sym typeface="Proxima Nova"/>
              </a:rPr>
              <a:t>Quick connection points </a:t>
            </a:r>
            <a:r>
              <a:rPr lang="en" sz="2400">
                <a:solidFill>
                  <a:schemeClr val="dk2"/>
                </a:solidFill>
                <a:latin typeface="Proxima Nova"/>
                <a:ea typeface="Proxima Nova"/>
                <a:cs typeface="Proxima Nova"/>
                <a:sym typeface="Proxima Nova"/>
              </a:rPr>
              <a:t>enable system reassembly in minutes, not days</a:t>
            </a:r>
            <a:endParaRPr sz="2400">
              <a:solidFill>
                <a:schemeClr val="dk2"/>
              </a:solidFill>
              <a:latin typeface="Proxima Nova"/>
              <a:ea typeface="Proxima Nova"/>
              <a:cs typeface="Proxima Nova"/>
              <a:sym typeface="Proxima Nova"/>
            </a:endParaRPr>
          </a:p>
        </p:txBody>
      </p:sp>
      <p:cxnSp>
        <p:nvCxnSpPr>
          <p:cNvPr id="883" name="Google Shape;883;p72"/>
          <p:cNvCxnSpPr/>
          <p:nvPr/>
        </p:nvCxnSpPr>
        <p:spPr>
          <a:xfrm>
            <a:off x="15987022" y="1976575"/>
            <a:ext cx="2140200" cy="0"/>
          </a:xfrm>
          <a:prstGeom prst="straightConnector1">
            <a:avLst/>
          </a:prstGeom>
          <a:noFill/>
          <a:ln cap="flat" cmpd="sng" w="28575">
            <a:solidFill>
              <a:schemeClr val="accent2"/>
            </a:solidFill>
            <a:prstDash val="solid"/>
            <a:round/>
            <a:headEnd len="med" w="med" type="none"/>
            <a:tailEnd len="med" w="med" type="none"/>
          </a:ln>
        </p:spPr>
      </p:cxnSp>
      <p:sp>
        <p:nvSpPr>
          <p:cNvPr id="884" name="Google Shape;884;p72"/>
          <p:cNvSpPr txBox="1"/>
          <p:nvPr/>
        </p:nvSpPr>
        <p:spPr>
          <a:xfrm>
            <a:off x="7508722" y="6687907"/>
            <a:ext cx="3019500" cy="1095900"/>
          </a:xfrm>
          <a:prstGeom prst="rect">
            <a:avLst/>
          </a:prstGeom>
          <a:noFill/>
          <a:ln>
            <a:noFill/>
          </a:ln>
        </p:spPr>
        <p:txBody>
          <a:bodyPr anchorCtr="0" anchor="ctr" bIns="0" lIns="121875" spcFirstLastPara="1" rIns="0" wrap="square" tIns="0">
            <a:noAutofit/>
          </a:bodyPr>
          <a:lstStyle/>
          <a:p>
            <a:pPr indent="0" lvl="0" marL="0" rtl="0" algn="r">
              <a:spcBef>
                <a:spcPts val="0"/>
              </a:spcBef>
              <a:spcAft>
                <a:spcPts val="0"/>
              </a:spcAft>
              <a:buClr>
                <a:srgbClr val="000000"/>
              </a:buClr>
              <a:buSzPts val="2900"/>
              <a:buFont typeface="Arial"/>
              <a:buNone/>
            </a:pPr>
            <a:r>
              <a:rPr b="1" lang="en" sz="2400">
                <a:solidFill>
                  <a:schemeClr val="dk2"/>
                </a:solidFill>
                <a:highlight>
                  <a:schemeClr val="accent6"/>
                </a:highlight>
                <a:latin typeface="Proxima Nova"/>
                <a:ea typeface="Proxima Nova"/>
                <a:cs typeface="Proxima Nova"/>
                <a:sym typeface="Proxima Nova"/>
              </a:rPr>
              <a:t>Lab device</a:t>
            </a:r>
            <a:r>
              <a:rPr lang="en" sz="2400">
                <a:solidFill>
                  <a:schemeClr val="dk2"/>
                </a:solidFill>
                <a:latin typeface="Proxima Nova"/>
                <a:ea typeface="Proxima Nova"/>
                <a:cs typeface="Proxima Nova"/>
                <a:sym typeface="Proxima Nova"/>
              </a:rPr>
              <a:t> of choice, from any application or vendor</a:t>
            </a:r>
            <a:endParaRPr sz="2400">
              <a:solidFill>
                <a:schemeClr val="dk2"/>
              </a:solidFill>
              <a:latin typeface="Proxima Nova"/>
              <a:ea typeface="Proxima Nova"/>
              <a:cs typeface="Proxima Nova"/>
              <a:sym typeface="Proxima Nova"/>
            </a:endParaRPr>
          </a:p>
        </p:txBody>
      </p:sp>
      <p:cxnSp>
        <p:nvCxnSpPr>
          <p:cNvPr id="885" name="Google Shape;885;p72"/>
          <p:cNvCxnSpPr/>
          <p:nvPr/>
        </p:nvCxnSpPr>
        <p:spPr>
          <a:xfrm>
            <a:off x="16676522" y="10567500"/>
            <a:ext cx="1462500" cy="0"/>
          </a:xfrm>
          <a:prstGeom prst="straightConnector1">
            <a:avLst/>
          </a:prstGeom>
          <a:noFill/>
          <a:ln cap="flat" cmpd="sng" w="28575">
            <a:solidFill>
              <a:schemeClr val="accent2"/>
            </a:solidFill>
            <a:prstDash val="solid"/>
            <a:round/>
            <a:headEnd len="med" w="med" type="none"/>
            <a:tailEnd len="med" w="med" type="none"/>
          </a:ln>
        </p:spPr>
      </p:cxnSp>
      <p:cxnSp>
        <p:nvCxnSpPr>
          <p:cNvPr id="886" name="Google Shape;886;p72"/>
          <p:cNvCxnSpPr/>
          <p:nvPr/>
        </p:nvCxnSpPr>
        <p:spPr>
          <a:xfrm>
            <a:off x="16710547" y="8524875"/>
            <a:ext cx="1445100" cy="0"/>
          </a:xfrm>
          <a:prstGeom prst="straightConnector1">
            <a:avLst/>
          </a:prstGeom>
          <a:noFill/>
          <a:ln cap="flat" cmpd="sng" w="28575">
            <a:solidFill>
              <a:schemeClr val="accent2"/>
            </a:solidFill>
            <a:prstDash val="solid"/>
            <a:round/>
            <a:headEnd len="med" w="med" type="none"/>
            <a:tailEnd len="med" w="med" type="none"/>
          </a:ln>
        </p:spPr>
      </p:cxnSp>
      <p:cxnSp>
        <p:nvCxnSpPr>
          <p:cNvPr id="887" name="Google Shape;887;p72"/>
          <p:cNvCxnSpPr/>
          <p:nvPr/>
        </p:nvCxnSpPr>
        <p:spPr>
          <a:xfrm>
            <a:off x="16778573" y="7572325"/>
            <a:ext cx="1377000" cy="0"/>
          </a:xfrm>
          <a:prstGeom prst="straightConnector1">
            <a:avLst/>
          </a:prstGeom>
          <a:noFill/>
          <a:ln cap="flat" cmpd="sng" w="28575">
            <a:solidFill>
              <a:schemeClr val="accent2"/>
            </a:solidFill>
            <a:prstDash val="solid"/>
            <a:round/>
            <a:headEnd len="med" w="med" type="none"/>
            <a:tailEnd len="med" w="med" type="none"/>
          </a:ln>
        </p:spPr>
      </p:cxnSp>
      <p:cxnSp>
        <p:nvCxnSpPr>
          <p:cNvPr id="888" name="Google Shape;888;p72"/>
          <p:cNvCxnSpPr/>
          <p:nvPr/>
        </p:nvCxnSpPr>
        <p:spPr>
          <a:xfrm>
            <a:off x="10655372" y="4816400"/>
            <a:ext cx="3100500" cy="0"/>
          </a:xfrm>
          <a:prstGeom prst="straightConnector1">
            <a:avLst/>
          </a:prstGeom>
          <a:noFill/>
          <a:ln cap="flat" cmpd="sng" w="28575">
            <a:solidFill>
              <a:schemeClr val="accent2"/>
            </a:solidFill>
            <a:prstDash val="solid"/>
            <a:round/>
            <a:headEnd len="med" w="med" type="none"/>
            <a:tailEnd len="med" w="med" type="none"/>
          </a:ln>
        </p:spPr>
      </p:cxnSp>
      <p:cxnSp>
        <p:nvCxnSpPr>
          <p:cNvPr id="889" name="Google Shape;889;p72"/>
          <p:cNvCxnSpPr/>
          <p:nvPr/>
        </p:nvCxnSpPr>
        <p:spPr>
          <a:xfrm>
            <a:off x="10655372" y="6926500"/>
            <a:ext cx="3606000" cy="0"/>
          </a:xfrm>
          <a:prstGeom prst="straightConnector1">
            <a:avLst/>
          </a:prstGeom>
          <a:noFill/>
          <a:ln cap="flat" cmpd="sng" w="28575">
            <a:solidFill>
              <a:schemeClr val="accent2"/>
            </a:solidFill>
            <a:prstDash val="solid"/>
            <a:round/>
            <a:headEnd len="med" w="med" type="none"/>
            <a:tailEnd len="med" w="med" type="none"/>
          </a:ln>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3" name="Shape 893"/>
        <p:cNvGrpSpPr/>
        <p:nvPr/>
      </p:nvGrpSpPr>
      <p:grpSpPr>
        <a:xfrm>
          <a:off x="0" y="0"/>
          <a:ext cx="0" cy="0"/>
          <a:chOff x="0" y="0"/>
          <a:chExt cx="0" cy="0"/>
        </a:xfrm>
      </p:grpSpPr>
      <p:pic>
        <p:nvPicPr>
          <p:cNvPr id="894" name="Google Shape;894;p73"/>
          <p:cNvPicPr preferRelativeResize="0"/>
          <p:nvPr/>
        </p:nvPicPr>
        <p:blipFill rotWithShape="1">
          <a:blip r:embed="rId3">
            <a:alphaModFix/>
          </a:blip>
          <a:srcRect b="4467" l="0" r="0" t="6532"/>
          <a:stretch/>
        </p:blipFill>
        <p:spPr>
          <a:xfrm>
            <a:off x="0" y="0"/>
            <a:ext cx="23107359" cy="13715996"/>
          </a:xfrm>
          <a:prstGeom prst="rect">
            <a:avLst/>
          </a:prstGeom>
          <a:noFill/>
          <a:ln>
            <a:noFill/>
          </a:ln>
        </p:spPr>
      </p:pic>
      <p:sp>
        <p:nvSpPr>
          <p:cNvPr id="895" name="Google Shape;895;p73"/>
          <p:cNvSpPr/>
          <p:nvPr/>
        </p:nvSpPr>
        <p:spPr>
          <a:xfrm>
            <a:off x="933117" y="906800"/>
            <a:ext cx="8047500" cy="1971300"/>
          </a:xfrm>
          <a:prstGeom prst="roundRect">
            <a:avLst>
              <a:gd fmla="val 8955" name="adj"/>
            </a:avLst>
          </a:prstGeom>
          <a:solidFill>
            <a:srgbClr val="FFFFFF"/>
          </a:solidFill>
          <a:ln cap="flat" cmpd="sng" w="9525">
            <a:solidFill>
              <a:srgbClr val="BFBFBF"/>
            </a:solidFill>
            <a:prstDash val="solid"/>
            <a:round/>
            <a:headEnd len="sm" w="sm" type="none"/>
            <a:tailEnd len="sm" w="sm" type="none"/>
          </a:ln>
          <a:effectLst>
            <a:outerShdw blurRad="57150" rotWithShape="0" algn="bl" dir="5400000" dist="19050">
              <a:srgbClr val="000000">
                <a:alpha val="10000"/>
              </a:srgbClr>
            </a:outerShdw>
          </a:effectLst>
        </p:spPr>
        <p:txBody>
          <a:bodyPr anchorCtr="0" anchor="ctr" bIns="243825" lIns="243825" spcFirstLastPara="1" rIns="243825" wrap="square" tIns="243825">
            <a:noAutofit/>
          </a:bodyPr>
          <a:lstStyle/>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Arial"/>
              <a:ea typeface="Arial"/>
              <a:cs typeface="Arial"/>
              <a:sym typeface="Arial"/>
            </a:endParaRPr>
          </a:p>
        </p:txBody>
      </p:sp>
      <p:sp>
        <p:nvSpPr>
          <p:cNvPr id="896" name="Google Shape;896;p73"/>
          <p:cNvSpPr txBox="1"/>
          <p:nvPr/>
        </p:nvSpPr>
        <p:spPr>
          <a:xfrm>
            <a:off x="1132804" y="1143800"/>
            <a:ext cx="7630500" cy="1569900"/>
          </a:xfrm>
          <a:prstGeom prst="rect">
            <a:avLst/>
          </a:prstGeom>
          <a:noFill/>
          <a:ln>
            <a:noFill/>
          </a:ln>
        </p:spPr>
        <p:txBody>
          <a:bodyPr anchorCtr="0" anchor="t" bIns="243825" lIns="243825" spcFirstLastPara="1" rIns="243825" wrap="square" tIns="243825">
            <a:spAutoFit/>
          </a:bodyPr>
          <a:lstStyle/>
          <a:p>
            <a:pPr indent="0" lvl="0" marL="0" rtl="0" algn="l">
              <a:spcBef>
                <a:spcPts val="0"/>
              </a:spcBef>
              <a:spcAft>
                <a:spcPts val="0"/>
              </a:spcAft>
              <a:buClr>
                <a:schemeClr val="dk1"/>
              </a:buClr>
              <a:buSzPts val="2900"/>
              <a:buFont typeface="Arial"/>
              <a:buNone/>
            </a:pPr>
            <a:r>
              <a:rPr lang="en" sz="3500">
                <a:solidFill>
                  <a:srgbClr val="434343"/>
                </a:solidFill>
                <a:latin typeface="Proxima Nova Semibold"/>
                <a:ea typeface="Proxima Nova Semibold"/>
                <a:cs typeface="Proxima Nova Semibold"/>
                <a:sym typeface="Proxima Nova Semibold"/>
              </a:rPr>
              <a:t>Collections of RACs integrate to become</a:t>
            </a:r>
            <a:r>
              <a:rPr i="1" lang="en" sz="3500">
                <a:solidFill>
                  <a:srgbClr val="434343"/>
                </a:solidFill>
                <a:latin typeface="Proxima Nova Semibold"/>
                <a:ea typeface="Proxima Nova Semibold"/>
                <a:cs typeface="Proxima Nova Semibold"/>
                <a:sym typeface="Proxima Nova Semibold"/>
              </a:rPr>
              <a:t> </a:t>
            </a:r>
            <a:r>
              <a:rPr lang="en" sz="3500">
                <a:solidFill>
                  <a:srgbClr val="434343"/>
                </a:solidFill>
                <a:latin typeface="Proxima Nova Semibold"/>
                <a:ea typeface="Proxima Nova Semibold"/>
                <a:cs typeface="Proxima Nova Semibold"/>
                <a:sym typeface="Proxima Nova Semibold"/>
              </a:rPr>
              <a:t>RAC Systems</a:t>
            </a:r>
            <a:endParaRPr sz="3200">
              <a:solidFill>
                <a:srgbClr val="434343"/>
              </a:solidFill>
              <a:latin typeface="Proxima Nova"/>
              <a:ea typeface="Proxima Nova"/>
              <a:cs typeface="Proxima Nova"/>
              <a:sym typeface="Proxima Nova"/>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pic>
        <p:nvPicPr>
          <p:cNvPr id="901" name="Google Shape;901;p74"/>
          <p:cNvPicPr preferRelativeResize="0"/>
          <p:nvPr/>
        </p:nvPicPr>
        <p:blipFill>
          <a:blip r:embed="rId3">
            <a:alphaModFix/>
          </a:blip>
          <a:stretch>
            <a:fillRect/>
          </a:stretch>
        </p:blipFill>
        <p:spPr>
          <a:xfrm>
            <a:off x="624179" y="2850860"/>
            <a:ext cx="10608625" cy="7987541"/>
          </a:xfrm>
          <a:prstGeom prst="rect">
            <a:avLst/>
          </a:prstGeom>
          <a:noFill/>
          <a:ln>
            <a:noFill/>
          </a:ln>
          <a:effectLst>
            <a:outerShdw blurRad="57150" rotWithShape="0" algn="bl" dir="5400000" dist="19050">
              <a:srgbClr val="000000">
                <a:alpha val="50000"/>
              </a:srgbClr>
            </a:outerShdw>
          </a:effectLst>
        </p:spPr>
      </p:pic>
      <p:pic>
        <p:nvPicPr>
          <p:cNvPr id="902" name="Google Shape;902;p74"/>
          <p:cNvPicPr preferRelativeResize="0"/>
          <p:nvPr/>
        </p:nvPicPr>
        <p:blipFill>
          <a:blip r:embed="rId4">
            <a:alphaModFix/>
          </a:blip>
          <a:stretch>
            <a:fillRect/>
          </a:stretch>
        </p:blipFill>
        <p:spPr>
          <a:xfrm>
            <a:off x="11903654" y="2866400"/>
            <a:ext cx="10608625" cy="795644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sp>
        <p:nvSpPr>
          <p:cNvPr id="907" name="Google Shape;907;p75"/>
          <p:cNvSpPr/>
          <p:nvPr/>
        </p:nvSpPr>
        <p:spPr>
          <a:xfrm>
            <a:off x="7244125" y="610250"/>
            <a:ext cx="14781000" cy="5832300"/>
          </a:xfrm>
          <a:prstGeom prst="roundRect">
            <a:avLst>
              <a:gd fmla="val 1666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08" name="Google Shape;908;p75"/>
          <p:cNvSpPr/>
          <p:nvPr/>
        </p:nvSpPr>
        <p:spPr>
          <a:xfrm>
            <a:off x="7244125" y="7369675"/>
            <a:ext cx="14781000" cy="5832300"/>
          </a:xfrm>
          <a:prstGeom prst="roundRect">
            <a:avLst>
              <a:gd fmla="val 1666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09" name="Google Shape;909;p75"/>
          <p:cNvSpPr/>
          <p:nvPr/>
        </p:nvSpPr>
        <p:spPr>
          <a:xfrm>
            <a:off x="0" y="-2375"/>
            <a:ext cx="6039900" cy="13716000"/>
          </a:xfrm>
          <a:prstGeom prst="rect">
            <a:avLst/>
          </a:prstGeom>
          <a:solidFill>
            <a:srgbClr val="F3F3F3">
              <a:alpha val="50000"/>
            </a:srgbClr>
          </a:solidFill>
          <a:ln>
            <a:noFill/>
          </a:ln>
        </p:spPr>
        <p:txBody>
          <a:bodyPr anchorCtr="0" anchor="ctr" bIns="91400" lIns="91400" spcFirstLastPara="1" rIns="91400" wrap="square" tIns="91400">
            <a:noAutofit/>
          </a:bodyPr>
          <a:lstStyle/>
          <a:p>
            <a:pPr indent="0" lvl="0" marL="0" rtl="0" algn="ctr">
              <a:spcBef>
                <a:spcPts val="0"/>
              </a:spcBef>
              <a:spcAft>
                <a:spcPts val="0"/>
              </a:spcAft>
              <a:buNone/>
            </a:pPr>
            <a:r>
              <a:t/>
            </a:r>
            <a:endParaRPr sz="1300"/>
          </a:p>
        </p:txBody>
      </p:sp>
      <p:sp>
        <p:nvSpPr>
          <p:cNvPr id="910" name="Google Shape;910;p75"/>
          <p:cNvSpPr/>
          <p:nvPr/>
        </p:nvSpPr>
        <p:spPr>
          <a:xfrm>
            <a:off x="381000" y="284025"/>
            <a:ext cx="5384700" cy="13028700"/>
          </a:xfrm>
          <a:prstGeom prst="rect">
            <a:avLst/>
          </a:prstGeom>
          <a:noFill/>
          <a:ln>
            <a:noFill/>
          </a:ln>
        </p:spPr>
        <p:txBody>
          <a:bodyPr anchorCtr="0" anchor="t" bIns="71400" lIns="71400" spcFirstLastPara="1" rIns="71400" wrap="square" tIns="71400">
            <a:noAutofit/>
          </a:bodyPr>
          <a:lstStyle/>
          <a:p>
            <a:pPr indent="0" lvl="0" marL="0" rtl="0" algn="l">
              <a:lnSpc>
                <a:spcPct val="90000"/>
              </a:lnSpc>
              <a:spcBef>
                <a:spcPts val="0"/>
              </a:spcBef>
              <a:spcAft>
                <a:spcPts val="0"/>
              </a:spcAft>
              <a:buClr>
                <a:schemeClr val="dk1"/>
              </a:buClr>
              <a:buSzPts val="1100"/>
              <a:buFont typeface="Arial"/>
              <a:buNone/>
            </a:pPr>
            <a:r>
              <a:rPr b="1" lang="en" sz="2400">
                <a:solidFill>
                  <a:schemeClr val="accent1"/>
                </a:solidFill>
                <a:latin typeface="Proxima Nova"/>
                <a:ea typeface="Proxima Nova"/>
                <a:cs typeface="Proxima Nova"/>
                <a:sym typeface="Proxima Nova"/>
              </a:rPr>
              <a:t>OFFERINGS</a:t>
            </a:r>
            <a:endParaRPr b="1" sz="2400">
              <a:solidFill>
                <a:schemeClr val="accent1"/>
              </a:solidFill>
              <a:latin typeface="Proxima Nova"/>
              <a:ea typeface="Proxima Nova"/>
              <a:cs typeface="Proxima Nova"/>
              <a:sym typeface="Proxima Nova"/>
            </a:endParaRPr>
          </a:p>
          <a:p>
            <a:pPr indent="0" lvl="0" marL="0" rtl="0" algn="l">
              <a:lnSpc>
                <a:spcPct val="90000"/>
              </a:lnSpc>
              <a:spcBef>
                <a:spcPts val="1100"/>
              </a:spcBef>
              <a:spcAft>
                <a:spcPts val="0"/>
              </a:spcAft>
              <a:buClr>
                <a:schemeClr val="dk1"/>
              </a:buClr>
              <a:buSzPts val="1100"/>
              <a:buFont typeface="Arial"/>
              <a:buNone/>
            </a:pPr>
            <a:r>
              <a:t/>
            </a:r>
            <a:endParaRPr sz="4000">
              <a:solidFill>
                <a:schemeClr val="dk1"/>
              </a:solidFill>
              <a:latin typeface="Proxima Nova Semibold"/>
              <a:ea typeface="Proxima Nova Semibold"/>
              <a:cs typeface="Proxima Nova Semibold"/>
              <a:sym typeface="Proxima Nova Semibold"/>
            </a:endParaRPr>
          </a:p>
          <a:p>
            <a:pPr indent="0" lvl="0" marL="0" rtl="0" algn="l">
              <a:lnSpc>
                <a:spcPct val="90000"/>
              </a:lnSpc>
              <a:spcBef>
                <a:spcPts val="0"/>
              </a:spcBef>
              <a:spcAft>
                <a:spcPts val="0"/>
              </a:spcAft>
              <a:buClr>
                <a:schemeClr val="dk1"/>
              </a:buClr>
              <a:buSzPts val="1100"/>
              <a:buFont typeface="Arial"/>
              <a:buNone/>
            </a:pPr>
            <a:r>
              <a:rPr lang="en" sz="4000">
                <a:solidFill>
                  <a:schemeClr val="dk1"/>
                </a:solidFill>
                <a:latin typeface="Proxima Nova Semibold"/>
                <a:ea typeface="Proxima Nova Semibold"/>
                <a:cs typeface="Proxima Nova Semibold"/>
                <a:sym typeface="Proxima Nova Semibold"/>
              </a:rPr>
              <a:t>Our Integrated Offering</a:t>
            </a:r>
            <a:endParaRPr sz="4000">
              <a:solidFill>
                <a:schemeClr val="dk1"/>
              </a:solidFill>
              <a:latin typeface="Proxima Nova Semibold"/>
              <a:ea typeface="Proxima Nova Semibold"/>
              <a:cs typeface="Proxima Nova Semibold"/>
              <a:sym typeface="Proxima Nova Semibold"/>
            </a:endParaRPr>
          </a:p>
          <a:p>
            <a:pPr indent="0" lvl="0" marL="0" rtl="0" algn="l">
              <a:lnSpc>
                <a:spcPct val="90000"/>
              </a:lnSpc>
              <a:spcBef>
                <a:spcPts val="0"/>
              </a:spcBef>
              <a:spcAft>
                <a:spcPts val="0"/>
              </a:spcAft>
              <a:buClr>
                <a:schemeClr val="dk1"/>
              </a:buClr>
              <a:buSzPts val="1100"/>
              <a:buFont typeface="Arial"/>
              <a:buNone/>
            </a:pPr>
            <a:r>
              <a:t/>
            </a:r>
            <a:endParaRPr sz="4000">
              <a:solidFill>
                <a:schemeClr val="dk1"/>
              </a:solidFill>
              <a:latin typeface="Proxima Nova Semibold"/>
              <a:ea typeface="Proxima Nova Semibold"/>
              <a:cs typeface="Proxima Nova Semibold"/>
              <a:sym typeface="Proxima Nova Semibold"/>
            </a:endParaRPr>
          </a:p>
          <a:p>
            <a:pPr indent="0" lvl="0" marL="0" rtl="0" algn="l">
              <a:lnSpc>
                <a:spcPct val="115000"/>
              </a:lnSpc>
              <a:spcBef>
                <a:spcPts val="0"/>
              </a:spcBef>
              <a:spcAft>
                <a:spcPts val="0"/>
              </a:spcAft>
              <a:buClr>
                <a:schemeClr val="dk1"/>
              </a:buClr>
              <a:buSzPts val="2900"/>
              <a:buFont typeface="Arial"/>
              <a:buNone/>
            </a:pPr>
            <a:r>
              <a:rPr b="1" lang="en" sz="2600">
                <a:solidFill>
                  <a:schemeClr val="accent1"/>
                </a:solidFill>
                <a:latin typeface="Proxima Nova"/>
                <a:ea typeface="Proxima Nova"/>
                <a:cs typeface="Proxima Nova"/>
                <a:sym typeface="Proxima Nova"/>
              </a:rPr>
              <a:t>HARDWARE </a:t>
            </a:r>
            <a:endParaRPr b="1" sz="2600">
              <a:solidFill>
                <a:schemeClr val="accent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2900"/>
              <a:buFont typeface="Arial"/>
              <a:buNone/>
            </a:pPr>
            <a:r>
              <a:t/>
            </a:r>
            <a:endParaRPr b="1" sz="26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2900"/>
              <a:buFont typeface="Arial"/>
              <a:buNone/>
            </a:pPr>
            <a:r>
              <a:rPr b="1" lang="en" sz="2600">
                <a:solidFill>
                  <a:schemeClr val="dk2"/>
                </a:solidFill>
                <a:latin typeface="Proxima Nova"/>
                <a:ea typeface="Proxima Nova"/>
                <a:cs typeface="Proxima Nova"/>
                <a:sym typeface="Proxima Nova"/>
              </a:rPr>
              <a:t>Reconfigurable Automation Carts (RACs)</a:t>
            </a:r>
            <a:br>
              <a:rPr b="1" lang="en" sz="2600">
                <a:solidFill>
                  <a:schemeClr val="dk2"/>
                </a:solidFill>
                <a:latin typeface="Proxima Nova"/>
                <a:ea typeface="Proxima Nova"/>
                <a:cs typeface="Proxima Nova"/>
                <a:sym typeface="Proxima Nova"/>
              </a:rPr>
            </a:br>
            <a:r>
              <a:rPr lang="en" sz="2600">
                <a:solidFill>
                  <a:schemeClr val="dk2"/>
                </a:solidFill>
                <a:latin typeface="Proxima Nova"/>
                <a:ea typeface="Proxima Nova"/>
                <a:cs typeface="Proxima Nova"/>
                <a:sym typeface="Proxima Nova"/>
              </a:rPr>
              <a:t>Modular hardware building blocks that allow for (re)assembly of work cells within days or hours, not months.</a:t>
            </a:r>
            <a:endParaRPr sz="2600">
              <a:solidFill>
                <a:schemeClr val="dk2"/>
              </a:solidFill>
              <a:latin typeface="Proxima Nova"/>
              <a:ea typeface="Proxima Nova"/>
              <a:cs typeface="Proxima Nova"/>
              <a:sym typeface="Proxima Nova"/>
            </a:endParaRPr>
          </a:p>
          <a:p>
            <a:pPr indent="0" lvl="0" marL="0" rtl="0" algn="l">
              <a:lnSpc>
                <a:spcPct val="115000"/>
              </a:lnSpc>
              <a:spcBef>
                <a:spcPts val="2700"/>
              </a:spcBef>
              <a:spcAft>
                <a:spcPts val="0"/>
              </a:spcAft>
              <a:buClr>
                <a:schemeClr val="dk1"/>
              </a:buClr>
              <a:buSzPts val="2900"/>
              <a:buFont typeface="Arial"/>
              <a:buNone/>
            </a:pPr>
            <a:r>
              <a:rPr b="1" lang="en" sz="2600">
                <a:solidFill>
                  <a:schemeClr val="accent1"/>
                </a:solidFill>
                <a:latin typeface="Proxima Nova"/>
                <a:ea typeface="Proxima Nova"/>
                <a:cs typeface="Proxima Nova"/>
                <a:sym typeface="Proxima Nova"/>
              </a:rPr>
              <a:t>CATALYST SUBSCRIPTION</a:t>
            </a:r>
            <a:endParaRPr b="1" sz="2600">
              <a:solidFill>
                <a:schemeClr val="accent1"/>
              </a:solidFill>
              <a:latin typeface="Proxima Nova"/>
              <a:ea typeface="Proxima Nova"/>
              <a:cs typeface="Proxima Nova"/>
              <a:sym typeface="Proxima Nova"/>
            </a:endParaRPr>
          </a:p>
          <a:p>
            <a:pPr indent="0" lvl="0" marL="0" rtl="0" algn="l">
              <a:lnSpc>
                <a:spcPct val="115000"/>
              </a:lnSpc>
              <a:spcBef>
                <a:spcPts val="2700"/>
              </a:spcBef>
              <a:spcAft>
                <a:spcPts val="0"/>
              </a:spcAft>
              <a:buClr>
                <a:schemeClr val="dk1"/>
              </a:buClr>
              <a:buSzPts val="2900"/>
              <a:buFont typeface="Arial"/>
              <a:buNone/>
            </a:pPr>
            <a:r>
              <a:rPr b="1" lang="en" sz="2600">
                <a:solidFill>
                  <a:schemeClr val="dk2"/>
                </a:solidFill>
                <a:latin typeface="Proxima Nova"/>
                <a:ea typeface="Proxima Nova"/>
                <a:cs typeface="Proxima Nova"/>
                <a:sym typeface="Proxima Nova"/>
              </a:rPr>
              <a:t>Catalyst ACS</a:t>
            </a:r>
            <a:br>
              <a:rPr b="1" lang="en" sz="2600">
                <a:solidFill>
                  <a:schemeClr val="dk2"/>
                </a:solidFill>
                <a:latin typeface="Proxima Nova"/>
                <a:ea typeface="Proxima Nova"/>
                <a:cs typeface="Proxima Nova"/>
                <a:sym typeface="Proxima Nova"/>
              </a:rPr>
            </a:br>
            <a:r>
              <a:rPr lang="en" sz="2600">
                <a:solidFill>
                  <a:schemeClr val="dk2"/>
                </a:solidFill>
                <a:latin typeface="Proxima Nova"/>
                <a:ea typeface="Proxima Nova"/>
                <a:cs typeface="Proxima Nova"/>
                <a:sym typeface="Proxima Nova"/>
              </a:rPr>
              <a:t>Powerful, modular, web-based software to control interconnected instruments and RACs </a:t>
            </a:r>
            <a:endParaRPr sz="2600">
              <a:solidFill>
                <a:schemeClr val="dk2"/>
              </a:solidFill>
              <a:latin typeface="Proxima Nova"/>
              <a:ea typeface="Proxima Nova"/>
              <a:cs typeface="Proxima Nova"/>
              <a:sym typeface="Proxima Nova"/>
            </a:endParaRPr>
          </a:p>
          <a:p>
            <a:pPr indent="0" lvl="0" marL="0" rtl="0" algn="l">
              <a:lnSpc>
                <a:spcPct val="115000"/>
              </a:lnSpc>
              <a:spcBef>
                <a:spcPts val="2700"/>
              </a:spcBef>
              <a:spcAft>
                <a:spcPts val="2700"/>
              </a:spcAft>
              <a:buClr>
                <a:schemeClr val="dk1"/>
              </a:buClr>
              <a:buSzPts val="2900"/>
              <a:buFont typeface="Arial"/>
              <a:buNone/>
            </a:pPr>
            <a:r>
              <a:rPr b="1" lang="en" sz="2600">
                <a:solidFill>
                  <a:schemeClr val="dk2"/>
                </a:solidFill>
                <a:latin typeface="Proxima Nova"/>
                <a:ea typeface="Proxima Nova"/>
                <a:cs typeface="Proxima Nova"/>
                <a:sym typeface="Proxima Nova"/>
              </a:rPr>
              <a:t>Catalyst Flow </a:t>
            </a:r>
            <a:br>
              <a:rPr b="1" lang="en" sz="2600">
                <a:solidFill>
                  <a:schemeClr val="dk2"/>
                </a:solidFill>
                <a:latin typeface="Proxima Nova"/>
                <a:ea typeface="Proxima Nova"/>
                <a:cs typeface="Proxima Nova"/>
                <a:sym typeface="Proxima Nova"/>
              </a:rPr>
            </a:br>
            <a:r>
              <a:rPr lang="en" sz="2600">
                <a:solidFill>
                  <a:schemeClr val="dk2"/>
                </a:solidFill>
                <a:latin typeface="Proxima Nova"/>
                <a:ea typeface="Proxima Nova"/>
                <a:cs typeface="Proxima Nova"/>
                <a:sym typeface="Proxima Nova"/>
              </a:rPr>
              <a:t>360-degree coverage, full-lifecycle, scalable support model that takes complete management responsibility for deployed automation systems. Enabled by our unique web-based architecture.</a:t>
            </a:r>
            <a:endParaRPr sz="2600">
              <a:solidFill>
                <a:schemeClr val="dk1"/>
              </a:solidFill>
              <a:latin typeface="Proxima Nova Semibold"/>
              <a:ea typeface="Proxima Nova Semibold"/>
              <a:cs typeface="Proxima Nova Semibold"/>
              <a:sym typeface="Proxima Nova Semibold"/>
            </a:endParaRPr>
          </a:p>
        </p:txBody>
      </p:sp>
      <p:sp>
        <p:nvSpPr>
          <p:cNvPr id="911" name="Google Shape;911;p75"/>
          <p:cNvSpPr txBox="1"/>
          <p:nvPr/>
        </p:nvSpPr>
        <p:spPr>
          <a:xfrm>
            <a:off x="7589929" y="771550"/>
            <a:ext cx="4264500" cy="75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100">
                <a:solidFill>
                  <a:schemeClr val="accent1"/>
                </a:solidFill>
                <a:latin typeface="Proxima Nova"/>
                <a:ea typeface="Proxima Nova"/>
                <a:cs typeface="Proxima Nova"/>
                <a:sym typeface="Proxima Nova"/>
              </a:rPr>
              <a:t>HARDWARE </a:t>
            </a:r>
            <a:endParaRPr b="1" sz="3100">
              <a:solidFill>
                <a:schemeClr val="accent1"/>
              </a:solidFill>
              <a:latin typeface="Proxima Nova"/>
              <a:ea typeface="Proxima Nova"/>
              <a:cs typeface="Proxima Nova"/>
              <a:sym typeface="Proxima Nova"/>
            </a:endParaRPr>
          </a:p>
        </p:txBody>
      </p:sp>
      <p:sp>
        <p:nvSpPr>
          <p:cNvPr id="912" name="Google Shape;912;p75"/>
          <p:cNvSpPr txBox="1"/>
          <p:nvPr/>
        </p:nvSpPr>
        <p:spPr>
          <a:xfrm>
            <a:off x="7589923" y="7546825"/>
            <a:ext cx="6324600" cy="75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100">
                <a:solidFill>
                  <a:schemeClr val="accent1"/>
                </a:solidFill>
                <a:latin typeface="Proxima Nova"/>
                <a:ea typeface="Proxima Nova"/>
                <a:cs typeface="Proxima Nova"/>
                <a:sym typeface="Proxima Nova"/>
              </a:rPr>
              <a:t>CATALYST SUBSCRIPTION </a:t>
            </a:r>
            <a:endParaRPr b="1" sz="3100">
              <a:solidFill>
                <a:schemeClr val="accent1"/>
              </a:solidFill>
              <a:latin typeface="Proxima Nova"/>
              <a:ea typeface="Proxima Nova"/>
              <a:cs typeface="Proxima Nova"/>
              <a:sym typeface="Proxima Nova"/>
            </a:endParaRPr>
          </a:p>
        </p:txBody>
      </p:sp>
      <p:sp>
        <p:nvSpPr>
          <p:cNvPr id="913" name="Google Shape;913;p75"/>
          <p:cNvSpPr txBox="1"/>
          <p:nvPr/>
        </p:nvSpPr>
        <p:spPr>
          <a:xfrm>
            <a:off x="7617375" y="1526050"/>
            <a:ext cx="9930900" cy="47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latin typeface="Proxima Nova"/>
                <a:ea typeface="Proxima Nova"/>
                <a:cs typeface="Proxima Nova"/>
                <a:sym typeface="Proxima Nova"/>
              </a:rPr>
              <a:t>Reconfigurable Automation Carts (RACs)</a:t>
            </a:r>
            <a:endParaRPr sz="2800">
              <a:latin typeface="Proxima Nova"/>
              <a:ea typeface="Proxima Nova"/>
              <a:cs typeface="Proxima Nova"/>
              <a:sym typeface="Proxima Nova"/>
            </a:endParaRPr>
          </a:p>
        </p:txBody>
      </p:sp>
      <p:pic>
        <p:nvPicPr>
          <p:cNvPr id="914" name="Google Shape;914;p75"/>
          <p:cNvPicPr preferRelativeResize="0"/>
          <p:nvPr/>
        </p:nvPicPr>
        <p:blipFill rotWithShape="1">
          <a:blip r:embed="rId3">
            <a:alphaModFix/>
          </a:blip>
          <a:srcRect b="5256" l="17774" r="20720" t="3486"/>
          <a:stretch/>
        </p:blipFill>
        <p:spPr>
          <a:xfrm>
            <a:off x="7589925" y="2505825"/>
            <a:ext cx="4396672" cy="3666375"/>
          </a:xfrm>
          <a:prstGeom prst="rect">
            <a:avLst/>
          </a:prstGeom>
          <a:noFill/>
          <a:ln>
            <a:noFill/>
          </a:ln>
        </p:spPr>
      </p:pic>
      <p:sp>
        <p:nvSpPr>
          <p:cNvPr id="915" name="Google Shape;915;p75"/>
          <p:cNvSpPr txBox="1"/>
          <p:nvPr/>
        </p:nvSpPr>
        <p:spPr>
          <a:xfrm>
            <a:off x="7761625" y="8290900"/>
            <a:ext cx="6269700" cy="47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latin typeface="Proxima Nova"/>
                <a:ea typeface="Proxima Nova"/>
                <a:cs typeface="Proxima Nova"/>
                <a:sym typeface="Proxima Nova"/>
              </a:rPr>
              <a:t>Catalyst ACS </a:t>
            </a:r>
            <a:endParaRPr b="1" sz="2800">
              <a:latin typeface="Proxima Nova"/>
              <a:ea typeface="Proxima Nova"/>
              <a:cs typeface="Proxima Nova"/>
              <a:sym typeface="Proxima Nova"/>
            </a:endParaRPr>
          </a:p>
          <a:p>
            <a:pPr indent="0" lvl="0" marL="0" rtl="0" algn="l">
              <a:spcBef>
                <a:spcPts val="0"/>
              </a:spcBef>
              <a:spcAft>
                <a:spcPts val="0"/>
              </a:spcAft>
              <a:buNone/>
            </a:pPr>
            <a:r>
              <a:rPr i="1" lang="en" sz="2800">
                <a:latin typeface="Proxima Nova"/>
                <a:ea typeface="Proxima Nova"/>
                <a:cs typeface="Proxima Nova"/>
                <a:sym typeface="Proxima Nova"/>
              </a:rPr>
              <a:t>Automation Control Software</a:t>
            </a:r>
            <a:endParaRPr i="1" sz="2800">
              <a:latin typeface="Proxima Nova"/>
              <a:ea typeface="Proxima Nova"/>
              <a:cs typeface="Proxima Nova"/>
              <a:sym typeface="Proxima Nova"/>
            </a:endParaRPr>
          </a:p>
        </p:txBody>
      </p:sp>
      <p:pic>
        <p:nvPicPr>
          <p:cNvPr id="916" name="Google Shape;916;p75"/>
          <p:cNvPicPr preferRelativeResize="0"/>
          <p:nvPr/>
        </p:nvPicPr>
        <p:blipFill rotWithShape="1">
          <a:blip r:embed="rId4">
            <a:alphaModFix/>
          </a:blip>
          <a:srcRect b="0" l="0" r="2629" t="0"/>
          <a:stretch/>
        </p:blipFill>
        <p:spPr>
          <a:xfrm>
            <a:off x="7761625" y="9605000"/>
            <a:ext cx="4746676" cy="2742225"/>
          </a:xfrm>
          <a:prstGeom prst="rect">
            <a:avLst/>
          </a:prstGeom>
          <a:noFill/>
          <a:ln cap="flat" cmpd="sng" w="28575">
            <a:solidFill>
              <a:srgbClr val="595959"/>
            </a:solidFill>
            <a:prstDash val="solid"/>
            <a:round/>
            <a:headEnd len="sm" w="sm" type="none"/>
            <a:tailEnd len="sm" w="sm" type="none"/>
          </a:ln>
        </p:spPr>
      </p:pic>
      <p:sp>
        <p:nvSpPr>
          <p:cNvPr id="917" name="Google Shape;917;p75"/>
          <p:cNvSpPr txBox="1"/>
          <p:nvPr/>
        </p:nvSpPr>
        <p:spPr>
          <a:xfrm>
            <a:off x="15755450" y="8761600"/>
            <a:ext cx="6269700" cy="47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800">
              <a:latin typeface="Proxima Nova"/>
              <a:ea typeface="Proxima Nova"/>
              <a:cs typeface="Proxima Nova"/>
              <a:sym typeface="Proxima Nova"/>
            </a:endParaRPr>
          </a:p>
        </p:txBody>
      </p:sp>
      <p:pic>
        <p:nvPicPr>
          <p:cNvPr id="918" name="Google Shape;918;p75"/>
          <p:cNvPicPr preferRelativeResize="0"/>
          <p:nvPr/>
        </p:nvPicPr>
        <p:blipFill>
          <a:blip r:embed="rId5">
            <a:alphaModFix/>
          </a:blip>
          <a:stretch>
            <a:fillRect/>
          </a:stretch>
        </p:blipFill>
        <p:spPr>
          <a:xfrm>
            <a:off x="15603914" y="9606190"/>
            <a:ext cx="4875049" cy="2739846"/>
          </a:xfrm>
          <a:prstGeom prst="rect">
            <a:avLst/>
          </a:prstGeom>
          <a:noFill/>
          <a:ln cap="flat" cmpd="sng" w="28575">
            <a:solidFill>
              <a:srgbClr val="595959"/>
            </a:solidFill>
            <a:prstDash val="solid"/>
            <a:round/>
            <a:headEnd len="sm" w="sm" type="none"/>
            <a:tailEnd len="sm" w="sm" type="none"/>
          </a:ln>
        </p:spPr>
      </p:pic>
      <p:sp>
        <p:nvSpPr>
          <p:cNvPr id="919" name="Google Shape;919;p75"/>
          <p:cNvSpPr txBox="1"/>
          <p:nvPr/>
        </p:nvSpPr>
        <p:spPr>
          <a:xfrm>
            <a:off x="15475125" y="8290900"/>
            <a:ext cx="6269700" cy="47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latin typeface="Proxima Nova"/>
                <a:ea typeface="Proxima Nova"/>
                <a:cs typeface="Proxima Nova"/>
                <a:sym typeface="Proxima Nova"/>
              </a:rPr>
              <a:t>Catalyst Flow</a:t>
            </a:r>
            <a:endParaRPr b="1" sz="2800">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i="1" lang="en" sz="2800">
                <a:solidFill>
                  <a:schemeClr val="dk1"/>
                </a:solidFill>
                <a:latin typeface="Proxima Nova"/>
                <a:ea typeface="Proxima Nova"/>
                <a:cs typeface="Proxima Nova"/>
                <a:sym typeface="Proxima Nova"/>
              </a:rPr>
              <a:t>Managed Automation Solution </a:t>
            </a:r>
            <a:endParaRPr i="1" sz="28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b="1" sz="2800">
              <a:latin typeface="Proxima Nova"/>
              <a:ea typeface="Proxima Nova"/>
              <a:cs typeface="Proxima Nova"/>
              <a:sym typeface="Proxima Nova"/>
            </a:endParaRPr>
          </a:p>
          <a:p>
            <a:pPr indent="0" lvl="0" marL="0" rtl="0" algn="l">
              <a:spcBef>
                <a:spcPts val="0"/>
              </a:spcBef>
              <a:spcAft>
                <a:spcPts val="0"/>
              </a:spcAft>
              <a:buNone/>
            </a:pPr>
            <a:r>
              <a:t/>
            </a:r>
            <a:endParaRPr i="1" sz="2800">
              <a:latin typeface="Proxima Nova"/>
              <a:ea typeface="Proxima Nova"/>
              <a:cs typeface="Proxima Nova"/>
              <a:sym typeface="Proxima Nova"/>
            </a:endParaRPr>
          </a:p>
        </p:txBody>
      </p:sp>
      <p:pic>
        <p:nvPicPr>
          <p:cNvPr id="920" name="Google Shape;920;p75"/>
          <p:cNvPicPr preferRelativeResize="0"/>
          <p:nvPr/>
        </p:nvPicPr>
        <p:blipFill rotWithShape="1">
          <a:blip r:embed="rId6">
            <a:alphaModFix/>
          </a:blip>
          <a:srcRect b="0" l="26570" r="29459" t="0"/>
          <a:stretch/>
        </p:blipFill>
        <p:spPr>
          <a:xfrm>
            <a:off x="16683375" y="2621425"/>
            <a:ext cx="2868521" cy="3666375"/>
          </a:xfrm>
          <a:prstGeom prst="rect">
            <a:avLst/>
          </a:prstGeom>
          <a:noFill/>
          <a:ln>
            <a:noFill/>
          </a:ln>
        </p:spPr>
      </p:pic>
      <p:pic>
        <p:nvPicPr>
          <p:cNvPr id="921" name="Google Shape;921;p75"/>
          <p:cNvPicPr preferRelativeResize="0"/>
          <p:nvPr/>
        </p:nvPicPr>
        <p:blipFill rotWithShape="1">
          <a:blip r:embed="rId7">
            <a:alphaModFix/>
          </a:blip>
          <a:srcRect b="0" l="17327" r="27561" t="0"/>
          <a:stretch/>
        </p:blipFill>
        <p:spPr>
          <a:xfrm>
            <a:off x="12574525" y="2737025"/>
            <a:ext cx="3368515" cy="343517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pic>
        <p:nvPicPr>
          <p:cNvPr id="926" name="Google Shape;926;p76"/>
          <p:cNvPicPr preferRelativeResize="0"/>
          <p:nvPr/>
        </p:nvPicPr>
        <p:blipFill rotWithShape="1">
          <a:blip r:embed="rId3">
            <a:alphaModFix/>
          </a:blip>
          <a:srcRect b="0" l="29681" r="49" t="0"/>
          <a:stretch/>
        </p:blipFill>
        <p:spPr>
          <a:xfrm>
            <a:off x="0" y="0"/>
            <a:ext cx="23134093" cy="13716000"/>
          </a:xfrm>
          <a:prstGeom prst="rect">
            <a:avLst/>
          </a:prstGeom>
          <a:noFill/>
          <a:ln>
            <a:noFill/>
          </a:ln>
        </p:spPr>
      </p:pic>
      <p:pic>
        <p:nvPicPr>
          <p:cNvPr id="927" name="Google Shape;927;p76"/>
          <p:cNvPicPr preferRelativeResize="0"/>
          <p:nvPr/>
        </p:nvPicPr>
        <p:blipFill rotWithShape="1">
          <a:blip r:embed="rId4">
            <a:alphaModFix/>
          </a:blip>
          <a:srcRect b="20361" l="0" r="19" t="20361"/>
          <a:stretch/>
        </p:blipFill>
        <p:spPr>
          <a:xfrm>
            <a:off x="0" y="400"/>
            <a:ext cx="23134095" cy="13716004"/>
          </a:xfrm>
          <a:prstGeom prst="rect">
            <a:avLst/>
          </a:prstGeom>
          <a:noFill/>
          <a:ln>
            <a:noFill/>
          </a:ln>
        </p:spPr>
      </p:pic>
      <p:sp>
        <p:nvSpPr>
          <p:cNvPr id="928" name="Google Shape;928;p76"/>
          <p:cNvSpPr txBox="1"/>
          <p:nvPr/>
        </p:nvSpPr>
        <p:spPr>
          <a:xfrm>
            <a:off x="12313740" y="609600"/>
            <a:ext cx="6909600" cy="3447300"/>
          </a:xfrm>
          <a:prstGeom prst="rect">
            <a:avLst/>
          </a:prstGeom>
          <a:noFill/>
          <a:ln>
            <a:noFill/>
          </a:ln>
        </p:spPr>
        <p:txBody>
          <a:bodyPr anchorCtr="0" anchor="b" bIns="243825" lIns="0" spcFirstLastPara="1" rIns="243825" wrap="square" tIns="243825">
            <a:noAutofit/>
          </a:bodyPr>
          <a:lstStyle/>
          <a:p>
            <a:pPr indent="0" lvl="0" marL="0" rtl="0" algn="l">
              <a:spcBef>
                <a:spcPts val="0"/>
              </a:spcBef>
              <a:spcAft>
                <a:spcPts val="0"/>
              </a:spcAft>
              <a:buNone/>
            </a:pPr>
            <a:r>
              <a:rPr lang="en" sz="3700">
                <a:solidFill>
                  <a:srgbClr val="595959"/>
                </a:solidFill>
                <a:latin typeface="Proxima Nova"/>
                <a:ea typeface="Proxima Nova"/>
                <a:cs typeface="Proxima Nova"/>
                <a:sym typeface="Proxima Nova"/>
              </a:rPr>
              <a:t>We hope RACs can become a horizontal platform to standardize </a:t>
            </a:r>
            <a:r>
              <a:rPr lang="en" sz="3700">
                <a:solidFill>
                  <a:srgbClr val="595959"/>
                </a:solidFill>
                <a:latin typeface="Proxima Nova"/>
                <a:ea typeface="Proxima Nova"/>
                <a:cs typeface="Proxima Nova"/>
                <a:sym typeface="Proxima Nova"/>
              </a:rPr>
              <a:t>integrated</a:t>
            </a:r>
            <a:r>
              <a:rPr lang="en" sz="3700">
                <a:solidFill>
                  <a:srgbClr val="595959"/>
                </a:solidFill>
                <a:latin typeface="Proxima Nova"/>
                <a:ea typeface="Proxima Nova"/>
                <a:cs typeface="Proxima Nova"/>
                <a:sym typeface="Proxima Nova"/>
              </a:rPr>
              <a:t> lab automation across the industry. </a:t>
            </a:r>
            <a:endParaRPr sz="3700">
              <a:solidFill>
                <a:srgbClr val="595959"/>
              </a:solidFill>
              <a:latin typeface="Proxima Nova"/>
              <a:ea typeface="Proxima Nova"/>
              <a:cs typeface="Proxima Nova"/>
              <a:sym typeface="Proxima Nova"/>
            </a:endParaRPr>
          </a:p>
        </p:txBody>
      </p:sp>
      <p:sp>
        <p:nvSpPr>
          <p:cNvPr id="929" name="Google Shape;929;p76"/>
          <p:cNvSpPr txBox="1"/>
          <p:nvPr/>
        </p:nvSpPr>
        <p:spPr>
          <a:xfrm>
            <a:off x="933117" y="609600"/>
            <a:ext cx="11380500" cy="3447300"/>
          </a:xfrm>
          <a:prstGeom prst="rect">
            <a:avLst/>
          </a:prstGeom>
          <a:noFill/>
          <a:ln>
            <a:noFill/>
          </a:ln>
        </p:spPr>
        <p:txBody>
          <a:bodyPr anchorCtr="0" anchor="b" bIns="243825" lIns="0" spcFirstLastPara="1" rIns="243825" wrap="square" tIns="243825">
            <a:noAutofit/>
          </a:bodyPr>
          <a:lstStyle/>
          <a:p>
            <a:pPr indent="0" lvl="0" marL="0" rtl="0" algn="l">
              <a:lnSpc>
                <a:spcPct val="100000"/>
              </a:lnSpc>
              <a:spcBef>
                <a:spcPts val="0"/>
              </a:spcBef>
              <a:spcAft>
                <a:spcPts val="4300"/>
              </a:spcAft>
              <a:buClr>
                <a:srgbClr val="000000"/>
              </a:buClr>
              <a:buSzPts val="2900"/>
              <a:buFont typeface="Arial"/>
              <a:buNone/>
            </a:pPr>
            <a:r>
              <a:rPr b="1" lang="en" sz="6400">
                <a:latin typeface="Proxima Nova"/>
                <a:ea typeface="Proxima Nova"/>
                <a:cs typeface="Proxima Nova"/>
                <a:sym typeface="Proxima Nova"/>
              </a:rPr>
              <a:t>Reconfigurable Automation Carts are “Lego” building blocks for Lab Automation</a:t>
            </a:r>
            <a:endParaRPr b="1" sz="6400">
              <a:solidFill>
                <a:srgbClr val="000000"/>
              </a:solidFill>
              <a:latin typeface="Proxima Nova"/>
              <a:ea typeface="Proxima Nova"/>
              <a:cs typeface="Proxima Nova"/>
              <a:sym typeface="Proxima Nova"/>
            </a:endParaRPr>
          </a:p>
        </p:txBody>
      </p:sp>
      <p:pic>
        <p:nvPicPr>
          <p:cNvPr id="930" name="Google Shape;930;p76"/>
          <p:cNvPicPr preferRelativeResize="0"/>
          <p:nvPr/>
        </p:nvPicPr>
        <p:blipFill>
          <a:blip r:embed="rId3">
            <a:alphaModFix/>
          </a:blip>
          <a:stretch>
            <a:fillRect/>
          </a:stretch>
        </p:blipFill>
        <p:spPr>
          <a:xfrm>
            <a:off x="933117" y="4676000"/>
            <a:ext cx="18288000" cy="7620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34" name="Shape 934"/>
        <p:cNvGrpSpPr/>
        <p:nvPr/>
      </p:nvGrpSpPr>
      <p:grpSpPr>
        <a:xfrm>
          <a:off x="0" y="0"/>
          <a:ext cx="0" cy="0"/>
          <a:chOff x="0" y="0"/>
          <a:chExt cx="0" cy="0"/>
        </a:xfrm>
      </p:grpSpPr>
      <p:pic>
        <p:nvPicPr>
          <p:cNvPr id="935" name="Google Shape;935;p77"/>
          <p:cNvPicPr preferRelativeResize="0"/>
          <p:nvPr/>
        </p:nvPicPr>
        <p:blipFill rotWithShape="1">
          <a:blip r:embed="rId4">
            <a:alphaModFix/>
          </a:blip>
          <a:srcRect b="0" l="0" r="0" t="0"/>
          <a:stretch/>
        </p:blipFill>
        <p:spPr>
          <a:xfrm>
            <a:off x="0" y="0"/>
            <a:ext cx="13659049" cy="6982919"/>
          </a:xfrm>
          <a:prstGeom prst="rect">
            <a:avLst/>
          </a:prstGeom>
          <a:noFill/>
          <a:ln>
            <a:noFill/>
          </a:ln>
        </p:spPr>
      </p:pic>
      <p:pic>
        <p:nvPicPr>
          <p:cNvPr id="936" name="Google Shape;936;p77"/>
          <p:cNvPicPr preferRelativeResize="0"/>
          <p:nvPr/>
        </p:nvPicPr>
        <p:blipFill>
          <a:blip r:embed="rId5">
            <a:alphaModFix/>
          </a:blip>
          <a:stretch>
            <a:fillRect/>
          </a:stretch>
        </p:blipFill>
        <p:spPr>
          <a:xfrm>
            <a:off x="5834096" y="6948379"/>
            <a:ext cx="5789571" cy="3974367"/>
          </a:xfrm>
          <a:prstGeom prst="rect">
            <a:avLst/>
          </a:prstGeom>
          <a:noFill/>
          <a:ln>
            <a:noFill/>
          </a:ln>
        </p:spPr>
      </p:pic>
      <p:pic>
        <p:nvPicPr>
          <p:cNvPr id="937" name="Google Shape;937;p77"/>
          <p:cNvPicPr preferRelativeResize="0"/>
          <p:nvPr/>
        </p:nvPicPr>
        <p:blipFill>
          <a:blip r:embed="rId6">
            <a:alphaModFix/>
          </a:blip>
          <a:stretch>
            <a:fillRect/>
          </a:stretch>
        </p:blipFill>
        <p:spPr>
          <a:xfrm>
            <a:off x="11623667" y="10083690"/>
            <a:ext cx="11527451" cy="3642678"/>
          </a:xfrm>
          <a:prstGeom prst="rect">
            <a:avLst/>
          </a:prstGeom>
          <a:noFill/>
          <a:ln>
            <a:noFill/>
          </a:ln>
        </p:spPr>
      </p:pic>
      <p:pic>
        <p:nvPicPr>
          <p:cNvPr id="938" name="Google Shape;938;p77"/>
          <p:cNvPicPr preferRelativeResize="0"/>
          <p:nvPr/>
        </p:nvPicPr>
        <p:blipFill>
          <a:blip r:embed="rId7">
            <a:alphaModFix/>
          </a:blip>
          <a:stretch>
            <a:fillRect/>
          </a:stretch>
        </p:blipFill>
        <p:spPr>
          <a:xfrm>
            <a:off x="11623667" y="6144938"/>
            <a:ext cx="11527450" cy="3321470"/>
          </a:xfrm>
          <a:prstGeom prst="rect">
            <a:avLst/>
          </a:prstGeom>
          <a:noFill/>
          <a:ln>
            <a:noFill/>
          </a:ln>
        </p:spPr>
      </p:pic>
      <p:pic>
        <p:nvPicPr>
          <p:cNvPr id="939" name="Google Shape;939;p77"/>
          <p:cNvPicPr preferRelativeResize="0"/>
          <p:nvPr/>
        </p:nvPicPr>
        <p:blipFill>
          <a:blip r:embed="rId8">
            <a:alphaModFix/>
          </a:blip>
          <a:stretch>
            <a:fillRect/>
          </a:stretch>
        </p:blipFill>
        <p:spPr>
          <a:xfrm>
            <a:off x="20386767" y="9009362"/>
            <a:ext cx="1804924" cy="719946"/>
          </a:xfrm>
          <a:prstGeom prst="rect">
            <a:avLst/>
          </a:prstGeom>
          <a:noFill/>
          <a:ln>
            <a:noFill/>
          </a:ln>
        </p:spPr>
      </p:pic>
      <p:sp>
        <p:nvSpPr>
          <p:cNvPr id="940" name="Google Shape;940;p77"/>
          <p:cNvSpPr/>
          <p:nvPr/>
        </p:nvSpPr>
        <p:spPr>
          <a:xfrm>
            <a:off x="6429775" y="5924700"/>
            <a:ext cx="11527500" cy="1866600"/>
          </a:xfrm>
          <a:prstGeom prst="roundRect">
            <a:avLst>
              <a:gd fmla="val 8955" name="adj"/>
            </a:avLst>
          </a:prstGeom>
          <a:solidFill>
            <a:schemeClr val="lt1"/>
          </a:solidFill>
          <a:ln cap="flat" cmpd="sng" w="9525">
            <a:solidFill>
              <a:schemeClr val="lt2"/>
            </a:solidFill>
            <a:prstDash val="solid"/>
            <a:round/>
            <a:headEnd len="sm" w="sm" type="none"/>
            <a:tailEnd len="sm" w="sm" type="none"/>
          </a:ln>
        </p:spPr>
        <p:txBody>
          <a:bodyPr anchorCtr="0" anchor="ctr" bIns="243825" lIns="243825" spcFirstLastPara="1" rIns="243825" wrap="square" tIns="243825">
            <a:noAutofit/>
          </a:bodyPr>
          <a:lstStyle/>
          <a:p>
            <a:pPr indent="0" lvl="0" marL="0" marR="0" rtl="0" algn="l">
              <a:lnSpc>
                <a:spcPct val="100000"/>
              </a:lnSpc>
              <a:spcBef>
                <a:spcPts val="0"/>
              </a:spcBef>
              <a:spcAft>
                <a:spcPts val="0"/>
              </a:spcAft>
              <a:buClr>
                <a:srgbClr val="000000"/>
              </a:buClr>
              <a:buSzPts val="3700"/>
              <a:buFont typeface="Arial"/>
              <a:buNone/>
            </a:pPr>
            <a:r>
              <a:t/>
            </a:r>
            <a:endParaRPr sz="3700"/>
          </a:p>
        </p:txBody>
      </p:sp>
      <p:sp>
        <p:nvSpPr>
          <p:cNvPr id="941" name="Google Shape;941;p77"/>
          <p:cNvSpPr txBox="1"/>
          <p:nvPr/>
        </p:nvSpPr>
        <p:spPr>
          <a:xfrm>
            <a:off x="6766075" y="6073050"/>
            <a:ext cx="10854900" cy="1569900"/>
          </a:xfrm>
          <a:prstGeom prst="rect">
            <a:avLst/>
          </a:prstGeom>
          <a:solidFill>
            <a:schemeClr val="lt1"/>
          </a:solidFill>
          <a:ln>
            <a:noFill/>
          </a:ln>
        </p:spPr>
        <p:txBody>
          <a:bodyPr anchorCtr="0" anchor="t" bIns="243825" lIns="243825" spcFirstLastPara="1" rIns="243825" wrap="square" tIns="243825">
            <a:spAutoFit/>
          </a:bodyPr>
          <a:lstStyle/>
          <a:p>
            <a:pPr indent="0" lvl="0" marL="0" rtl="0" algn="l">
              <a:spcBef>
                <a:spcPts val="0"/>
              </a:spcBef>
              <a:spcAft>
                <a:spcPts val="0"/>
              </a:spcAft>
              <a:buClr>
                <a:schemeClr val="dk1"/>
              </a:buClr>
              <a:buSzPts val="2900"/>
              <a:buFont typeface="Arial"/>
              <a:buNone/>
            </a:pPr>
            <a:r>
              <a:rPr b="1" lang="en" sz="7000">
                <a:solidFill>
                  <a:schemeClr val="accent1"/>
                </a:solidFill>
                <a:latin typeface="Proxima Nova"/>
                <a:ea typeface="Proxima Nova"/>
                <a:cs typeface="Proxima Nova"/>
                <a:sym typeface="Proxima Nova"/>
              </a:rPr>
              <a:t>Biology is captivating </a:t>
            </a:r>
            <a:r>
              <a:rPr lang="en" sz="7000">
                <a:solidFill>
                  <a:srgbClr val="474747"/>
                </a:solidFill>
                <a:highlight>
                  <a:srgbClr val="FFFFFF"/>
                </a:highlight>
                <a:latin typeface="Roboto"/>
                <a:ea typeface="Roboto"/>
                <a:cs typeface="Roboto"/>
                <a:sym typeface="Roboto"/>
              </a:rPr>
              <a:t>✨</a:t>
            </a:r>
            <a:endParaRPr b="1" sz="7000">
              <a:solidFill>
                <a:schemeClr val="accent1"/>
              </a:solidFill>
              <a:latin typeface="Proxima Nova"/>
              <a:ea typeface="Proxima Nova"/>
              <a:cs typeface="Proxima Nova"/>
              <a:sym typeface="Proxima Nova"/>
            </a:endParaRPr>
          </a:p>
        </p:txBody>
      </p:sp>
      <p:pic>
        <p:nvPicPr>
          <p:cNvPr id="942" name="Google Shape;942;p77"/>
          <p:cNvPicPr preferRelativeResize="0"/>
          <p:nvPr/>
        </p:nvPicPr>
        <p:blipFill>
          <a:blip r:embed="rId9">
            <a:alphaModFix/>
          </a:blip>
          <a:stretch>
            <a:fillRect/>
          </a:stretch>
        </p:blipFill>
        <p:spPr>
          <a:xfrm>
            <a:off x="13615148" y="0"/>
            <a:ext cx="9535976" cy="5959968"/>
          </a:xfrm>
          <a:prstGeom prst="rect">
            <a:avLst/>
          </a:prstGeom>
          <a:noFill/>
          <a:ln>
            <a:noFill/>
          </a:ln>
        </p:spPr>
      </p:pic>
      <p:pic>
        <p:nvPicPr>
          <p:cNvPr id="943" name="Google Shape;943;p77"/>
          <p:cNvPicPr preferRelativeResize="0"/>
          <p:nvPr/>
        </p:nvPicPr>
        <p:blipFill>
          <a:blip r:embed="rId10">
            <a:alphaModFix/>
          </a:blip>
          <a:stretch>
            <a:fillRect/>
          </a:stretch>
        </p:blipFill>
        <p:spPr>
          <a:xfrm>
            <a:off x="0" y="6383800"/>
            <a:ext cx="5865774" cy="7332199"/>
          </a:xfrm>
          <a:prstGeom prst="rect">
            <a:avLst/>
          </a:prstGeom>
          <a:noFill/>
          <a:ln>
            <a:noFill/>
          </a:ln>
        </p:spPr>
      </p:pic>
      <p:pic>
        <p:nvPicPr>
          <p:cNvPr id="944" name="Google Shape;944;p77"/>
          <p:cNvPicPr preferRelativeResize="0"/>
          <p:nvPr/>
        </p:nvPicPr>
        <p:blipFill>
          <a:blip r:embed="rId3">
            <a:alphaModFix/>
          </a:blip>
          <a:stretch>
            <a:fillRect/>
          </a:stretch>
        </p:blipFill>
        <p:spPr>
          <a:xfrm>
            <a:off x="6461274" y="11151345"/>
            <a:ext cx="4739913" cy="248845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48" name="Shape 948"/>
        <p:cNvGrpSpPr/>
        <p:nvPr/>
      </p:nvGrpSpPr>
      <p:grpSpPr>
        <a:xfrm>
          <a:off x="0" y="0"/>
          <a:ext cx="0" cy="0"/>
          <a:chOff x="0" y="0"/>
          <a:chExt cx="0" cy="0"/>
        </a:xfrm>
      </p:grpSpPr>
      <p:pic>
        <p:nvPicPr>
          <p:cNvPr id="949" name="Google Shape;949;p78"/>
          <p:cNvPicPr preferRelativeResize="0"/>
          <p:nvPr/>
        </p:nvPicPr>
        <p:blipFill rotWithShape="1">
          <a:blip r:embed="rId3">
            <a:alphaModFix/>
          </a:blip>
          <a:srcRect b="0" l="4329" r="4329" t="0"/>
          <a:stretch/>
        </p:blipFill>
        <p:spPr>
          <a:xfrm>
            <a:off x="5125" y="0"/>
            <a:ext cx="24384004" cy="13714283"/>
          </a:xfrm>
          <a:prstGeom prst="rect">
            <a:avLst/>
          </a:prstGeom>
          <a:noFill/>
          <a:ln>
            <a:noFill/>
          </a:ln>
        </p:spPr>
      </p:pic>
      <p:sp>
        <p:nvSpPr>
          <p:cNvPr id="950" name="Google Shape;950;p78"/>
          <p:cNvSpPr/>
          <p:nvPr/>
        </p:nvSpPr>
        <p:spPr>
          <a:xfrm rot="-5400000">
            <a:off x="5114700" y="-5114467"/>
            <a:ext cx="13710300" cy="23939700"/>
          </a:xfrm>
          <a:prstGeom prst="rect">
            <a:avLst/>
          </a:prstGeom>
          <a:gradFill>
            <a:gsLst>
              <a:gs pos="0">
                <a:srgbClr val="000000">
                  <a:alpha val="34117"/>
                </a:srgbClr>
              </a:gs>
              <a:gs pos="100000">
                <a:srgbClr val="FFFFFF">
                  <a:alpha val="0"/>
                </a:srgbClr>
              </a:gs>
            </a:gsLst>
            <a:lin ang="5400012" scaled="0"/>
          </a:gra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951" name="Google Shape;951;p78"/>
          <p:cNvSpPr/>
          <p:nvPr/>
        </p:nvSpPr>
        <p:spPr>
          <a:xfrm rot="-5400000">
            <a:off x="5114700" y="-5111842"/>
            <a:ext cx="13710300" cy="23939700"/>
          </a:xfrm>
          <a:prstGeom prst="rect">
            <a:avLst/>
          </a:prstGeom>
          <a:gradFill>
            <a:gsLst>
              <a:gs pos="0">
                <a:srgbClr val="000000">
                  <a:alpha val="34117"/>
                </a:srgbClr>
              </a:gs>
              <a:gs pos="100000">
                <a:srgbClr val="FFFFFF">
                  <a:alpha val="0"/>
                </a:srgbClr>
              </a:gs>
            </a:gsLst>
            <a:lin ang="5400012" scaled="0"/>
          </a:gra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952" name="Google Shape;952;p78"/>
          <p:cNvSpPr/>
          <p:nvPr/>
        </p:nvSpPr>
        <p:spPr>
          <a:xfrm rot="-5400000">
            <a:off x="5114700" y="-5114467"/>
            <a:ext cx="13710300" cy="23939700"/>
          </a:xfrm>
          <a:prstGeom prst="rect">
            <a:avLst/>
          </a:prstGeom>
          <a:gradFill>
            <a:gsLst>
              <a:gs pos="0">
                <a:srgbClr val="000000">
                  <a:alpha val="34117"/>
                </a:srgbClr>
              </a:gs>
              <a:gs pos="100000">
                <a:srgbClr val="FFFFFF">
                  <a:alpha val="0"/>
                </a:srgbClr>
              </a:gs>
            </a:gsLst>
            <a:lin ang="5400012" scaled="0"/>
          </a:gra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953" name="Google Shape;953;p78"/>
          <p:cNvSpPr/>
          <p:nvPr/>
        </p:nvSpPr>
        <p:spPr>
          <a:xfrm rot="-5400000">
            <a:off x="5114700" y="-5111842"/>
            <a:ext cx="13710300" cy="23939700"/>
          </a:xfrm>
          <a:prstGeom prst="rect">
            <a:avLst/>
          </a:prstGeom>
          <a:gradFill>
            <a:gsLst>
              <a:gs pos="0">
                <a:srgbClr val="000000">
                  <a:alpha val="34117"/>
                </a:srgbClr>
              </a:gs>
              <a:gs pos="100000">
                <a:srgbClr val="FFFFFF">
                  <a:alpha val="0"/>
                </a:srgbClr>
              </a:gs>
            </a:gsLst>
            <a:lin ang="5400012" scaled="0"/>
          </a:gra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954" name="Google Shape;954;p78"/>
          <p:cNvSpPr/>
          <p:nvPr/>
        </p:nvSpPr>
        <p:spPr>
          <a:xfrm rot="-5400000">
            <a:off x="5114700" y="-5111842"/>
            <a:ext cx="13710300" cy="23939700"/>
          </a:xfrm>
          <a:prstGeom prst="rect">
            <a:avLst/>
          </a:prstGeom>
          <a:gradFill>
            <a:gsLst>
              <a:gs pos="0">
                <a:srgbClr val="000000">
                  <a:alpha val="34117"/>
                </a:srgbClr>
              </a:gs>
              <a:gs pos="100000">
                <a:srgbClr val="FFFFFF">
                  <a:alpha val="0"/>
                </a:srgbClr>
              </a:gs>
            </a:gsLst>
            <a:lin ang="5400012" scaled="0"/>
          </a:gra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955" name="Google Shape;955;p78"/>
          <p:cNvSpPr/>
          <p:nvPr/>
        </p:nvSpPr>
        <p:spPr>
          <a:xfrm rot="-5400000">
            <a:off x="5361917" y="-5335508"/>
            <a:ext cx="13663200" cy="24387000"/>
          </a:xfrm>
          <a:prstGeom prst="rect">
            <a:avLst/>
          </a:prstGeom>
          <a:gradFill>
            <a:gsLst>
              <a:gs pos="0">
                <a:srgbClr val="000000">
                  <a:alpha val="34117"/>
                </a:srgbClr>
              </a:gs>
              <a:gs pos="100000">
                <a:srgbClr val="FFFFFF">
                  <a:alpha val="0"/>
                </a:srgbClr>
              </a:gs>
            </a:gsLst>
            <a:lin ang="5400012" scaled="0"/>
          </a:gra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sz="1300"/>
          </a:p>
        </p:txBody>
      </p:sp>
      <p:sp>
        <p:nvSpPr>
          <p:cNvPr id="956" name="Google Shape;956;p78"/>
          <p:cNvSpPr/>
          <p:nvPr/>
        </p:nvSpPr>
        <p:spPr>
          <a:xfrm>
            <a:off x="1383050" y="6682939"/>
            <a:ext cx="17048700" cy="2589900"/>
          </a:xfrm>
          <a:prstGeom prst="rect">
            <a:avLst/>
          </a:prstGeom>
          <a:noFill/>
          <a:ln cap="flat" cmpd="sng" w="9525">
            <a:solidFill>
              <a:srgbClr val="000000">
                <a:alpha val="0"/>
              </a:srgbClr>
            </a:solidFill>
            <a:prstDash val="solid"/>
            <a:round/>
            <a:headEnd len="sm" w="sm" type="none"/>
            <a:tailEnd len="sm" w="sm" type="none"/>
          </a:ln>
        </p:spPr>
        <p:txBody>
          <a:bodyPr anchorCtr="0" anchor="ctr" bIns="71400" lIns="71400" spcFirstLastPara="1" rIns="71400" wrap="square" tIns="71400">
            <a:noAutofit/>
          </a:bodyPr>
          <a:lstStyle/>
          <a:p>
            <a:pPr indent="0" lvl="0" marL="0" rtl="0" algn="l">
              <a:lnSpc>
                <a:spcPct val="90000"/>
              </a:lnSpc>
              <a:spcBef>
                <a:spcPts val="0"/>
              </a:spcBef>
              <a:spcAft>
                <a:spcPts val="0"/>
              </a:spcAft>
              <a:buClr>
                <a:srgbClr val="000000"/>
              </a:buClr>
              <a:buSzPts val="1100"/>
              <a:buFont typeface="Arial"/>
              <a:buNone/>
            </a:pPr>
            <a:r>
              <a:rPr b="1" lang="en" sz="3200">
                <a:solidFill>
                  <a:srgbClr val="D9D9D9"/>
                </a:solidFill>
                <a:latin typeface="Proxima Nova"/>
                <a:ea typeface="Proxima Nova"/>
                <a:cs typeface="Proxima Nova"/>
                <a:sym typeface="Proxima Nova"/>
              </a:rPr>
              <a:t>____________________</a:t>
            </a:r>
            <a:endParaRPr b="1" sz="3200">
              <a:solidFill>
                <a:srgbClr val="D9D9D9"/>
              </a:solidFill>
              <a:latin typeface="Proxima Nova"/>
              <a:ea typeface="Proxima Nova"/>
              <a:cs typeface="Proxima Nova"/>
              <a:sym typeface="Proxima Nova"/>
            </a:endParaRPr>
          </a:p>
          <a:p>
            <a:pPr indent="0" lvl="0" marL="0" rtl="0" algn="l">
              <a:lnSpc>
                <a:spcPct val="90000"/>
              </a:lnSpc>
              <a:spcBef>
                <a:spcPts val="0"/>
              </a:spcBef>
              <a:spcAft>
                <a:spcPts val="0"/>
              </a:spcAft>
              <a:buClr>
                <a:srgbClr val="000000"/>
              </a:buClr>
              <a:buSzPts val="1100"/>
              <a:buFont typeface="Arial"/>
              <a:buNone/>
            </a:pPr>
            <a:r>
              <a:t/>
            </a:r>
            <a:endParaRPr b="1" sz="6000">
              <a:solidFill>
                <a:srgbClr val="FFFFFF"/>
              </a:solidFill>
              <a:latin typeface="Proxima Nova"/>
              <a:ea typeface="Proxima Nova"/>
              <a:cs typeface="Proxima Nova"/>
              <a:sym typeface="Proxima Nova"/>
            </a:endParaRPr>
          </a:p>
          <a:p>
            <a:pPr indent="0" lvl="0" marL="0" rtl="0" algn="l">
              <a:lnSpc>
                <a:spcPct val="90000"/>
              </a:lnSpc>
              <a:spcBef>
                <a:spcPts val="0"/>
              </a:spcBef>
              <a:spcAft>
                <a:spcPts val="0"/>
              </a:spcAft>
              <a:buClr>
                <a:srgbClr val="000000"/>
              </a:buClr>
              <a:buSzPts val="1100"/>
              <a:buFont typeface="Arial"/>
              <a:buNone/>
            </a:pPr>
            <a:r>
              <a:rPr b="1" lang="en" sz="6000">
                <a:solidFill>
                  <a:srgbClr val="FFFFFF"/>
                </a:solidFill>
                <a:latin typeface="Proxima Nova"/>
                <a:ea typeface="Proxima Nova"/>
                <a:cs typeface="Proxima Nova"/>
                <a:sym typeface="Proxima Nova"/>
              </a:rPr>
              <a:t>Let’s grow the world </a:t>
            </a:r>
            <a:endParaRPr b="1" sz="6000">
              <a:solidFill>
                <a:srgbClr val="FFFFFF"/>
              </a:solidFill>
              <a:latin typeface="Proxima Nova"/>
              <a:ea typeface="Proxima Nova"/>
              <a:cs typeface="Proxima Nova"/>
              <a:sym typeface="Proxima Nova"/>
            </a:endParaRPr>
          </a:p>
          <a:p>
            <a:pPr indent="0" lvl="0" marL="0" rtl="0" algn="l">
              <a:lnSpc>
                <a:spcPct val="90000"/>
              </a:lnSpc>
              <a:spcBef>
                <a:spcPts val="0"/>
              </a:spcBef>
              <a:spcAft>
                <a:spcPts val="0"/>
              </a:spcAft>
              <a:buClr>
                <a:srgbClr val="000000"/>
              </a:buClr>
              <a:buSzPts val="1100"/>
              <a:buFont typeface="Arial"/>
              <a:buNone/>
            </a:pPr>
            <a:r>
              <a:rPr b="1" lang="en" sz="6000">
                <a:solidFill>
                  <a:srgbClr val="FFFFFF"/>
                </a:solidFill>
                <a:latin typeface="Proxima Nova"/>
                <a:ea typeface="Proxima Nova"/>
                <a:cs typeface="Proxima Nova"/>
                <a:sym typeface="Proxima Nova"/>
              </a:rPr>
              <a:t>we want to see</a:t>
            </a:r>
            <a:endParaRPr b="1" sz="6000">
              <a:solidFill>
                <a:srgbClr val="FFFFFF"/>
              </a:solidFill>
              <a:latin typeface="Proxima Nova"/>
              <a:ea typeface="Proxima Nova"/>
              <a:cs typeface="Proxima Nova"/>
              <a:sym typeface="Proxima Nova"/>
            </a:endParaRPr>
          </a:p>
          <a:p>
            <a:pPr indent="0" lvl="0" marL="0" rtl="0" algn="l">
              <a:lnSpc>
                <a:spcPct val="90000"/>
              </a:lnSpc>
              <a:spcBef>
                <a:spcPts val="0"/>
              </a:spcBef>
              <a:spcAft>
                <a:spcPts val="0"/>
              </a:spcAft>
              <a:buClr>
                <a:srgbClr val="000000"/>
              </a:buClr>
              <a:buSzPts val="1100"/>
              <a:buFont typeface="Arial"/>
              <a:buNone/>
            </a:pPr>
            <a:r>
              <a:t/>
            </a:r>
            <a:endParaRPr b="1" sz="6000">
              <a:solidFill>
                <a:srgbClr val="FFFFFF"/>
              </a:solidFill>
              <a:latin typeface="Proxima Nova"/>
              <a:ea typeface="Proxima Nova"/>
              <a:cs typeface="Proxima Nova"/>
              <a:sym typeface="Proxima Nova"/>
            </a:endParaRPr>
          </a:p>
          <a:p>
            <a:pPr indent="0" lvl="0" marL="0" rtl="0" algn="l">
              <a:lnSpc>
                <a:spcPct val="90000"/>
              </a:lnSpc>
              <a:spcBef>
                <a:spcPts val="0"/>
              </a:spcBef>
              <a:spcAft>
                <a:spcPts val="0"/>
              </a:spcAft>
              <a:buClr>
                <a:srgbClr val="000000"/>
              </a:buClr>
              <a:buSzPts val="1100"/>
              <a:buFont typeface="Arial"/>
              <a:buNone/>
            </a:pPr>
            <a:r>
              <a:rPr lang="en" sz="6000">
                <a:solidFill>
                  <a:srgbClr val="FFFFFF"/>
                </a:solidFill>
                <a:latin typeface="Proxima Nova"/>
                <a:ea typeface="Proxima Nova"/>
                <a:cs typeface="Proxima Nova"/>
                <a:sym typeface="Proxima Nova"/>
              </a:rPr>
              <a:t>jason@ginkgobioworks.com</a:t>
            </a:r>
            <a:endParaRPr sz="6000">
              <a:solidFill>
                <a:srgbClr val="FFFFFF"/>
              </a:solidFill>
              <a:latin typeface="Proxima Nova"/>
              <a:ea typeface="Proxima Nova"/>
              <a:cs typeface="Proxima Nova"/>
              <a:sym typeface="Proxima Nova"/>
            </a:endParaRPr>
          </a:p>
        </p:txBody>
      </p:sp>
      <p:pic>
        <p:nvPicPr>
          <p:cNvPr id="957" name="Google Shape;957;p78"/>
          <p:cNvPicPr preferRelativeResize="0"/>
          <p:nvPr/>
        </p:nvPicPr>
        <p:blipFill rotWithShape="1">
          <a:blip r:embed="rId4">
            <a:alphaModFix/>
          </a:blip>
          <a:srcRect b="25472" l="13678" r="13678" t="25467"/>
          <a:stretch/>
        </p:blipFill>
        <p:spPr>
          <a:xfrm>
            <a:off x="1383050" y="4437900"/>
            <a:ext cx="3320776" cy="112460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61" name="Shape 961"/>
        <p:cNvGrpSpPr/>
        <p:nvPr/>
      </p:nvGrpSpPr>
      <p:grpSpPr>
        <a:xfrm>
          <a:off x="0" y="0"/>
          <a:ext cx="0" cy="0"/>
          <a:chOff x="0" y="0"/>
          <a:chExt cx="0" cy="0"/>
        </a:xfrm>
      </p:grpSpPr>
      <p:pic>
        <p:nvPicPr>
          <p:cNvPr id="962" name="Google Shape;962;p79"/>
          <p:cNvPicPr preferRelativeResize="0"/>
          <p:nvPr/>
        </p:nvPicPr>
        <p:blipFill rotWithShape="1">
          <a:blip r:embed="rId3">
            <a:alphaModFix/>
          </a:blip>
          <a:srcRect b="0" l="0" r="0" t="0"/>
          <a:stretch/>
        </p:blipFill>
        <p:spPr>
          <a:xfrm>
            <a:off x="5867251" y="5147750"/>
            <a:ext cx="12652499" cy="3420525"/>
          </a:xfrm>
          <a:prstGeom prst="rect">
            <a:avLst/>
          </a:prstGeom>
          <a:noFill/>
          <a:ln>
            <a:noFill/>
          </a:ln>
        </p:spPr>
      </p:pic>
      <p:sp>
        <p:nvSpPr>
          <p:cNvPr id="963" name="Google Shape;963;p79"/>
          <p:cNvSpPr txBox="1"/>
          <p:nvPr/>
        </p:nvSpPr>
        <p:spPr>
          <a:xfrm>
            <a:off x="8737100" y="12282500"/>
            <a:ext cx="6912900" cy="7389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1000"/>
              </a:spcAft>
              <a:buNone/>
            </a:pPr>
            <a:r>
              <a:rPr lang="en" sz="4000">
                <a:solidFill>
                  <a:srgbClr val="D9D9D9"/>
                </a:solidFill>
                <a:latin typeface="Proxima Nova"/>
                <a:ea typeface="Proxima Nova"/>
                <a:cs typeface="Proxima Nova"/>
                <a:sym typeface="Proxima Nova"/>
              </a:rPr>
              <a:t>www.ginkgobioworks.com</a:t>
            </a:r>
            <a:endParaRPr sz="4000">
              <a:solidFill>
                <a:srgbClr val="D9D9D9"/>
              </a:solidFill>
              <a:latin typeface="Proxima Nova"/>
              <a:ea typeface="Proxima Nova"/>
              <a:cs typeface="Proxima Nova"/>
              <a:sym typeface="Proxima Nov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56" name="Shape 156"/>
        <p:cNvGrpSpPr/>
        <p:nvPr/>
      </p:nvGrpSpPr>
      <p:grpSpPr>
        <a:xfrm>
          <a:off x="0" y="0"/>
          <a:ext cx="0" cy="0"/>
          <a:chOff x="0" y="0"/>
          <a:chExt cx="0" cy="0"/>
        </a:xfrm>
      </p:grpSpPr>
      <p:sp>
        <p:nvSpPr>
          <p:cNvPr id="157" name="Google Shape;157;p46"/>
          <p:cNvSpPr txBox="1"/>
          <p:nvPr/>
        </p:nvSpPr>
        <p:spPr>
          <a:xfrm>
            <a:off x="1317356" y="2664055"/>
            <a:ext cx="881710" cy="1570400"/>
          </a:xfrm>
          <a:prstGeom prst="rect">
            <a:avLst/>
          </a:prstGeom>
          <a:noFill/>
          <a:ln>
            <a:noFill/>
          </a:ln>
        </p:spPr>
        <p:txBody>
          <a:bodyPr anchorCtr="0" anchor="t" bIns="45725" lIns="91475" spcFirstLastPara="1" rIns="91475" wrap="square" tIns="45725">
            <a:spAutoFit/>
          </a:bodyPr>
          <a:lstStyle/>
          <a:p>
            <a:pPr indent="0" lvl="0" marL="0" marR="0" rtl="0" algn="l">
              <a:spcBef>
                <a:spcPts val="0"/>
              </a:spcBef>
              <a:spcAft>
                <a:spcPts val="0"/>
              </a:spcAft>
              <a:buNone/>
            </a:pPr>
            <a:r>
              <a:rPr b="1" lang="en" sz="9600">
                <a:solidFill>
                  <a:schemeClr val="accent2"/>
                </a:solidFill>
                <a:latin typeface="Proxima Nova"/>
                <a:ea typeface="Proxima Nova"/>
                <a:cs typeface="Proxima Nova"/>
                <a:sym typeface="Proxima Nova"/>
              </a:rPr>
              <a:t>1</a:t>
            </a:r>
            <a:endParaRPr sz="1300">
              <a:solidFill>
                <a:schemeClr val="accent2"/>
              </a:solidFill>
              <a:latin typeface="Proxima Nova"/>
              <a:ea typeface="Proxima Nova"/>
              <a:cs typeface="Proxima Nova"/>
              <a:sym typeface="Proxima Nova"/>
            </a:endParaRPr>
          </a:p>
        </p:txBody>
      </p:sp>
      <p:sp>
        <p:nvSpPr>
          <p:cNvPr id="158" name="Google Shape;158;p46"/>
          <p:cNvSpPr txBox="1"/>
          <p:nvPr/>
        </p:nvSpPr>
        <p:spPr>
          <a:xfrm>
            <a:off x="8362105" y="2664056"/>
            <a:ext cx="1138542" cy="1570400"/>
          </a:xfrm>
          <a:prstGeom prst="rect">
            <a:avLst/>
          </a:prstGeom>
          <a:noFill/>
          <a:ln>
            <a:noFill/>
          </a:ln>
        </p:spPr>
        <p:txBody>
          <a:bodyPr anchorCtr="0" anchor="t" bIns="45725" lIns="91475" spcFirstLastPara="1" rIns="91475" wrap="square" tIns="45725">
            <a:spAutoFit/>
          </a:bodyPr>
          <a:lstStyle/>
          <a:p>
            <a:pPr indent="0" lvl="0" marL="0" marR="0" rtl="0" algn="l">
              <a:spcBef>
                <a:spcPts val="0"/>
              </a:spcBef>
              <a:spcAft>
                <a:spcPts val="0"/>
              </a:spcAft>
              <a:buNone/>
            </a:pPr>
            <a:r>
              <a:rPr b="1" lang="en" sz="9600">
                <a:solidFill>
                  <a:schemeClr val="accent2"/>
                </a:solidFill>
                <a:latin typeface="Proxima Nova"/>
                <a:ea typeface="Proxima Nova"/>
                <a:cs typeface="Proxima Nova"/>
                <a:sym typeface="Proxima Nova"/>
              </a:rPr>
              <a:t>2</a:t>
            </a:r>
            <a:endParaRPr sz="1300">
              <a:solidFill>
                <a:schemeClr val="accent2"/>
              </a:solidFill>
              <a:latin typeface="Proxima Nova"/>
              <a:ea typeface="Proxima Nova"/>
              <a:cs typeface="Proxima Nova"/>
              <a:sym typeface="Proxima Nova"/>
            </a:endParaRPr>
          </a:p>
        </p:txBody>
      </p:sp>
      <p:sp>
        <p:nvSpPr>
          <p:cNvPr id="159" name="Google Shape;159;p46"/>
          <p:cNvSpPr txBox="1"/>
          <p:nvPr/>
        </p:nvSpPr>
        <p:spPr>
          <a:xfrm>
            <a:off x="15729308" y="2664055"/>
            <a:ext cx="1128141" cy="1570400"/>
          </a:xfrm>
          <a:prstGeom prst="rect">
            <a:avLst/>
          </a:prstGeom>
          <a:noFill/>
          <a:ln>
            <a:noFill/>
          </a:ln>
        </p:spPr>
        <p:txBody>
          <a:bodyPr anchorCtr="0" anchor="t" bIns="45725" lIns="91475" spcFirstLastPara="1" rIns="91475" wrap="square" tIns="45725">
            <a:spAutoFit/>
          </a:bodyPr>
          <a:lstStyle/>
          <a:p>
            <a:pPr indent="0" lvl="0" marL="0" marR="0" rtl="0" algn="l">
              <a:lnSpc>
                <a:spcPct val="100000"/>
              </a:lnSpc>
              <a:spcBef>
                <a:spcPts val="0"/>
              </a:spcBef>
              <a:spcAft>
                <a:spcPts val="0"/>
              </a:spcAft>
              <a:buNone/>
            </a:pPr>
            <a:r>
              <a:rPr b="1" lang="en" sz="9600">
                <a:solidFill>
                  <a:schemeClr val="accent2"/>
                </a:solidFill>
                <a:latin typeface="Proxima Nova"/>
                <a:ea typeface="Proxima Nova"/>
                <a:cs typeface="Proxima Nova"/>
                <a:sym typeface="Proxima Nova"/>
              </a:rPr>
              <a:t>3</a:t>
            </a:r>
            <a:endParaRPr sz="1300">
              <a:solidFill>
                <a:schemeClr val="accent2"/>
              </a:solidFill>
              <a:latin typeface="Proxima Nova"/>
              <a:ea typeface="Proxima Nova"/>
              <a:cs typeface="Proxima Nova"/>
              <a:sym typeface="Proxima Nova"/>
            </a:endParaRPr>
          </a:p>
        </p:txBody>
      </p:sp>
      <p:sp>
        <p:nvSpPr>
          <p:cNvPr id="160" name="Google Shape;160;p46"/>
          <p:cNvSpPr/>
          <p:nvPr/>
        </p:nvSpPr>
        <p:spPr>
          <a:xfrm>
            <a:off x="8546113" y="4312600"/>
            <a:ext cx="6227179" cy="1963200"/>
          </a:xfrm>
          <a:prstGeom prst="rect">
            <a:avLst/>
          </a:prstGeom>
          <a:noFill/>
          <a:ln>
            <a:noFill/>
          </a:ln>
        </p:spPr>
        <p:txBody>
          <a:bodyPr anchorCtr="0" anchor="t" bIns="91475" lIns="91475" spcFirstLastPara="1" rIns="91475" wrap="square" tIns="91475">
            <a:noAutofit/>
          </a:bodyPr>
          <a:lstStyle/>
          <a:p>
            <a:pPr indent="0" lvl="0" marL="0" rtl="0" algn="l">
              <a:spcBef>
                <a:spcPts val="0"/>
              </a:spcBef>
              <a:spcAft>
                <a:spcPts val="0"/>
              </a:spcAft>
              <a:buClr>
                <a:schemeClr val="dk1"/>
              </a:buClr>
              <a:buFont typeface="Arial"/>
              <a:buNone/>
            </a:pPr>
            <a:r>
              <a:rPr b="1" lang="en" sz="4000">
                <a:solidFill>
                  <a:schemeClr val="lt1"/>
                </a:solidFill>
                <a:latin typeface="Proxima Nova"/>
                <a:ea typeface="Proxima Nova"/>
                <a:cs typeface="Proxima Nova"/>
                <a:sym typeface="Proxima Nova"/>
              </a:rPr>
              <a:t>Restructuring in mid-2024 has greatly reduced cash </a:t>
            </a:r>
            <a:r>
              <a:rPr b="1" lang="en" sz="4000">
                <a:solidFill>
                  <a:schemeClr val="lt1"/>
                </a:solidFill>
                <a:latin typeface="Proxima Nova"/>
                <a:ea typeface="Proxima Nova"/>
                <a:cs typeface="Proxima Nova"/>
                <a:sym typeface="Proxima Nova"/>
              </a:rPr>
              <a:t>opex</a:t>
            </a:r>
            <a:endParaRPr b="1" sz="4000">
              <a:solidFill>
                <a:schemeClr val="lt1"/>
              </a:solidFill>
              <a:latin typeface="Proxima Nova"/>
              <a:ea typeface="Proxima Nova"/>
              <a:cs typeface="Proxima Nova"/>
              <a:sym typeface="Proxima Nova"/>
            </a:endParaRPr>
          </a:p>
          <a:p>
            <a:pPr indent="0" lvl="0" marL="0" rtl="0" algn="l">
              <a:spcBef>
                <a:spcPts val="0"/>
              </a:spcBef>
              <a:spcAft>
                <a:spcPts val="0"/>
              </a:spcAft>
              <a:buClr>
                <a:schemeClr val="dk1"/>
              </a:buClr>
              <a:buSzPts val="2900"/>
              <a:buFont typeface="Arial"/>
              <a:buNone/>
            </a:pPr>
            <a:r>
              <a:t/>
            </a:r>
            <a:endParaRPr b="1" sz="4000">
              <a:solidFill>
                <a:schemeClr val="lt1"/>
              </a:solidFill>
              <a:latin typeface="Proxima Nova"/>
              <a:ea typeface="Proxima Nova"/>
              <a:cs typeface="Proxima Nova"/>
              <a:sym typeface="Proxima Nova"/>
            </a:endParaRPr>
          </a:p>
          <a:p>
            <a:pPr indent="0" lvl="0" marL="0" rtl="0" algn="l">
              <a:spcBef>
                <a:spcPts val="0"/>
              </a:spcBef>
              <a:spcAft>
                <a:spcPts val="0"/>
              </a:spcAft>
              <a:buClr>
                <a:schemeClr val="dk1"/>
              </a:buClr>
              <a:buFont typeface="Arial"/>
              <a:buNone/>
            </a:pPr>
            <a:r>
              <a:rPr b="1" lang="en" sz="4000">
                <a:solidFill>
                  <a:schemeClr val="lt1"/>
                </a:solidFill>
                <a:latin typeface="Proxima Nova"/>
                <a:ea typeface="Proxima Nova"/>
                <a:cs typeface="Proxima Nova"/>
                <a:sym typeface="Proxima Nova"/>
              </a:rPr>
              <a:t> </a:t>
            </a:r>
            <a:endParaRPr b="1" sz="4000">
              <a:solidFill>
                <a:schemeClr val="lt1"/>
              </a:solidFill>
              <a:latin typeface="Proxima Nova"/>
              <a:ea typeface="Proxima Nova"/>
              <a:cs typeface="Proxima Nova"/>
              <a:sym typeface="Proxima Nova"/>
            </a:endParaRPr>
          </a:p>
        </p:txBody>
      </p:sp>
      <p:sp>
        <p:nvSpPr>
          <p:cNvPr id="161" name="Google Shape;161;p46"/>
          <p:cNvSpPr/>
          <p:nvPr/>
        </p:nvSpPr>
        <p:spPr>
          <a:xfrm>
            <a:off x="1341450" y="4312600"/>
            <a:ext cx="6213577" cy="1963200"/>
          </a:xfrm>
          <a:prstGeom prst="rect">
            <a:avLst/>
          </a:prstGeom>
          <a:noFill/>
          <a:ln>
            <a:noFill/>
          </a:ln>
        </p:spPr>
        <p:txBody>
          <a:bodyPr anchorCtr="0" anchor="t" bIns="91475" lIns="91475" spcFirstLastPara="1" rIns="91475" wrap="square" tIns="91475">
            <a:noAutofit/>
          </a:bodyPr>
          <a:lstStyle/>
          <a:p>
            <a:pPr indent="0" lvl="0" marL="0" rtl="0" algn="l">
              <a:spcBef>
                <a:spcPts val="0"/>
              </a:spcBef>
              <a:spcAft>
                <a:spcPts val="0"/>
              </a:spcAft>
              <a:buClr>
                <a:schemeClr val="dk1"/>
              </a:buClr>
              <a:buSzPts val="2900"/>
              <a:buFont typeface="Arial"/>
              <a:buNone/>
            </a:pPr>
            <a:r>
              <a:rPr b="1" lang="en" sz="4000">
                <a:solidFill>
                  <a:schemeClr val="lt1"/>
                </a:solidFill>
                <a:latin typeface="Proxima Nova"/>
                <a:ea typeface="Proxima Nova"/>
                <a:cs typeface="Proxima Nova"/>
                <a:sym typeface="Proxima Nova"/>
              </a:rPr>
              <a:t>Ginkgo continues to grow our revenue in biopharma</a:t>
            </a:r>
            <a:endParaRPr b="1" sz="4000">
              <a:solidFill>
                <a:schemeClr val="lt1"/>
              </a:solidFill>
              <a:latin typeface="Proxima Nova"/>
              <a:ea typeface="Proxima Nova"/>
              <a:cs typeface="Proxima Nova"/>
              <a:sym typeface="Proxima Nova"/>
            </a:endParaRPr>
          </a:p>
        </p:txBody>
      </p:sp>
      <p:sp>
        <p:nvSpPr>
          <p:cNvPr id="162" name="Google Shape;162;p46"/>
          <p:cNvSpPr/>
          <p:nvPr/>
        </p:nvSpPr>
        <p:spPr>
          <a:xfrm>
            <a:off x="15764575" y="4312600"/>
            <a:ext cx="6434405" cy="1963200"/>
          </a:xfrm>
          <a:prstGeom prst="rect">
            <a:avLst/>
          </a:prstGeom>
          <a:noFill/>
          <a:ln>
            <a:noFill/>
          </a:ln>
        </p:spPr>
        <p:txBody>
          <a:bodyPr anchorCtr="0" anchor="t" bIns="91475" lIns="91475" spcFirstLastPara="1" rIns="91475" wrap="square" tIns="91475">
            <a:noAutofit/>
          </a:bodyPr>
          <a:lstStyle/>
          <a:p>
            <a:pPr indent="0" lvl="0" marL="0" marR="0" rtl="0" algn="l">
              <a:spcBef>
                <a:spcPts val="0"/>
              </a:spcBef>
              <a:spcAft>
                <a:spcPts val="0"/>
              </a:spcAft>
              <a:buClr>
                <a:schemeClr val="dk1"/>
              </a:buClr>
              <a:buSzPts val="1100"/>
              <a:buFont typeface="Arial"/>
              <a:buNone/>
            </a:pPr>
            <a:r>
              <a:rPr b="1" lang="en" sz="4000">
                <a:solidFill>
                  <a:schemeClr val="lt1"/>
                </a:solidFill>
                <a:latin typeface="Proxima Nova"/>
                <a:ea typeface="Proxima Nova"/>
                <a:cs typeface="Proxima Nova"/>
                <a:sym typeface="Proxima Nova"/>
              </a:rPr>
              <a:t>Expansion into direct sales of life science tools &amp; services is opening new markets for our transformational tech</a:t>
            </a:r>
            <a:endParaRPr b="1" sz="4000">
              <a:solidFill>
                <a:schemeClr val="lt1"/>
              </a:solidFill>
              <a:highlight>
                <a:schemeClr val="accent6"/>
              </a:highlight>
              <a:latin typeface="Proxima Nova"/>
              <a:ea typeface="Proxima Nova"/>
              <a:cs typeface="Proxima Nova"/>
              <a:sym typeface="Proxima Nova"/>
            </a:endParaRPr>
          </a:p>
        </p:txBody>
      </p:sp>
      <p:sp>
        <p:nvSpPr>
          <p:cNvPr id="163" name="Google Shape;163;p46"/>
          <p:cNvSpPr txBox="1"/>
          <p:nvPr>
            <p:ph idx="12" type="sldNum"/>
          </p:nvPr>
        </p:nvSpPr>
        <p:spPr>
          <a:xfrm>
            <a:off x="17223354" y="12712701"/>
            <a:ext cx="5487086" cy="730400"/>
          </a:xfrm>
          <a:prstGeom prst="rect">
            <a:avLst/>
          </a:prstGeom>
        </p:spPr>
        <p:txBody>
          <a:bodyPr anchorCtr="0" anchor="ctr" bIns="243825" lIns="243825" spcFirstLastPara="1" rIns="243825" wrap="square" tIns="243825">
            <a:noAutofit/>
          </a:bodyPr>
          <a:lstStyle/>
          <a:p>
            <a:pPr indent="0" lvl="0" marL="0" rtl="0" algn="r">
              <a:spcBef>
                <a:spcPts val="0"/>
              </a:spcBef>
              <a:spcAft>
                <a:spcPts val="0"/>
              </a:spcAft>
              <a:buClr>
                <a:srgbClr val="000000"/>
              </a:buClr>
              <a:buFont typeface="Arial"/>
              <a:buNone/>
            </a:pPr>
            <a:fld id="{00000000-1234-1234-1234-123412341234}" type="slidenum">
              <a:rPr lang="en" sz="3700"/>
              <a:t>‹#›</a:t>
            </a:fld>
            <a:endParaRPr sz="3700"/>
          </a:p>
        </p:txBody>
      </p:sp>
      <p:sp>
        <p:nvSpPr>
          <p:cNvPr id="164" name="Google Shape;164;p46"/>
          <p:cNvSpPr/>
          <p:nvPr/>
        </p:nvSpPr>
        <p:spPr>
          <a:xfrm>
            <a:off x="1199206" y="1150350"/>
            <a:ext cx="5214300" cy="708000"/>
          </a:xfrm>
          <a:prstGeom prst="rect">
            <a:avLst/>
          </a:prstGeom>
          <a:noFill/>
          <a:ln>
            <a:noFill/>
          </a:ln>
        </p:spPr>
        <p:txBody>
          <a:bodyPr anchorCtr="0" anchor="t" bIns="45725" lIns="91475" spcFirstLastPara="1" rIns="91475" wrap="square" tIns="45725">
            <a:noAutofit/>
          </a:bodyPr>
          <a:lstStyle/>
          <a:p>
            <a:pPr indent="0" lvl="0" marL="0" marR="0" rtl="0" algn="l">
              <a:spcBef>
                <a:spcPts val="0"/>
              </a:spcBef>
              <a:spcAft>
                <a:spcPts val="0"/>
              </a:spcAft>
              <a:buNone/>
            </a:pPr>
            <a:r>
              <a:rPr b="1" i="1" lang="en" sz="4800">
                <a:solidFill>
                  <a:schemeClr val="lt1"/>
                </a:solidFill>
                <a:latin typeface="Proxima Nova"/>
                <a:ea typeface="Proxima Nova"/>
                <a:cs typeface="Proxima Nova"/>
                <a:sym typeface="Proxima Nova"/>
              </a:rPr>
              <a:t>We </a:t>
            </a:r>
            <a:r>
              <a:rPr b="1" i="1" lang="en" sz="4800">
                <a:solidFill>
                  <a:schemeClr val="lt1"/>
                </a:solidFill>
                <a:latin typeface="Proxima Nova"/>
                <a:ea typeface="Proxima Nova"/>
                <a:cs typeface="Proxima Nova"/>
                <a:sym typeface="Proxima Nova"/>
              </a:rPr>
              <a:t>believe…</a:t>
            </a:r>
            <a:endParaRPr b="1" i="1" sz="4800">
              <a:solidFill>
                <a:schemeClr val="dk1"/>
              </a:solidFill>
              <a:latin typeface="Proxima Nova"/>
              <a:ea typeface="Proxima Nova"/>
              <a:cs typeface="Proxima Nova"/>
              <a:sym typeface="Proxima Nova"/>
            </a:endParaRPr>
          </a:p>
        </p:txBody>
      </p:sp>
      <p:cxnSp>
        <p:nvCxnSpPr>
          <p:cNvPr id="165" name="Google Shape;165;p46"/>
          <p:cNvCxnSpPr/>
          <p:nvPr/>
        </p:nvCxnSpPr>
        <p:spPr>
          <a:xfrm>
            <a:off x="1317341" y="2079814"/>
            <a:ext cx="3317100" cy="0"/>
          </a:xfrm>
          <a:prstGeom prst="straightConnector1">
            <a:avLst/>
          </a:prstGeom>
          <a:noFill/>
          <a:ln cap="flat" cmpd="sng" w="38100">
            <a:solidFill>
              <a:schemeClr val="lt1"/>
            </a:solidFill>
            <a:prstDash val="solid"/>
            <a:miter lim="800000"/>
            <a:headEnd len="sm" w="sm" type="none"/>
            <a:tailEnd len="sm" w="sm"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69" name="Shape 169"/>
        <p:cNvGrpSpPr/>
        <p:nvPr/>
      </p:nvGrpSpPr>
      <p:grpSpPr>
        <a:xfrm>
          <a:off x="0" y="0"/>
          <a:ext cx="0" cy="0"/>
          <a:chOff x="0" y="0"/>
          <a:chExt cx="0" cy="0"/>
        </a:xfrm>
      </p:grpSpPr>
      <p:sp>
        <p:nvSpPr>
          <p:cNvPr id="170" name="Google Shape;170;p47"/>
          <p:cNvSpPr txBox="1"/>
          <p:nvPr/>
        </p:nvSpPr>
        <p:spPr>
          <a:xfrm>
            <a:off x="1317356" y="2664055"/>
            <a:ext cx="881700" cy="1569900"/>
          </a:xfrm>
          <a:prstGeom prst="rect">
            <a:avLst/>
          </a:prstGeom>
          <a:noFill/>
          <a:ln>
            <a:noFill/>
          </a:ln>
        </p:spPr>
        <p:txBody>
          <a:bodyPr anchorCtr="0" anchor="t" bIns="45725" lIns="91475" spcFirstLastPara="1" rIns="91475" wrap="square" tIns="45725">
            <a:spAutoFit/>
          </a:bodyPr>
          <a:lstStyle/>
          <a:p>
            <a:pPr indent="0" lvl="0" marL="0" marR="0" rtl="0" algn="l">
              <a:spcBef>
                <a:spcPts val="0"/>
              </a:spcBef>
              <a:spcAft>
                <a:spcPts val="0"/>
              </a:spcAft>
              <a:buNone/>
            </a:pPr>
            <a:r>
              <a:rPr b="1" lang="en" sz="9600">
                <a:solidFill>
                  <a:schemeClr val="accent2"/>
                </a:solidFill>
                <a:latin typeface="Proxima Nova"/>
                <a:ea typeface="Proxima Nova"/>
                <a:cs typeface="Proxima Nova"/>
                <a:sym typeface="Proxima Nova"/>
              </a:rPr>
              <a:t>1</a:t>
            </a:r>
            <a:endParaRPr sz="1300">
              <a:solidFill>
                <a:schemeClr val="accent2"/>
              </a:solidFill>
              <a:latin typeface="Proxima Nova"/>
              <a:ea typeface="Proxima Nova"/>
              <a:cs typeface="Proxima Nova"/>
              <a:sym typeface="Proxima Nova"/>
            </a:endParaRPr>
          </a:p>
        </p:txBody>
      </p:sp>
      <p:sp>
        <p:nvSpPr>
          <p:cNvPr id="171" name="Google Shape;171;p47"/>
          <p:cNvSpPr txBox="1"/>
          <p:nvPr/>
        </p:nvSpPr>
        <p:spPr>
          <a:xfrm>
            <a:off x="8362105" y="2664056"/>
            <a:ext cx="1138500" cy="1569900"/>
          </a:xfrm>
          <a:prstGeom prst="rect">
            <a:avLst/>
          </a:prstGeom>
          <a:noFill/>
          <a:ln>
            <a:noFill/>
          </a:ln>
        </p:spPr>
        <p:txBody>
          <a:bodyPr anchorCtr="0" anchor="t" bIns="45725" lIns="91475" spcFirstLastPara="1" rIns="91475" wrap="square" tIns="45725">
            <a:spAutoFit/>
          </a:bodyPr>
          <a:lstStyle/>
          <a:p>
            <a:pPr indent="0" lvl="0" marL="0" marR="0" rtl="0" algn="l">
              <a:spcBef>
                <a:spcPts val="0"/>
              </a:spcBef>
              <a:spcAft>
                <a:spcPts val="0"/>
              </a:spcAft>
              <a:buNone/>
            </a:pPr>
            <a:r>
              <a:rPr b="1" lang="en" sz="9600">
                <a:solidFill>
                  <a:schemeClr val="accent2"/>
                </a:solidFill>
                <a:latin typeface="Proxima Nova"/>
                <a:ea typeface="Proxima Nova"/>
                <a:cs typeface="Proxima Nova"/>
                <a:sym typeface="Proxima Nova"/>
              </a:rPr>
              <a:t>2</a:t>
            </a:r>
            <a:endParaRPr sz="1300">
              <a:solidFill>
                <a:schemeClr val="accent2"/>
              </a:solidFill>
              <a:latin typeface="Proxima Nova"/>
              <a:ea typeface="Proxima Nova"/>
              <a:cs typeface="Proxima Nova"/>
              <a:sym typeface="Proxima Nova"/>
            </a:endParaRPr>
          </a:p>
        </p:txBody>
      </p:sp>
      <p:sp>
        <p:nvSpPr>
          <p:cNvPr id="172" name="Google Shape;172;p47"/>
          <p:cNvSpPr txBox="1"/>
          <p:nvPr/>
        </p:nvSpPr>
        <p:spPr>
          <a:xfrm>
            <a:off x="15729308" y="2664055"/>
            <a:ext cx="1128000" cy="1569900"/>
          </a:xfrm>
          <a:prstGeom prst="rect">
            <a:avLst/>
          </a:prstGeom>
          <a:noFill/>
          <a:ln>
            <a:noFill/>
          </a:ln>
        </p:spPr>
        <p:txBody>
          <a:bodyPr anchorCtr="0" anchor="t" bIns="45725" lIns="91475" spcFirstLastPara="1" rIns="91475" wrap="square" tIns="45725">
            <a:spAutoFit/>
          </a:bodyPr>
          <a:lstStyle/>
          <a:p>
            <a:pPr indent="0" lvl="0" marL="0" marR="0" rtl="0" algn="l">
              <a:lnSpc>
                <a:spcPct val="100000"/>
              </a:lnSpc>
              <a:spcBef>
                <a:spcPts val="0"/>
              </a:spcBef>
              <a:spcAft>
                <a:spcPts val="0"/>
              </a:spcAft>
              <a:buNone/>
            </a:pPr>
            <a:r>
              <a:rPr b="1" lang="en" sz="9600">
                <a:solidFill>
                  <a:schemeClr val="accent2"/>
                </a:solidFill>
                <a:latin typeface="Proxima Nova"/>
                <a:ea typeface="Proxima Nova"/>
                <a:cs typeface="Proxima Nova"/>
                <a:sym typeface="Proxima Nova"/>
              </a:rPr>
              <a:t>3</a:t>
            </a:r>
            <a:endParaRPr sz="1300">
              <a:solidFill>
                <a:schemeClr val="accent2"/>
              </a:solidFill>
              <a:latin typeface="Proxima Nova"/>
              <a:ea typeface="Proxima Nova"/>
              <a:cs typeface="Proxima Nova"/>
              <a:sym typeface="Proxima Nova"/>
            </a:endParaRPr>
          </a:p>
        </p:txBody>
      </p:sp>
      <p:sp>
        <p:nvSpPr>
          <p:cNvPr id="173" name="Google Shape;173;p47"/>
          <p:cNvSpPr/>
          <p:nvPr/>
        </p:nvSpPr>
        <p:spPr>
          <a:xfrm>
            <a:off x="8546113" y="4312600"/>
            <a:ext cx="6227100" cy="1963200"/>
          </a:xfrm>
          <a:prstGeom prst="rect">
            <a:avLst/>
          </a:prstGeom>
          <a:noFill/>
          <a:ln>
            <a:noFill/>
          </a:ln>
        </p:spPr>
        <p:txBody>
          <a:bodyPr anchorCtr="0" anchor="t" bIns="91475" lIns="91475" spcFirstLastPara="1" rIns="91475" wrap="square" tIns="91475">
            <a:noAutofit/>
          </a:bodyPr>
          <a:lstStyle/>
          <a:p>
            <a:pPr indent="0" lvl="0" marL="0" rtl="0" algn="l">
              <a:spcBef>
                <a:spcPts val="0"/>
              </a:spcBef>
              <a:spcAft>
                <a:spcPts val="0"/>
              </a:spcAft>
              <a:buClr>
                <a:schemeClr val="dk1"/>
              </a:buClr>
              <a:buFont typeface="Arial"/>
              <a:buNone/>
            </a:pPr>
            <a:r>
              <a:rPr b="1" lang="en" sz="4000">
                <a:solidFill>
                  <a:schemeClr val="lt2"/>
                </a:solidFill>
                <a:latin typeface="Proxima Nova"/>
                <a:ea typeface="Proxima Nova"/>
                <a:cs typeface="Proxima Nova"/>
                <a:sym typeface="Proxima Nova"/>
              </a:rPr>
              <a:t>Restructuring in mid-2024 has greatly reduced cash opex</a:t>
            </a:r>
            <a:endParaRPr b="1" sz="4000">
              <a:solidFill>
                <a:schemeClr val="lt2"/>
              </a:solidFill>
              <a:latin typeface="Proxima Nova"/>
              <a:ea typeface="Proxima Nova"/>
              <a:cs typeface="Proxima Nova"/>
              <a:sym typeface="Proxima Nova"/>
            </a:endParaRPr>
          </a:p>
          <a:p>
            <a:pPr indent="0" lvl="0" marL="0" rtl="0" algn="l">
              <a:spcBef>
                <a:spcPts val="0"/>
              </a:spcBef>
              <a:spcAft>
                <a:spcPts val="0"/>
              </a:spcAft>
              <a:buClr>
                <a:schemeClr val="dk1"/>
              </a:buClr>
              <a:buSzPts val="2900"/>
              <a:buFont typeface="Arial"/>
              <a:buNone/>
            </a:pPr>
            <a:r>
              <a:t/>
            </a:r>
            <a:endParaRPr b="1" sz="4000">
              <a:solidFill>
                <a:schemeClr val="lt1"/>
              </a:solidFill>
              <a:latin typeface="Proxima Nova"/>
              <a:ea typeface="Proxima Nova"/>
              <a:cs typeface="Proxima Nova"/>
              <a:sym typeface="Proxima Nova"/>
            </a:endParaRPr>
          </a:p>
          <a:p>
            <a:pPr indent="0" lvl="0" marL="0" rtl="0" algn="l">
              <a:spcBef>
                <a:spcPts val="0"/>
              </a:spcBef>
              <a:spcAft>
                <a:spcPts val="0"/>
              </a:spcAft>
              <a:buClr>
                <a:schemeClr val="dk1"/>
              </a:buClr>
              <a:buFont typeface="Arial"/>
              <a:buNone/>
            </a:pPr>
            <a:r>
              <a:rPr b="1" lang="en" sz="4000">
                <a:solidFill>
                  <a:schemeClr val="lt1"/>
                </a:solidFill>
                <a:latin typeface="Proxima Nova"/>
                <a:ea typeface="Proxima Nova"/>
                <a:cs typeface="Proxima Nova"/>
                <a:sym typeface="Proxima Nova"/>
              </a:rPr>
              <a:t> </a:t>
            </a:r>
            <a:endParaRPr b="1" sz="4000">
              <a:solidFill>
                <a:schemeClr val="lt1"/>
              </a:solidFill>
              <a:latin typeface="Proxima Nova"/>
              <a:ea typeface="Proxima Nova"/>
              <a:cs typeface="Proxima Nova"/>
              <a:sym typeface="Proxima Nova"/>
            </a:endParaRPr>
          </a:p>
        </p:txBody>
      </p:sp>
      <p:sp>
        <p:nvSpPr>
          <p:cNvPr id="174" name="Google Shape;174;p47"/>
          <p:cNvSpPr/>
          <p:nvPr/>
        </p:nvSpPr>
        <p:spPr>
          <a:xfrm>
            <a:off x="1341450" y="4312600"/>
            <a:ext cx="6213600" cy="1963200"/>
          </a:xfrm>
          <a:prstGeom prst="rect">
            <a:avLst/>
          </a:prstGeom>
          <a:noFill/>
          <a:ln>
            <a:noFill/>
          </a:ln>
        </p:spPr>
        <p:txBody>
          <a:bodyPr anchorCtr="0" anchor="t" bIns="91475" lIns="91475" spcFirstLastPara="1" rIns="91475" wrap="square" tIns="91475">
            <a:noAutofit/>
          </a:bodyPr>
          <a:lstStyle/>
          <a:p>
            <a:pPr indent="0" lvl="0" marL="0" rtl="0" algn="l">
              <a:spcBef>
                <a:spcPts val="0"/>
              </a:spcBef>
              <a:spcAft>
                <a:spcPts val="0"/>
              </a:spcAft>
              <a:buClr>
                <a:schemeClr val="dk1"/>
              </a:buClr>
              <a:buSzPts val="2900"/>
              <a:buFont typeface="Arial"/>
              <a:buNone/>
            </a:pPr>
            <a:r>
              <a:rPr b="1" lang="en" sz="4000">
                <a:solidFill>
                  <a:schemeClr val="lt1"/>
                </a:solidFill>
                <a:latin typeface="Proxima Nova"/>
                <a:ea typeface="Proxima Nova"/>
                <a:cs typeface="Proxima Nova"/>
                <a:sym typeface="Proxima Nova"/>
              </a:rPr>
              <a:t>Ginkgo continues to grow our revenue in biopharma</a:t>
            </a:r>
            <a:endParaRPr b="1" sz="4000">
              <a:solidFill>
                <a:schemeClr val="lt1"/>
              </a:solidFill>
              <a:latin typeface="Proxima Nova"/>
              <a:ea typeface="Proxima Nova"/>
              <a:cs typeface="Proxima Nova"/>
              <a:sym typeface="Proxima Nova"/>
            </a:endParaRPr>
          </a:p>
        </p:txBody>
      </p:sp>
      <p:sp>
        <p:nvSpPr>
          <p:cNvPr id="175" name="Google Shape;175;p47"/>
          <p:cNvSpPr/>
          <p:nvPr/>
        </p:nvSpPr>
        <p:spPr>
          <a:xfrm>
            <a:off x="15764575" y="4312600"/>
            <a:ext cx="6434400" cy="1963200"/>
          </a:xfrm>
          <a:prstGeom prst="rect">
            <a:avLst/>
          </a:prstGeom>
          <a:noFill/>
          <a:ln>
            <a:noFill/>
          </a:ln>
        </p:spPr>
        <p:txBody>
          <a:bodyPr anchorCtr="0" anchor="t" bIns="91475" lIns="91475" spcFirstLastPara="1" rIns="91475" wrap="square" tIns="91475">
            <a:noAutofit/>
          </a:bodyPr>
          <a:lstStyle/>
          <a:p>
            <a:pPr indent="0" lvl="0" marL="0" marR="0" rtl="0" algn="l">
              <a:spcBef>
                <a:spcPts val="0"/>
              </a:spcBef>
              <a:spcAft>
                <a:spcPts val="0"/>
              </a:spcAft>
              <a:buClr>
                <a:schemeClr val="dk1"/>
              </a:buClr>
              <a:buSzPts val="1100"/>
              <a:buFont typeface="Arial"/>
              <a:buNone/>
            </a:pPr>
            <a:r>
              <a:rPr b="1" lang="en" sz="4000">
                <a:solidFill>
                  <a:schemeClr val="lt2"/>
                </a:solidFill>
                <a:latin typeface="Proxima Nova"/>
                <a:ea typeface="Proxima Nova"/>
                <a:cs typeface="Proxima Nova"/>
                <a:sym typeface="Proxima Nova"/>
              </a:rPr>
              <a:t>Expansion into direct sales of life science tools &amp; services is opening new markets for our transformational tech</a:t>
            </a:r>
            <a:endParaRPr b="1" sz="4000">
              <a:solidFill>
                <a:schemeClr val="lt2"/>
              </a:solidFill>
              <a:highlight>
                <a:schemeClr val="accent6"/>
              </a:highlight>
              <a:latin typeface="Proxima Nova"/>
              <a:ea typeface="Proxima Nova"/>
              <a:cs typeface="Proxima Nova"/>
              <a:sym typeface="Proxima Nova"/>
            </a:endParaRPr>
          </a:p>
        </p:txBody>
      </p:sp>
      <p:sp>
        <p:nvSpPr>
          <p:cNvPr id="176" name="Google Shape;176;p47"/>
          <p:cNvSpPr txBox="1"/>
          <p:nvPr>
            <p:ph idx="12" type="sldNum"/>
          </p:nvPr>
        </p:nvSpPr>
        <p:spPr>
          <a:xfrm>
            <a:off x="17223354" y="12712701"/>
            <a:ext cx="5487000" cy="730500"/>
          </a:xfrm>
          <a:prstGeom prst="rect">
            <a:avLst/>
          </a:prstGeom>
        </p:spPr>
        <p:txBody>
          <a:bodyPr anchorCtr="0" anchor="ctr" bIns="243825" lIns="243825" spcFirstLastPara="1" rIns="243825" wrap="square" tIns="243825">
            <a:noAutofit/>
          </a:bodyPr>
          <a:lstStyle/>
          <a:p>
            <a:pPr indent="0" lvl="0" marL="0" rtl="0" algn="r">
              <a:spcBef>
                <a:spcPts val="0"/>
              </a:spcBef>
              <a:spcAft>
                <a:spcPts val="0"/>
              </a:spcAft>
              <a:buClr>
                <a:srgbClr val="000000"/>
              </a:buClr>
              <a:buFont typeface="Arial"/>
              <a:buNone/>
            </a:pPr>
            <a:fld id="{00000000-1234-1234-1234-123412341234}" type="slidenum">
              <a:rPr lang="en" sz="3700"/>
              <a:t>‹#›</a:t>
            </a:fld>
            <a:endParaRPr sz="3700"/>
          </a:p>
        </p:txBody>
      </p:sp>
      <p:cxnSp>
        <p:nvCxnSpPr>
          <p:cNvPr id="177" name="Google Shape;177;p47"/>
          <p:cNvCxnSpPr/>
          <p:nvPr/>
        </p:nvCxnSpPr>
        <p:spPr>
          <a:xfrm rot="10800000">
            <a:off x="1377767" y="5935500"/>
            <a:ext cx="6100800" cy="0"/>
          </a:xfrm>
          <a:prstGeom prst="straightConnector1">
            <a:avLst/>
          </a:prstGeom>
          <a:noFill/>
          <a:ln cap="flat" cmpd="sng" w="76200">
            <a:solidFill>
              <a:srgbClr val="08C5A0"/>
            </a:solidFill>
            <a:prstDash val="solid"/>
            <a:miter lim="800000"/>
            <a:headEnd len="sm" w="sm" type="none"/>
            <a:tailEnd len="sm" w="sm" type="none"/>
          </a:ln>
        </p:spPr>
      </p:cxnSp>
      <p:sp>
        <p:nvSpPr>
          <p:cNvPr id="178" name="Google Shape;178;p47"/>
          <p:cNvSpPr/>
          <p:nvPr/>
        </p:nvSpPr>
        <p:spPr>
          <a:xfrm>
            <a:off x="1199206" y="1150350"/>
            <a:ext cx="5214300" cy="708000"/>
          </a:xfrm>
          <a:prstGeom prst="rect">
            <a:avLst/>
          </a:prstGeom>
          <a:noFill/>
          <a:ln>
            <a:noFill/>
          </a:ln>
        </p:spPr>
        <p:txBody>
          <a:bodyPr anchorCtr="0" anchor="t" bIns="45725" lIns="91475" spcFirstLastPara="1" rIns="91475" wrap="square" tIns="45725">
            <a:noAutofit/>
          </a:bodyPr>
          <a:lstStyle/>
          <a:p>
            <a:pPr indent="0" lvl="0" marL="0" marR="0" rtl="0" algn="l">
              <a:spcBef>
                <a:spcPts val="0"/>
              </a:spcBef>
              <a:spcAft>
                <a:spcPts val="0"/>
              </a:spcAft>
              <a:buNone/>
            </a:pPr>
            <a:r>
              <a:rPr b="1" i="1" lang="en" sz="4800">
                <a:solidFill>
                  <a:schemeClr val="lt1"/>
                </a:solidFill>
                <a:latin typeface="Proxima Nova"/>
                <a:ea typeface="Proxima Nova"/>
                <a:cs typeface="Proxima Nova"/>
                <a:sym typeface="Proxima Nova"/>
              </a:rPr>
              <a:t>We </a:t>
            </a:r>
            <a:r>
              <a:rPr b="1" i="1" lang="en" sz="4800">
                <a:solidFill>
                  <a:schemeClr val="lt1"/>
                </a:solidFill>
                <a:latin typeface="Proxima Nova"/>
                <a:ea typeface="Proxima Nova"/>
                <a:cs typeface="Proxima Nova"/>
                <a:sym typeface="Proxima Nova"/>
              </a:rPr>
              <a:t>believe…</a:t>
            </a:r>
            <a:endParaRPr b="1" i="1" sz="4800">
              <a:solidFill>
                <a:schemeClr val="dk1"/>
              </a:solidFill>
              <a:latin typeface="Proxima Nova"/>
              <a:ea typeface="Proxima Nova"/>
              <a:cs typeface="Proxima Nova"/>
              <a:sym typeface="Proxima Nova"/>
            </a:endParaRPr>
          </a:p>
        </p:txBody>
      </p:sp>
      <p:cxnSp>
        <p:nvCxnSpPr>
          <p:cNvPr id="179" name="Google Shape;179;p47"/>
          <p:cNvCxnSpPr/>
          <p:nvPr/>
        </p:nvCxnSpPr>
        <p:spPr>
          <a:xfrm>
            <a:off x="1317341" y="2079814"/>
            <a:ext cx="3317100" cy="0"/>
          </a:xfrm>
          <a:prstGeom prst="straightConnector1">
            <a:avLst/>
          </a:prstGeom>
          <a:noFill/>
          <a:ln cap="flat" cmpd="sng" w="38100">
            <a:solidFill>
              <a:schemeClr val="lt1"/>
            </a:solidFill>
            <a:prstDash val="solid"/>
            <a:miter lim="800000"/>
            <a:headEnd len="sm" w="sm" type="none"/>
            <a:tailEnd len="sm" w="sm"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48"/>
          <p:cNvSpPr/>
          <p:nvPr/>
        </p:nvSpPr>
        <p:spPr>
          <a:xfrm>
            <a:off x="547950" y="5413499"/>
            <a:ext cx="3728700" cy="1238100"/>
          </a:xfrm>
          <a:prstGeom prst="roundRect">
            <a:avLst>
              <a:gd fmla="val 16667" name="adj"/>
            </a:avLst>
          </a:prstGeom>
          <a:noFill/>
          <a:ln cap="flat" cmpd="sng" w="9525">
            <a:solidFill>
              <a:srgbClr val="9E9E9E"/>
            </a:solidFill>
            <a:prstDash val="solid"/>
            <a:round/>
            <a:headEnd len="sm" w="sm" type="none"/>
            <a:tailEnd len="sm" w="sm" type="none"/>
          </a:ln>
          <a:effectLst>
            <a:outerShdw blurRad="228600" rotWithShape="0" algn="bl" dir="3600000" dist="114300">
              <a:srgbClr val="000000">
                <a:alpha val="10000"/>
              </a:srgbClr>
            </a:outerShdw>
          </a:effectLst>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None/>
            </a:pPr>
            <a:r>
              <a:t/>
            </a:r>
            <a:endParaRPr sz="2700">
              <a:solidFill>
                <a:srgbClr val="4B61FF"/>
              </a:solidFill>
              <a:latin typeface="Helvetica Neue"/>
              <a:ea typeface="Helvetica Neue"/>
              <a:cs typeface="Helvetica Neue"/>
              <a:sym typeface="Helvetica Neue"/>
            </a:endParaRPr>
          </a:p>
        </p:txBody>
      </p:sp>
      <p:sp>
        <p:nvSpPr>
          <p:cNvPr id="185" name="Google Shape;185;p48"/>
          <p:cNvSpPr/>
          <p:nvPr/>
        </p:nvSpPr>
        <p:spPr>
          <a:xfrm>
            <a:off x="547952" y="8426143"/>
            <a:ext cx="3728700" cy="1238100"/>
          </a:xfrm>
          <a:prstGeom prst="roundRect">
            <a:avLst>
              <a:gd fmla="val 16667" name="adj"/>
            </a:avLst>
          </a:prstGeom>
          <a:noFill/>
          <a:ln cap="flat" cmpd="sng" w="9525">
            <a:solidFill>
              <a:srgbClr val="9E9E9E"/>
            </a:solidFill>
            <a:prstDash val="solid"/>
            <a:round/>
            <a:headEnd len="sm" w="sm" type="none"/>
            <a:tailEnd len="sm" w="sm" type="none"/>
          </a:ln>
          <a:effectLst>
            <a:outerShdw blurRad="228600" rotWithShape="0" algn="bl" dir="3600000" dist="114300">
              <a:srgbClr val="000000">
                <a:alpha val="10000"/>
              </a:srgbClr>
            </a:outerShdw>
          </a:effectLst>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None/>
            </a:pPr>
            <a:r>
              <a:t/>
            </a:r>
            <a:endParaRPr sz="2700">
              <a:solidFill>
                <a:srgbClr val="4B61FF"/>
              </a:solidFill>
              <a:latin typeface="Helvetica Neue"/>
              <a:ea typeface="Helvetica Neue"/>
              <a:cs typeface="Helvetica Neue"/>
              <a:sym typeface="Helvetica Neue"/>
            </a:endParaRPr>
          </a:p>
        </p:txBody>
      </p:sp>
      <p:sp>
        <p:nvSpPr>
          <p:cNvPr id="186" name="Google Shape;186;p48"/>
          <p:cNvSpPr/>
          <p:nvPr/>
        </p:nvSpPr>
        <p:spPr>
          <a:xfrm>
            <a:off x="4648708" y="6919811"/>
            <a:ext cx="3728700" cy="1238100"/>
          </a:xfrm>
          <a:prstGeom prst="roundRect">
            <a:avLst>
              <a:gd fmla="val 16667" name="adj"/>
            </a:avLst>
          </a:prstGeom>
          <a:noFill/>
          <a:ln cap="flat" cmpd="sng" w="9525">
            <a:solidFill>
              <a:srgbClr val="9E9E9E"/>
            </a:solidFill>
            <a:prstDash val="solid"/>
            <a:round/>
            <a:headEnd len="sm" w="sm" type="none"/>
            <a:tailEnd len="sm" w="sm" type="none"/>
          </a:ln>
          <a:effectLst>
            <a:outerShdw blurRad="228600" rotWithShape="0" algn="bl" dir="3600000" dist="114300">
              <a:srgbClr val="000000">
                <a:alpha val="10000"/>
              </a:srgbClr>
            </a:outerShdw>
          </a:effectLst>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None/>
            </a:pPr>
            <a:r>
              <a:t/>
            </a:r>
            <a:endParaRPr sz="2700">
              <a:solidFill>
                <a:srgbClr val="4B61FF"/>
              </a:solidFill>
              <a:latin typeface="Helvetica Neue"/>
              <a:ea typeface="Helvetica Neue"/>
              <a:cs typeface="Helvetica Neue"/>
              <a:sym typeface="Helvetica Neue"/>
            </a:endParaRPr>
          </a:p>
        </p:txBody>
      </p:sp>
      <p:sp>
        <p:nvSpPr>
          <p:cNvPr id="187" name="Google Shape;187;p48"/>
          <p:cNvSpPr/>
          <p:nvPr/>
        </p:nvSpPr>
        <p:spPr>
          <a:xfrm>
            <a:off x="547950" y="6919821"/>
            <a:ext cx="3728700" cy="1238100"/>
          </a:xfrm>
          <a:prstGeom prst="roundRect">
            <a:avLst>
              <a:gd fmla="val 16667" name="adj"/>
            </a:avLst>
          </a:prstGeom>
          <a:noFill/>
          <a:ln cap="flat" cmpd="sng" w="9525">
            <a:solidFill>
              <a:srgbClr val="9E9E9E"/>
            </a:solidFill>
            <a:prstDash val="solid"/>
            <a:round/>
            <a:headEnd len="sm" w="sm" type="none"/>
            <a:tailEnd len="sm" w="sm" type="none"/>
          </a:ln>
          <a:effectLst>
            <a:outerShdw blurRad="228600" rotWithShape="0" algn="bl" dir="3600000" dist="114300">
              <a:srgbClr val="000000">
                <a:alpha val="10000"/>
              </a:srgbClr>
            </a:outerShdw>
          </a:effectLst>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None/>
            </a:pPr>
            <a:r>
              <a:t/>
            </a:r>
            <a:endParaRPr sz="2700">
              <a:solidFill>
                <a:srgbClr val="4B61FF"/>
              </a:solidFill>
              <a:latin typeface="Helvetica Neue"/>
              <a:ea typeface="Helvetica Neue"/>
              <a:cs typeface="Helvetica Neue"/>
              <a:sym typeface="Helvetica Neue"/>
            </a:endParaRPr>
          </a:p>
        </p:txBody>
      </p:sp>
      <p:sp>
        <p:nvSpPr>
          <p:cNvPr id="188" name="Google Shape;188;p48"/>
          <p:cNvSpPr/>
          <p:nvPr/>
        </p:nvSpPr>
        <p:spPr>
          <a:xfrm>
            <a:off x="4648702" y="5413489"/>
            <a:ext cx="3728700" cy="1238100"/>
          </a:xfrm>
          <a:prstGeom prst="roundRect">
            <a:avLst>
              <a:gd fmla="val 16667" name="adj"/>
            </a:avLst>
          </a:prstGeom>
          <a:noFill/>
          <a:ln cap="flat" cmpd="sng" w="9525">
            <a:solidFill>
              <a:srgbClr val="9E9E9E"/>
            </a:solidFill>
            <a:prstDash val="solid"/>
            <a:round/>
            <a:headEnd len="sm" w="sm" type="none"/>
            <a:tailEnd len="sm" w="sm" type="none"/>
          </a:ln>
          <a:effectLst>
            <a:outerShdw blurRad="228600" rotWithShape="0" algn="bl" dir="3600000" dist="114300">
              <a:srgbClr val="000000">
                <a:alpha val="10000"/>
              </a:srgbClr>
            </a:outerShdw>
          </a:effectLst>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None/>
            </a:pPr>
            <a:r>
              <a:t/>
            </a:r>
            <a:endParaRPr sz="2700">
              <a:solidFill>
                <a:srgbClr val="4B61FF"/>
              </a:solidFill>
              <a:latin typeface="Helvetica Neue"/>
              <a:ea typeface="Helvetica Neue"/>
              <a:cs typeface="Helvetica Neue"/>
              <a:sym typeface="Helvetica Neue"/>
            </a:endParaRPr>
          </a:p>
        </p:txBody>
      </p:sp>
      <p:sp>
        <p:nvSpPr>
          <p:cNvPr id="189" name="Google Shape;189;p48"/>
          <p:cNvSpPr txBox="1"/>
          <p:nvPr/>
        </p:nvSpPr>
        <p:spPr>
          <a:xfrm>
            <a:off x="580050" y="427600"/>
            <a:ext cx="8690700" cy="31170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 sz="7500">
                <a:latin typeface="Proxima Nova"/>
                <a:ea typeface="Proxima Nova"/>
                <a:cs typeface="Proxima Nova"/>
                <a:sym typeface="Proxima Nova"/>
              </a:rPr>
              <a:t>Ginkgo continued to grow our biopharma business in 2024 </a:t>
            </a:r>
            <a:endParaRPr sz="7500">
              <a:latin typeface="Proxima Nova"/>
              <a:ea typeface="Proxima Nova"/>
              <a:cs typeface="Proxima Nova"/>
              <a:sym typeface="Proxima Nova"/>
            </a:endParaRPr>
          </a:p>
        </p:txBody>
      </p:sp>
      <p:pic>
        <p:nvPicPr>
          <p:cNvPr id="190" name="Google Shape;190;p48"/>
          <p:cNvPicPr preferRelativeResize="0"/>
          <p:nvPr/>
        </p:nvPicPr>
        <p:blipFill rotWithShape="1">
          <a:blip r:embed="rId3">
            <a:alphaModFix/>
          </a:blip>
          <a:srcRect b="459" l="15703" r="18372" t="11083"/>
          <a:stretch/>
        </p:blipFill>
        <p:spPr>
          <a:xfrm>
            <a:off x="9669825" y="0"/>
            <a:ext cx="13629300" cy="13716000"/>
          </a:xfrm>
          <a:prstGeom prst="roundRect">
            <a:avLst>
              <a:gd fmla="val 0" name="adj"/>
            </a:avLst>
          </a:prstGeom>
          <a:noFill/>
          <a:ln>
            <a:noFill/>
          </a:ln>
        </p:spPr>
      </p:pic>
      <p:sp>
        <p:nvSpPr>
          <p:cNvPr id="191" name="Google Shape;191;p48"/>
          <p:cNvSpPr txBox="1"/>
          <p:nvPr/>
        </p:nvSpPr>
        <p:spPr>
          <a:xfrm>
            <a:off x="580050" y="4381675"/>
            <a:ext cx="8103300" cy="819000"/>
          </a:xfrm>
          <a:prstGeom prst="rect">
            <a:avLst/>
          </a:prstGeom>
          <a:noFill/>
          <a:ln>
            <a:noFill/>
          </a:ln>
        </p:spPr>
        <p:txBody>
          <a:bodyPr anchorCtr="0" anchor="b" bIns="0" lIns="0" spcFirstLastPara="1" rIns="0" wrap="square" tIns="0">
            <a:spAutoFit/>
          </a:bodyPr>
          <a:lstStyle/>
          <a:p>
            <a:pPr indent="0" lvl="0" marL="0" rtl="0" algn="l">
              <a:lnSpc>
                <a:spcPct val="95000"/>
              </a:lnSpc>
              <a:spcBef>
                <a:spcPts val="0"/>
              </a:spcBef>
              <a:spcAft>
                <a:spcPts val="0"/>
              </a:spcAft>
              <a:buNone/>
            </a:pPr>
            <a:r>
              <a:rPr b="1" lang="en" sz="2800">
                <a:latin typeface="Proxima Nova"/>
                <a:ea typeface="Proxima Nova"/>
                <a:cs typeface="Proxima Nova"/>
                <a:sym typeface="Proxima Nova"/>
              </a:rPr>
              <a:t>More than 40 </a:t>
            </a:r>
            <a:r>
              <a:rPr b="1" lang="en" sz="2800">
                <a:latin typeface="Proxima Nova"/>
                <a:ea typeface="Proxima Nova"/>
                <a:cs typeface="Proxima Nova"/>
                <a:sym typeface="Proxima Nova"/>
              </a:rPr>
              <a:t>ongoing </a:t>
            </a:r>
            <a:endParaRPr b="1" sz="2800">
              <a:latin typeface="Proxima Nova"/>
              <a:ea typeface="Proxima Nova"/>
              <a:cs typeface="Proxima Nova"/>
              <a:sym typeface="Proxima Nova"/>
            </a:endParaRPr>
          </a:p>
          <a:p>
            <a:pPr indent="0" lvl="0" marL="0" rtl="0" algn="l">
              <a:lnSpc>
                <a:spcPct val="95000"/>
              </a:lnSpc>
              <a:spcBef>
                <a:spcPts val="0"/>
              </a:spcBef>
              <a:spcAft>
                <a:spcPts val="0"/>
              </a:spcAft>
              <a:buNone/>
            </a:pPr>
            <a:r>
              <a:rPr b="1" lang="en" sz="2800">
                <a:latin typeface="Proxima Nova"/>
                <a:ea typeface="Proxima Nova"/>
                <a:cs typeface="Proxima Nova"/>
                <a:sym typeface="Proxima Nova"/>
              </a:rPr>
              <a:t>biopharma</a:t>
            </a:r>
            <a:r>
              <a:rPr b="1" lang="en" sz="2800">
                <a:latin typeface="Proxima Nova"/>
                <a:ea typeface="Proxima Nova"/>
                <a:cs typeface="Proxima Nova"/>
                <a:sym typeface="Proxima Nova"/>
              </a:rPr>
              <a:t> partnered programs:</a:t>
            </a:r>
            <a:endParaRPr b="1" sz="2800">
              <a:latin typeface="Proxima Nova"/>
              <a:ea typeface="Proxima Nova"/>
              <a:cs typeface="Proxima Nova"/>
              <a:sym typeface="Proxima Nova"/>
            </a:endParaRPr>
          </a:p>
        </p:txBody>
      </p:sp>
      <p:pic>
        <p:nvPicPr>
          <p:cNvPr id="192" name="Google Shape;192;p48"/>
          <p:cNvPicPr preferRelativeResize="0"/>
          <p:nvPr/>
        </p:nvPicPr>
        <p:blipFill>
          <a:blip r:embed="rId4">
            <a:alphaModFix/>
          </a:blip>
          <a:stretch>
            <a:fillRect/>
          </a:stretch>
        </p:blipFill>
        <p:spPr>
          <a:xfrm>
            <a:off x="5614571" y="7171483"/>
            <a:ext cx="1797007" cy="734956"/>
          </a:xfrm>
          <a:prstGeom prst="rect">
            <a:avLst/>
          </a:prstGeom>
          <a:noFill/>
          <a:ln>
            <a:noFill/>
          </a:ln>
        </p:spPr>
      </p:pic>
      <p:pic>
        <p:nvPicPr>
          <p:cNvPr id="193" name="Google Shape;193;p48"/>
          <p:cNvPicPr preferRelativeResize="0"/>
          <p:nvPr/>
        </p:nvPicPr>
        <p:blipFill>
          <a:blip r:embed="rId5">
            <a:alphaModFix/>
          </a:blip>
          <a:stretch>
            <a:fillRect/>
          </a:stretch>
        </p:blipFill>
        <p:spPr>
          <a:xfrm>
            <a:off x="1025697" y="8740626"/>
            <a:ext cx="2773247" cy="609334"/>
          </a:xfrm>
          <a:prstGeom prst="rect">
            <a:avLst/>
          </a:prstGeom>
          <a:noFill/>
          <a:ln>
            <a:noFill/>
          </a:ln>
        </p:spPr>
      </p:pic>
      <p:pic>
        <p:nvPicPr>
          <p:cNvPr id="194" name="Google Shape;194;p48"/>
          <p:cNvPicPr preferRelativeResize="0"/>
          <p:nvPr/>
        </p:nvPicPr>
        <p:blipFill rotWithShape="1">
          <a:blip r:embed="rId6">
            <a:alphaModFix/>
          </a:blip>
          <a:srcRect b="24230" l="9290" r="10064" t="21852"/>
          <a:stretch/>
        </p:blipFill>
        <p:spPr>
          <a:xfrm>
            <a:off x="1313344" y="5700657"/>
            <a:ext cx="2197949" cy="663785"/>
          </a:xfrm>
          <a:prstGeom prst="rect">
            <a:avLst/>
          </a:prstGeom>
          <a:noFill/>
          <a:ln>
            <a:noFill/>
          </a:ln>
        </p:spPr>
      </p:pic>
      <p:pic>
        <p:nvPicPr>
          <p:cNvPr id="195" name="Google Shape;195;p48"/>
          <p:cNvPicPr preferRelativeResize="0"/>
          <p:nvPr/>
        </p:nvPicPr>
        <p:blipFill rotWithShape="1">
          <a:blip r:embed="rId7">
            <a:alphaModFix/>
          </a:blip>
          <a:srcRect b="27898" l="0" r="0" t="31681"/>
          <a:stretch/>
        </p:blipFill>
        <p:spPr>
          <a:xfrm>
            <a:off x="1425051" y="7139935"/>
            <a:ext cx="1974533" cy="798071"/>
          </a:xfrm>
          <a:prstGeom prst="rect">
            <a:avLst/>
          </a:prstGeom>
          <a:noFill/>
          <a:ln>
            <a:noFill/>
          </a:ln>
        </p:spPr>
      </p:pic>
      <p:grpSp>
        <p:nvGrpSpPr>
          <p:cNvPr id="196" name="Google Shape;196;p48"/>
          <p:cNvGrpSpPr/>
          <p:nvPr/>
        </p:nvGrpSpPr>
        <p:grpSpPr>
          <a:xfrm>
            <a:off x="5310881" y="5775490"/>
            <a:ext cx="2403641" cy="514099"/>
            <a:chOff x="14784950" y="11351950"/>
            <a:chExt cx="2663019" cy="569576"/>
          </a:xfrm>
        </p:grpSpPr>
        <p:pic>
          <p:nvPicPr>
            <p:cNvPr id="197" name="Google Shape;197;p48"/>
            <p:cNvPicPr preferRelativeResize="0"/>
            <p:nvPr/>
          </p:nvPicPr>
          <p:blipFill rotWithShape="1">
            <a:blip r:embed="rId8">
              <a:alphaModFix/>
            </a:blip>
            <a:srcRect b="19080" l="19084" r="29970" t="0"/>
            <a:stretch/>
          </p:blipFill>
          <p:spPr>
            <a:xfrm>
              <a:off x="14784950" y="11351950"/>
              <a:ext cx="488991" cy="569576"/>
            </a:xfrm>
            <a:prstGeom prst="rect">
              <a:avLst/>
            </a:prstGeom>
            <a:noFill/>
            <a:ln>
              <a:noFill/>
            </a:ln>
          </p:spPr>
        </p:pic>
        <p:pic>
          <p:nvPicPr>
            <p:cNvPr id="198" name="Google Shape;198;p48"/>
            <p:cNvPicPr preferRelativeResize="0"/>
            <p:nvPr/>
          </p:nvPicPr>
          <p:blipFill rotWithShape="1">
            <a:blip r:embed="rId9">
              <a:alphaModFix/>
            </a:blip>
            <a:srcRect b="51541" l="0" r="0" t="0"/>
            <a:stretch/>
          </p:blipFill>
          <p:spPr>
            <a:xfrm>
              <a:off x="15368031" y="11596699"/>
              <a:ext cx="2079939" cy="314003"/>
            </a:xfrm>
            <a:prstGeom prst="rect">
              <a:avLst/>
            </a:prstGeom>
            <a:noFill/>
            <a:ln>
              <a:noFill/>
            </a:ln>
          </p:spPr>
        </p:pic>
      </p:grpSp>
      <p:sp>
        <p:nvSpPr>
          <p:cNvPr id="199" name="Google Shape;199;p48"/>
          <p:cNvSpPr txBox="1"/>
          <p:nvPr/>
        </p:nvSpPr>
        <p:spPr>
          <a:xfrm>
            <a:off x="580050" y="10603475"/>
            <a:ext cx="8103300" cy="1228200"/>
          </a:xfrm>
          <a:prstGeom prst="rect">
            <a:avLst/>
          </a:prstGeom>
          <a:noFill/>
          <a:ln>
            <a:noFill/>
          </a:ln>
        </p:spPr>
        <p:txBody>
          <a:bodyPr anchorCtr="0" anchor="b" bIns="0" lIns="0" spcFirstLastPara="1" rIns="0" wrap="square" tIns="0">
            <a:spAutoFit/>
          </a:bodyPr>
          <a:lstStyle/>
          <a:p>
            <a:pPr indent="0" lvl="0" marL="0" rtl="0" algn="l">
              <a:lnSpc>
                <a:spcPct val="95000"/>
              </a:lnSpc>
              <a:spcBef>
                <a:spcPts val="0"/>
              </a:spcBef>
              <a:spcAft>
                <a:spcPts val="0"/>
              </a:spcAft>
              <a:buNone/>
            </a:pPr>
            <a:r>
              <a:rPr b="1" lang="en" sz="2800">
                <a:latin typeface="Proxima Nova"/>
                <a:ea typeface="Proxima Nova"/>
                <a:cs typeface="Proxima Nova"/>
                <a:sym typeface="Proxima Nova"/>
              </a:rPr>
              <a:t>More than 90 </a:t>
            </a:r>
            <a:r>
              <a:rPr b="1" lang="en" sz="2800">
                <a:latin typeface="Proxima Nova"/>
                <a:ea typeface="Proxima Nova"/>
                <a:cs typeface="Proxima Nova"/>
                <a:sym typeface="Proxima Nova"/>
              </a:rPr>
              <a:t>ongoing </a:t>
            </a:r>
            <a:r>
              <a:rPr b="1" lang="en" sz="2800">
                <a:latin typeface="Proxima Nova"/>
                <a:ea typeface="Proxima Nova"/>
                <a:cs typeface="Proxima Nova"/>
                <a:sym typeface="Proxima Nova"/>
              </a:rPr>
              <a:t>industrial biotech, food &amp; ag, consumer, and government partnered programs:</a:t>
            </a:r>
            <a:endParaRPr b="1" sz="2800">
              <a:latin typeface="Proxima Nova"/>
              <a:ea typeface="Proxima Nova"/>
              <a:cs typeface="Proxima Nova"/>
              <a:sym typeface="Proxima Nova"/>
            </a:endParaRPr>
          </a:p>
        </p:txBody>
      </p:sp>
      <p:sp>
        <p:nvSpPr>
          <p:cNvPr id="200" name="Google Shape;200;p48"/>
          <p:cNvSpPr/>
          <p:nvPr/>
        </p:nvSpPr>
        <p:spPr>
          <a:xfrm>
            <a:off x="547952" y="12008896"/>
            <a:ext cx="3728700" cy="1238100"/>
          </a:xfrm>
          <a:prstGeom prst="roundRect">
            <a:avLst>
              <a:gd fmla="val 16667" name="adj"/>
            </a:avLst>
          </a:prstGeom>
          <a:noFill/>
          <a:ln cap="flat" cmpd="sng" w="9525">
            <a:solidFill>
              <a:srgbClr val="9E9E9E"/>
            </a:solidFill>
            <a:prstDash val="solid"/>
            <a:round/>
            <a:headEnd len="sm" w="sm" type="none"/>
            <a:tailEnd len="sm" w="sm" type="none"/>
          </a:ln>
          <a:effectLst>
            <a:outerShdw blurRad="228600" rotWithShape="0" algn="bl" dir="3600000" dist="114300">
              <a:srgbClr val="000000">
                <a:alpha val="10000"/>
              </a:srgbClr>
            </a:outerShdw>
          </a:effectLst>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None/>
            </a:pPr>
            <a:r>
              <a:t/>
            </a:r>
            <a:endParaRPr sz="2700">
              <a:solidFill>
                <a:srgbClr val="4B61FF"/>
              </a:solidFill>
              <a:latin typeface="Helvetica Neue"/>
              <a:ea typeface="Helvetica Neue"/>
              <a:cs typeface="Helvetica Neue"/>
              <a:sym typeface="Helvetica Neue"/>
            </a:endParaRPr>
          </a:p>
        </p:txBody>
      </p:sp>
      <p:pic>
        <p:nvPicPr>
          <p:cNvPr id="201" name="Google Shape;201;p48"/>
          <p:cNvPicPr preferRelativeResize="0"/>
          <p:nvPr/>
        </p:nvPicPr>
        <p:blipFill>
          <a:blip r:embed="rId10">
            <a:alphaModFix/>
          </a:blip>
          <a:stretch>
            <a:fillRect/>
          </a:stretch>
        </p:blipFill>
        <p:spPr>
          <a:xfrm>
            <a:off x="1902075" y="12117723"/>
            <a:ext cx="1020452" cy="1020452"/>
          </a:xfrm>
          <a:prstGeom prst="rect">
            <a:avLst/>
          </a:prstGeom>
          <a:noFill/>
          <a:ln>
            <a:noFill/>
          </a:ln>
        </p:spPr>
      </p:pic>
      <p:sp>
        <p:nvSpPr>
          <p:cNvPr id="202" name="Google Shape;202;p48"/>
          <p:cNvSpPr/>
          <p:nvPr/>
        </p:nvSpPr>
        <p:spPr>
          <a:xfrm>
            <a:off x="4648708" y="12008896"/>
            <a:ext cx="3728700" cy="1238100"/>
          </a:xfrm>
          <a:prstGeom prst="roundRect">
            <a:avLst>
              <a:gd fmla="val 16667" name="adj"/>
            </a:avLst>
          </a:prstGeom>
          <a:noFill/>
          <a:ln cap="flat" cmpd="sng" w="9525">
            <a:solidFill>
              <a:srgbClr val="9E9E9E"/>
            </a:solidFill>
            <a:prstDash val="solid"/>
            <a:round/>
            <a:headEnd len="sm" w="sm" type="none"/>
            <a:tailEnd len="sm" w="sm" type="none"/>
          </a:ln>
          <a:effectLst>
            <a:outerShdw blurRad="228600" rotWithShape="0" algn="bl" dir="3600000" dist="114300">
              <a:srgbClr val="000000">
                <a:alpha val="10000"/>
              </a:srgbClr>
            </a:outerShdw>
          </a:effectLst>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None/>
            </a:pPr>
            <a:r>
              <a:t/>
            </a:r>
            <a:endParaRPr sz="2700">
              <a:solidFill>
                <a:srgbClr val="4B61FF"/>
              </a:solidFill>
              <a:latin typeface="Helvetica Neue"/>
              <a:ea typeface="Helvetica Neue"/>
              <a:cs typeface="Helvetica Neue"/>
              <a:sym typeface="Helvetica Neue"/>
            </a:endParaRPr>
          </a:p>
        </p:txBody>
      </p:sp>
      <p:pic>
        <p:nvPicPr>
          <p:cNvPr id="203" name="Google Shape;203;p48"/>
          <p:cNvPicPr preferRelativeResize="0"/>
          <p:nvPr/>
        </p:nvPicPr>
        <p:blipFill>
          <a:blip r:embed="rId11">
            <a:alphaModFix/>
          </a:blip>
          <a:stretch>
            <a:fillRect/>
          </a:stretch>
        </p:blipFill>
        <p:spPr>
          <a:xfrm>
            <a:off x="5861838" y="12156888"/>
            <a:ext cx="1301724" cy="942126"/>
          </a:xfrm>
          <a:prstGeom prst="rect">
            <a:avLst/>
          </a:prstGeom>
          <a:noFill/>
          <a:ln>
            <a:noFill/>
          </a:ln>
        </p:spPr>
      </p:pic>
      <p:sp>
        <p:nvSpPr>
          <p:cNvPr id="204" name="Google Shape;204;p48"/>
          <p:cNvSpPr/>
          <p:nvPr/>
        </p:nvSpPr>
        <p:spPr>
          <a:xfrm>
            <a:off x="4648733" y="8426111"/>
            <a:ext cx="3728700" cy="1238100"/>
          </a:xfrm>
          <a:prstGeom prst="roundRect">
            <a:avLst>
              <a:gd fmla="val 16667" name="adj"/>
            </a:avLst>
          </a:prstGeom>
          <a:noFill/>
          <a:ln cap="flat" cmpd="sng" w="9525">
            <a:solidFill>
              <a:srgbClr val="9E9E9E"/>
            </a:solidFill>
            <a:prstDash val="solid"/>
            <a:round/>
            <a:headEnd len="sm" w="sm" type="none"/>
            <a:tailEnd len="sm" w="sm" type="none"/>
          </a:ln>
          <a:effectLst>
            <a:outerShdw blurRad="228600" rotWithShape="0" algn="bl" dir="3600000" dist="114300">
              <a:srgbClr val="000000">
                <a:alpha val="10000"/>
              </a:srgbClr>
            </a:outerShdw>
          </a:effectLst>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None/>
            </a:pPr>
            <a:r>
              <a:t/>
            </a:r>
            <a:endParaRPr sz="2700">
              <a:solidFill>
                <a:srgbClr val="4B61FF"/>
              </a:solidFill>
              <a:latin typeface="Helvetica Neue"/>
              <a:ea typeface="Helvetica Neue"/>
              <a:cs typeface="Helvetica Neue"/>
              <a:sym typeface="Helvetica Neue"/>
            </a:endParaRPr>
          </a:p>
        </p:txBody>
      </p:sp>
      <p:pic>
        <p:nvPicPr>
          <p:cNvPr id="205" name="Google Shape;205;p48"/>
          <p:cNvPicPr preferRelativeResize="0"/>
          <p:nvPr/>
        </p:nvPicPr>
        <p:blipFill rotWithShape="1">
          <a:blip r:embed="rId12">
            <a:alphaModFix/>
          </a:blip>
          <a:srcRect b="33347" l="0" r="0" t="30416"/>
          <a:stretch/>
        </p:blipFill>
        <p:spPr>
          <a:xfrm>
            <a:off x="5594350" y="8712376"/>
            <a:ext cx="1836698" cy="6655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49"/>
          <p:cNvSpPr/>
          <p:nvPr/>
        </p:nvSpPr>
        <p:spPr>
          <a:xfrm>
            <a:off x="10000050" y="4265776"/>
            <a:ext cx="12626400" cy="2563200"/>
          </a:xfrm>
          <a:prstGeom prst="roundRect">
            <a:avLst>
              <a:gd fmla="val 16667" name="adj"/>
            </a:avLst>
          </a:prstGeom>
          <a:solidFill>
            <a:srgbClr val="D1FBF1"/>
          </a:solidFill>
          <a:ln>
            <a:noFill/>
          </a:ln>
        </p:spPr>
        <p:txBody>
          <a:bodyPr anchorCtr="0" anchor="ctr" bIns="243825" lIns="2258550" spcFirstLastPara="1" rIns="457200" wrap="square" tIns="243825">
            <a:noAutofit/>
          </a:bodyPr>
          <a:lstStyle/>
          <a:p>
            <a:pPr indent="0" lvl="0" marL="0" marR="0" rtl="0" algn="l">
              <a:lnSpc>
                <a:spcPct val="100000"/>
              </a:lnSpc>
              <a:spcBef>
                <a:spcPts val="0"/>
              </a:spcBef>
              <a:spcAft>
                <a:spcPts val="0"/>
              </a:spcAft>
              <a:buNone/>
            </a:pPr>
            <a:r>
              <a:rPr lang="en" sz="3100">
                <a:solidFill>
                  <a:schemeClr val="dk2"/>
                </a:solidFill>
                <a:latin typeface="Proxima Nova"/>
                <a:ea typeface="Proxima Nova"/>
                <a:cs typeface="Proxima Nova"/>
                <a:sym typeface="Proxima Nova"/>
              </a:rPr>
              <a:t>Completion of the first milestone of the </a:t>
            </a:r>
            <a:r>
              <a:rPr lang="en" sz="3100" u="sng">
                <a:solidFill>
                  <a:schemeClr val="hlink"/>
                </a:solidFill>
                <a:latin typeface="Proxima Nova"/>
                <a:ea typeface="Proxima Nova"/>
                <a:cs typeface="Proxima Nova"/>
                <a:sym typeface="Proxima Nova"/>
                <a:hlinkClick r:id="rId3"/>
              </a:rPr>
              <a:t>previously announced partnership with Merck</a:t>
            </a:r>
            <a:endParaRPr sz="3100">
              <a:solidFill>
                <a:schemeClr val="dk2"/>
              </a:solidFill>
              <a:latin typeface="Proxima Nova"/>
              <a:ea typeface="Proxima Nova"/>
              <a:cs typeface="Proxima Nova"/>
              <a:sym typeface="Proxima Nova"/>
            </a:endParaRPr>
          </a:p>
        </p:txBody>
      </p:sp>
      <p:sp>
        <p:nvSpPr>
          <p:cNvPr id="211" name="Google Shape;211;p49"/>
          <p:cNvSpPr/>
          <p:nvPr/>
        </p:nvSpPr>
        <p:spPr>
          <a:xfrm>
            <a:off x="10000050" y="7173060"/>
            <a:ext cx="12626400" cy="2563200"/>
          </a:xfrm>
          <a:prstGeom prst="roundRect">
            <a:avLst>
              <a:gd fmla="val 16667" name="adj"/>
            </a:avLst>
          </a:prstGeom>
          <a:solidFill>
            <a:srgbClr val="CCF1F7"/>
          </a:solidFill>
          <a:ln>
            <a:noFill/>
          </a:ln>
        </p:spPr>
        <p:txBody>
          <a:bodyPr anchorCtr="0" anchor="ctr" bIns="243825" lIns="2258550" spcFirstLastPara="1" rIns="457200" wrap="square" tIns="243825">
            <a:noAutofit/>
          </a:bodyPr>
          <a:lstStyle/>
          <a:p>
            <a:pPr indent="0" lvl="0" marL="0" marR="0" rtl="0" algn="l">
              <a:lnSpc>
                <a:spcPct val="100000"/>
              </a:lnSpc>
              <a:spcBef>
                <a:spcPts val="0"/>
              </a:spcBef>
              <a:spcAft>
                <a:spcPts val="0"/>
              </a:spcAft>
              <a:buNone/>
            </a:pPr>
            <a:r>
              <a:t/>
            </a:r>
            <a:endParaRPr sz="3100">
              <a:solidFill>
                <a:schemeClr val="dk2"/>
              </a:solidFill>
              <a:latin typeface="Proxima Nova"/>
              <a:ea typeface="Proxima Nova"/>
              <a:cs typeface="Proxima Nova"/>
              <a:sym typeface="Proxima Nova"/>
            </a:endParaRPr>
          </a:p>
          <a:p>
            <a:pPr indent="0" lvl="0" marL="0" marR="0" rtl="0" algn="l">
              <a:lnSpc>
                <a:spcPct val="100000"/>
              </a:lnSpc>
              <a:spcBef>
                <a:spcPts val="0"/>
              </a:spcBef>
              <a:spcAft>
                <a:spcPts val="0"/>
              </a:spcAft>
              <a:buNone/>
            </a:pPr>
            <a:r>
              <a:rPr lang="en" sz="3100">
                <a:solidFill>
                  <a:schemeClr val="dk2"/>
                </a:solidFill>
                <a:latin typeface="Proxima Nova"/>
                <a:ea typeface="Proxima Nova"/>
                <a:cs typeface="Proxima Nova"/>
                <a:sym typeface="Proxima Nova"/>
              </a:rPr>
              <a:t>As part of this milestone completion, </a:t>
            </a:r>
            <a:r>
              <a:rPr lang="en" sz="3100">
                <a:solidFill>
                  <a:schemeClr val="dk2"/>
                </a:solidFill>
                <a:latin typeface="Proxima Nova"/>
                <a:ea typeface="Proxima Nova"/>
                <a:cs typeface="Proxima Nova"/>
                <a:sym typeface="Proxima Nova"/>
              </a:rPr>
              <a:t>Ginkgo received a research milestone payment of $9 million in cash</a:t>
            </a:r>
            <a:r>
              <a:rPr lang="en" sz="3100">
                <a:solidFill>
                  <a:schemeClr val="dk2"/>
                </a:solidFill>
                <a:latin typeface="Proxima Nova"/>
                <a:ea typeface="Proxima Nova"/>
                <a:cs typeface="Proxima Nova"/>
                <a:sym typeface="Proxima Nova"/>
              </a:rPr>
              <a:t> in Q4 2024 </a:t>
            </a:r>
            <a:endParaRPr sz="3100">
              <a:solidFill>
                <a:schemeClr val="dk2"/>
              </a:solidFill>
              <a:latin typeface="Proxima Nova"/>
              <a:ea typeface="Proxima Nova"/>
              <a:cs typeface="Proxima Nova"/>
              <a:sym typeface="Proxima Nova"/>
            </a:endParaRPr>
          </a:p>
          <a:p>
            <a:pPr indent="0" lvl="0" marL="0" marR="0" rtl="0" algn="l">
              <a:lnSpc>
                <a:spcPct val="100000"/>
              </a:lnSpc>
              <a:spcBef>
                <a:spcPts val="0"/>
              </a:spcBef>
              <a:spcAft>
                <a:spcPts val="0"/>
              </a:spcAft>
              <a:buNone/>
            </a:pPr>
            <a:r>
              <a:t/>
            </a:r>
            <a:endParaRPr sz="3100">
              <a:solidFill>
                <a:schemeClr val="dk2"/>
              </a:solidFill>
              <a:latin typeface="Proxima Nova"/>
              <a:ea typeface="Proxima Nova"/>
              <a:cs typeface="Proxima Nova"/>
              <a:sym typeface="Proxima Nova"/>
            </a:endParaRPr>
          </a:p>
        </p:txBody>
      </p:sp>
      <p:sp>
        <p:nvSpPr>
          <p:cNvPr id="212" name="Google Shape;212;p49"/>
          <p:cNvSpPr/>
          <p:nvPr/>
        </p:nvSpPr>
        <p:spPr>
          <a:xfrm>
            <a:off x="10000050" y="10080344"/>
            <a:ext cx="12626400" cy="2563200"/>
          </a:xfrm>
          <a:prstGeom prst="roundRect">
            <a:avLst>
              <a:gd fmla="val 16667" name="adj"/>
            </a:avLst>
          </a:prstGeom>
          <a:solidFill>
            <a:srgbClr val="FAECFA"/>
          </a:solidFill>
          <a:ln>
            <a:noFill/>
          </a:ln>
        </p:spPr>
        <p:txBody>
          <a:bodyPr anchorCtr="0" anchor="ctr" bIns="243825" lIns="2258550" spcFirstLastPara="1" rIns="457200" wrap="square" tIns="243825">
            <a:noAutofit/>
          </a:bodyPr>
          <a:lstStyle/>
          <a:p>
            <a:pPr indent="0" lvl="0" marL="0" marR="0" rtl="0" algn="l">
              <a:lnSpc>
                <a:spcPct val="100000"/>
              </a:lnSpc>
              <a:spcBef>
                <a:spcPts val="0"/>
              </a:spcBef>
              <a:spcAft>
                <a:spcPts val="0"/>
              </a:spcAft>
              <a:buNone/>
            </a:pPr>
            <a:r>
              <a:rPr lang="en" sz="3100">
                <a:solidFill>
                  <a:schemeClr val="dk2"/>
                </a:solidFill>
                <a:latin typeface="Proxima Nova"/>
                <a:ea typeface="Proxima Nova"/>
                <a:cs typeface="Proxima Nova"/>
                <a:sym typeface="Proxima Nova"/>
              </a:rPr>
              <a:t>With Stage 1 complete, Merck and Ginkgo will move to Stage 2 focused on continuing to improve the production process</a:t>
            </a:r>
            <a:endParaRPr sz="3100">
              <a:solidFill>
                <a:schemeClr val="dk2"/>
              </a:solidFill>
              <a:latin typeface="Proxima Nova"/>
              <a:ea typeface="Proxima Nova"/>
              <a:cs typeface="Proxima Nova"/>
              <a:sym typeface="Proxima Nova"/>
            </a:endParaRPr>
          </a:p>
        </p:txBody>
      </p:sp>
      <p:sp>
        <p:nvSpPr>
          <p:cNvPr id="213" name="Google Shape;213;p49"/>
          <p:cNvSpPr/>
          <p:nvPr/>
        </p:nvSpPr>
        <p:spPr>
          <a:xfrm>
            <a:off x="0" y="0"/>
            <a:ext cx="9529200" cy="13716000"/>
          </a:xfrm>
          <a:prstGeom prst="rect">
            <a:avLst/>
          </a:prstGeom>
          <a:solidFill>
            <a:srgbClr val="F3F3F3">
              <a:alpha val="50000"/>
            </a:srgbClr>
          </a:solidFill>
          <a:ln>
            <a:noFill/>
          </a:ln>
        </p:spPr>
        <p:txBody>
          <a:bodyPr anchorCtr="0" anchor="ctr" bIns="91400" lIns="91400" spcFirstLastPara="1" rIns="91400" wrap="square" tIns="91400">
            <a:noAutofit/>
          </a:bodyPr>
          <a:lstStyle/>
          <a:p>
            <a:pPr indent="0" lvl="0" marL="0" rtl="0" algn="ctr">
              <a:spcBef>
                <a:spcPts val="0"/>
              </a:spcBef>
              <a:spcAft>
                <a:spcPts val="0"/>
              </a:spcAft>
              <a:buNone/>
            </a:pPr>
            <a:r>
              <a:t/>
            </a:r>
            <a:endParaRPr sz="1300"/>
          </a:p>
        </p:txBody>
      </p:sp>
      <p:sp>
        <p:nvSpPr>
          <p:cNvPr id="214" name="Google Shape;214;p49"/>
          <p:cNvSpPr txBox="1"/>
          <p:nvPr/>
        </p:nvSpPr>
        <p:spPr>
          <a:xfrm>
            <a:off x="10000037" y="762000"/>
            <a:ext cx="11710200" cy="9048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2900"/>
              <a:buFont typeface="Arial"/>
              <a:buNone/>
            </a:pPr>
            <a:r>
              <a:t/>
            </a:r>
            <a:endParaRPr b="1" sz="4800">
              <a:solidFill>
                <a:schemeClr val="dk1"/>
              </a:solidFill>
              <a:latin typeface="Proxima Nova"/>
              <a:ea typeface="Proxima Nova"/>
              <a:cs typeface="Proxima Nova"/>
              <a:sym typeface="Proxima Nova"/>
            </a:endParaRPr>
          </a:p>
          <a:p>
            <a:pPr indent="0" lvl="0" marL="0" rtl="0" algn="l">
              <a:lnSpc>
                <a:spcPct val="90000"/>
              </a:lnSpc>
              <a:spcBef>
                <a:spcPts val="2700"/>
              </a:spcBef>
              <a:spcAft>
                <a:spcPts val="0"/>
              </a:spcAft>
              <a:buClr>
                <a:schemeClr val="dk1"/>
              </a:buClr>
              <a:buSzPts val="2900"/>
              <a:buFont typeface="Arial"/>
              <a:buNone/>
            </a:pPr>
            <a:r>
              <a:t/>
            </a:r>
            <a:endParaRPr b="1" sz="4800">
              <a:solidFill>
                <a:schemeClr val="dk1"/>
              </a:solidFill>
              <a:latin typeface="Proxima Nova"/>
              <a:ea typeface="Proxima Nova"/>
              <a:cs typeface="Proxima Nova"/>
              <a:sym typeface="Proxima Nova"/>
            </a:endParaRPr>
          </a:p>
          <a:p>
            <a:pPr indent="0" lvl="0" marL="0" rtl="0" algn="l">
              <a:lnSpc>
                <a:spcPct val="90000"/>
              </a:lnSpc>
              <a:spcBef>
                <a:spcPts val="2700"/>
              </a:spcBef>
              <a:spcAft>
                <a:spcPts val="0"/>
              </a:spcAft>
              <a:buClr>
                <a:schemeClr val="dk1"/>
              </a:buClr>
              <a:buSzPts val="1100"/>
              <a:buFont typeface="Arial"/>
              <a:buNone/>
            </a:pPr>
            <a:r>
              <a:t/>
            </a:r>
            <a:endParaRPr b="1" sz="4800">
              <a:solidFill>
                <a:schemeClr val="dk1"/>
              </a:solidFill>
              <a:latin typeface="Proxima Nova"/>
              <a:ea typeface="Proxima Nova"/>
              <a:cs typeface="Proxima Nova"/>
              <a:sym typeface="Proxima Nova"/>
            </a:endParaRPr>
          </a:p>
          <a:p>
            <a:pPr indent="0" lvl="0" marL="0" rtl="0" algn="l">
              <a:lnSpc>
                <a:spcPct val="90000"/>
              </a:lnSpc>
              <a:spcBef>
                <a:spcPts val="2700"/>
              </a:spcBef>
              <a:spcAft>
                <a:spcPts val="2700"/>
              </a:spcAft>
              <a:buClr>
                <a:schemeClr val="dk1"/>
              </a:buClr>
              <a:buSzPts val="1100"/>
              <a:buFont typeface="Arial"/>
              <a:buNone/>
            </a:pPr>
            <a:r>
              <a:t/>
            </a:r>
            <a:endParaRPr b="1" sz="4800">
              <a:solidFill>
                <a:schemeClr val="dk1"/>
              </a:solidFill>
              <a:latin typeface="Proxima Nova"/>
              <a:ea typeface="Proxima Nova"/>
              <a:cs typeface="Proxima Nova"/>
              <a:sym typeface="Proxima Nova"/>
            </a:endParaRPr>
          </a:p>
        </p:txBody>
      </p:sp>
      <p:sp>
        <p:nvSpPr>
          <p:cNvPr id="215" name="Google Shape;215;p49">
            <a:hlinkClick r:id="rId4"/>
          </p:cNvPr>
          <p:cNvSpPr/>
          <p:nvPr/>
        </p:nvSpPr>
        <p:spPr>
          <a:xfrm>
            <a:off x="642225" y="689926"/>
            <a:ext cx="8261100" cy="12275100"/>
          </a:xfrm>
          <a:prstGeom prst="roundRect">
            <a:avLst>
              <a:gd fmla="val 8955" name="adj"/>
            </a:avLst>
          </a:prstGeom>
          <a:solidFill>
            <a:srgbClr val="FFFFFF"/>
          </a:solidFill>
          <a:ln cap="flat" cmpd="sng" w="9525">
            <a:solidFill>
              <a:srgbClr val="EFEFEF"/>
            </a:solidFill>
            <a:prstDash val="solid"/>
            <a:round/>
            <a:headEnd len="sm" w="sm" type="none"/>
            <a:tailEnd len="sm" w="sm" type="none"/>
          </a:ln>
          <a:effectLst>
            <a:outerShdw blurRad="57150" rotWithShape="0" algn="bl" dir="5400000" dist="19050">
              <a:srgbClr val="000000">
                <a:alpha val="10000"/>
              </a:srgbClr>
            </a:outerShdw>
          </a:effectLst>
        </p:spPr>
        <p:txBody>
          <a:bodyPr anchorCtr="0" anchor="ctr" bIns="243825" lIns="243825" spcFirstLastPara="1" rIns="243825" wrap="square" tIns="243825">
            <a:noAutofit/>
          </a:bodyPr>
          <a:lstStyle/>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Arial"/>
              <a:ea typeface="Arial"/>
              <a:cs typeface="Arial"/>
              <a:sym typeface="Arial"/>
            </a:endParaRPr>
          </a:p>
        </p:txBody>
      </p:sp>
      <p:sp>
        <p:nvSpPr>
          <p:cNvPr id="216" name="Google Shape;216;p49">
            <a:hlinkClick r:id="rId5"/>
          </p:cNvPr>
          <p:cNvSpPr txBox="1"/>
          <p:nvPr/>
        </p:nvSpPr>
        <p:spPr>
          <a:xfrm>
            <a:off x="1071850" y="1186925"/>
            <a:ext cx="7443600" cy="3934500"/>
          </a:xfrm>
          <a:prstGeom prst="rect">
            <a:avLst/>
          </a:prstGeom>
          <a:noFill/>
          <a:ln>
            <a:noFill/>
          </a:ln>
        </p:spPr>
        <p:txBody>
          <a:bodyPr anchorCtr="0" anchor="t" bIns="91400" lIns="91400" spcFirstLastPara="1" rIns="91400" wrap="square" tIns="91400">
            <a:noAutofit/>
          </a:bodyPr>
          <a:lstStyle/>
          <a:p>
            <a:pPr indent="0" lvl="0" marL="0" rtl="0" algn="l">
              <a:spcBef>
                <a:spcPts val="0"/>
              </a:spcBef>
              <a:spcAft>
                <a:spcPts val="0"/>
              </a:spcAft>
              <a:buClr>
                <a:schemeClr val="dk1"/>
              </a:buClr>
              <a:buSzPts val="1100"/>
              <a:buFont typeface="Arial"/>
              <a:buNone/>
            </a:pPr>
            <a:r>
              <a:rPr b="1" lang="en" sz="4000">
                <a:solidFill>
                  <a:schemeClr val="accent1"/>
                </a:solidFill>
                <a:latin typeface="Merriweather"/>
                <a:ea typeface="Merriweather"/>
                <a:cs typeface="Merriweather"/>
                <a:sym typeface="Merriweather"/>
              </a:rPr>
              <a:t>Ginkgo Bioworks Advances Collaboration with Merck to Improve Biologics Manufacturing</a:t>
            </a:r>
            <a:endParaRPr b="1" sz="4000">
              <a:solidFill>
                <a:schemeClr val="accent1"/>
              </a:solidFill>
              <a:latin typeface="Merriweather"/>
              <a:ea typeface="Merriweather"/>
              <a:cs typeface="Merriweather"/>
              <a:sym typeface="Merriweather"/>
            </a:endParaRPr>
          </a:p>
          <a:p>
            <a:pPr indent="0" lvl="0" marL="0" rtl="0" algn="l">
              <a:spcBef>
                <a:spcPts val="0"/>
              </a:spcBef>
              <a:spcAft>
                <a:spcPts val="0"/>
              </a:spcAft>
              <a:buNone/>
            </a:pPr>
            <a:r>
              <a:t/>
            </a:r>
            <a:endParaRPr b="1" sz="4000">
              <a:solidFill>
                <a:schemeClr val="dk1"/>
              </a:solidFill>
              <a:latin typeface="Merriweather"/>
              <a:ea typeface="Merriweather"/>
              <a:cs typeface="Merriweather"/>
              <a:sym typeface="Merriweather"/>
            </a:endParaRPr>
          </a:p>
        </p:txBody>
      </p:sp>
      <p:sp>
        <p:nvSpPr>
          <p:cNvPr id="217" name="Google Shape;217;p49">
            <a:hlinkClick r:id="rId6"/>
          </p:cNvPr>
          <p:cNvSpPr txBox="1"/>
          <p:nvPr/>
        </p:nvSpPr>
        <p:spPr>
          <a:xfrm>
            <a:off x="1276950" y="3925400"/>
            <a:ext cx="6975300" cy="7203600"/>
          </a:xfrm>
          <a:prstGeom prst="rect">
            <a:avLst/>
          </a:prstGeom>
          <a:noFill/>
          <a:ln>
            <a:noFill/>
          </a:ln>
        </p:spPr>
        <p:txBody>
          <a:bodyPr anchorCtr="0" anchor="t" bIns="91400" lIns="91400" spcFirstLastPara="1" rIns="91400" wrap="square" tIns="91400">
            <a:spAutoFit/>
          </a:bodyPr>
          <a:lstStyle/>
          <a:p>
            <a:pPr indent="0" lvl="0" marL="45720" rtl="0" algn="l">
              <a:lnSpc>
                <a:spcPct val="120000"/>
              </a:lnSpc>
              <a:spcBef>
                <a:spcPts val="1000"/>
              </a:spcBef>
              <a:spcAft>
                <a:spcPts val="1300"/>
              </a:spcAft>
              <a:buNone/>
            </a:pPr>
            <a:r>
              <a:rPr lang="en" sz="2400">
                <a:solidFill>
                  <a:schemeClr val="dk2"/>
                </a:solidFill>
                <a:latin typeface="Merriweather"/>
                <a:ea typeface="Merriweather"/>
                <a:cs typeface="Merriweather"/>
                <a:sym typeface="Merriweather"/>
              </a:rPr>
              <a:t>We're excited to achieve the first milestone of our collaboration with Merck and continue our work to improve biologic manufacturing production.</a:t>
            </a:r>
            <a:r>
              <a:rPr b="1" lang="en" sz="2400">
                <a:solidFill>
                  <a:schemeClr val="dk2"/>
                </a:solidFill>
                <a:highlight>
                  <a:schemeClr val="accent4"/>
                </a:highlight>
                <a:latin typeface="Merriweather"/>
                <a:ea typeface="Merriweather"/>
                <a:cs typeface="Merriweather"/>
                <a:sym typeface="Merriweather"/>
              </a:rPr>
              <a:t> It’s very meaningful when our team can drive impactful and technically innovative work like this, especially when we’re working shoulder-to-shoulder with counterparts like the team at Merck.</a:t>
            </a:r>
            <a:r>
              <a:rPr lang="en" sz="2400">
                <a:solidFill>
                  <a:schemeClr val="dk2"/>
                </a:solidFill>
                <a:latin typeface="Merriweather"/>
                <a:ea typeface="Merriweather"/>
                <a:cs typeface="Merriweather"/>
                <a:sym typeface="Merriweather"/>
              </a:rPr>
              <a:t> As we go into the next phase of this project, we’ll continue to deploy the strain engineering, high-throughput screening and process development capabilities, as well as the assets and know-how that make Ginkgo a unique and powerful partner to top pharmaceutical companies.</a:t>
            </a:r>
            <a:endParaRPr sz="2400">
              <a:solidFill>
                <a:schemeClr val="dk2"/>
              </a:solidFill>
              <a:latin typeface="Merriweather"/>
              <a:ea typeface="Merriweather"/>
              <a:cs typeface="Merriweather"/>
              <a:sym typeface="Merriweather"/>
            </a:endParaRPr>
          </a:p>
        </p:txBody>
      </p:sp>
      <p:sp>
        <p:nvSpPr>
          <p:cNvPr id="218" name="Google Shape;218;p49"/>
          <p:cNvSpPr txBox="1"/>
          <p:nvPr/>
        </p:nvSpPr>
        <p:spPr>
          <a:xfrm>
            <a:off x="2896456" y="12264266"/>
            <a:ext cx="5336700" cy="660000"/>
          </a:xfrm>
          <a:prstGeom prst="rect">
            <a:avLst/>
          </a:prstGeom>
          <a:noFill/>
          <a:ln>
            <a:noFill/>
          </a:ln>
        </p:spPr>
        <p:txBody>
          <a:bodyPr anchorCtr="0" anchor="t" bIns="91400" lIns="91400" spcFirstLastPara="1" rIns="91400" wrap="square" tIns="91400">
            <a:noAutofit/>
          </a:bodyPr>
          <a:lstStyle/>
          <a:p>
            <a:pPr indent="0" lvl="0" marL="0" rtl="0" algn="r">
              <a:spcBef>
                <a:spcPts val="0"/>
              </a:spcBef>
              <a:spcAft>
                <a:spcPts val="0"/>
              </a:spcAft>
              <a:buNone/>
            </a:pPr>
            <a:r>
              <a:rPr b="1" lang="en" sz="2100">
                <a:solidFill>
                  <a:srgbClr val="B7B7B7"/>
                </a:solidFill>
                <a:latin typeface="Proxima Nova"/>
                <a:ea typeface="Proxima Nova"/>
                <a:cs typeface="Proxima Nova"/>
                <a:sym typeface="Proxima Nova"/>
              </a:rPr>
              <a:t>November 12, 2024</a:t>
            </a:r>
            <a:endParaRPr b="1" sz="500">
              <a:solidFill>
                <a:srgbClr val="B7B7B7"/>
              </a:solidFill>
            </a:endParaRPr>
          </a:p>
        </p:txBody>
      </p:sp>
      <p:sp>
        <p:nvSpPr>
          <p:cNvPr id="219" name="Google Shape;219;p49"/>
          <p:cNvSpPr txBox="1"/>
          <p:nvPr>
            <p:ph type="title"/>
          </p:nvPr>
        </p:nvSpPr>
        <p:spPr>
          <a:xfrm>
            <a:off x="10000025" y="1105000"/>
            <a:ext cx="12395400" cy="2553600"/>
          </a:xfrm>
          <a:prstGeom prst="rect">
            <a:avLst/>
          </a:prstGeom>
          <a:noFill/>
          <a:ln>
            <a:noFill/>
          </a:ln>
        </p:spPr>
        <p:txBody>
          <a:bodyPr anchorCtr="0" anchor="ctr" bIns="91425" lIns="0" spcFirstLastPara="1" rIns="91425" wrap="square" tIns="91425">
            <a:spAutoFit/>
          </a:bodyPr>
          <a:lstStyle/>
          <a:p>
            <a:pPr indent="0" lvl="0" marL="0" rtl="0" algn="l">
              <a:lnSpc>
                <a:spcPct val="90000"/>
              </a:lnSpc>
              <a:spcBef>
                <a:spcPts val="0"/>
              </a:spcBef>
              <a:spcAft>
                <a:spcPts val="0"/>
              </a:spcAft>
              <a:buNone/>
            </a:pPr>
            <a:r>
              <a:rPr lang="en" sz="5700">
                <a:latin typeface="Proxima Nova"/>
                <a:ea typeface="Proxima Nova"/>
                <a:cs typeface="Proxima Nova"/>
                <a:sym typeface="Proxima Nova"/>
              </a:rPr>
              <a:t>Ginkgo continues to deliver for its customers as it reaches a major research milestone with Merck</a:t>
            </a:r>
            <a:endParaRPr sz="5700">
              <a:latin typeface="Proxima Nova"/>
              <a:ea typeface="Proxima Nova"/>
              <a:cs typeface="Proxima Nova"/>
              <a:sym typeface="Proxima Nova"/>
            </a:endParaRPr>
          </a:p>
        </p:txBody>
      </p:sp>
      <p:sp>
        <p:nvSpPr>
          <p:cNvPr id="220" name="Google Shape;220;p49"/>
          <p:cNvSpPr txBox="1"/>
          <p:nvPr/>
        </p:nvSpPr>
        <p:spPr>
          <a:xfrm>
            <a:off x="10789830" y="4818800"/>
            <a:ext cx="881700" cy="14778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 sz="9600">
                <a:solidFill>
                  <a:schemeClr val="accent1"/>
                </a:solidFill>
                <a:latin typeface="Proxima Nova"/>
                <a:ea typeface="Proxima Nova"/>
                <a:cs typeface="Proxima Nova"/>
                <a:sym typeface="Proxima Nova"/>
              </a:rPr>
              <a:t>1</a:t>
            </a:r>
            <a:endParaRPr sz="1300">
              <a:solidFill>
                <a:schemeClr val="accent1"/>
              </a:solidFill>
              <a:latin typeface="Proxima Nova"/>
              <a:ea typeface="Proxima Nova"/>
              <a:cs typeface="Proxima Nova"/>
              <a:sym typeface="Proxima Nova"/>
            </a:endParaRPr>
          </a:p>
        </p:txBody>
      </p:sp>
      <p:sp>
        <p:nvSpPr>
          <p:cNvPr id="221" name="Google Shape;221;p49"/>
          <p:cNvSpPr txBox="1"/>
          <p:nvPr/>
        </p:nvSpPr>
        <p:spPr>
          <a:xfrm>
            <a:off x="10666680" y="10612695"/>
            <a:ext cx="1128000" cy="147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 sz="9600">
                <a:solidFill>
                  <a:srgbClr val="4258A5"/>
                </a:solidFill>
                <a:latin typeface="Proxima Nova"/>
                <a:ea typeface="Proxima Nova"/>
                <a:cs typeface="Proxima Nova"/>
                <a:sym typeface="Proxima Nova"/>
              </a:rPr>
              <a:t>3</a:t>
            </a:r>
            <a:endParaRPr sz="1300">
              <a:solidFill>
                <a:srgbClr val="4258A5"/>
              </a:solidFill>
              <a:latin typeface="Proxima Nova"/>
              <a:ea typeface="Proxima Nova"/>
              <a:cs typeface="Proxima Nova"/>
              <a:sym typeface="Proxima Nova"/>
            </a:endParaRPr>
          </a:p>
        </p:txBody>
      </p:sp>
      <p:sp>
        <p:nvSpPr>
          <p:cNvPr id="222" name="Google Shape;222;p49"/>
          <p:cNvSpPr txBox="1"/>
          <p:nvPr/>
        </p:nvSpPr>
        <p:spPr>
          <a:xfrm>
            <a:off x="10661430" y="7695335"/>
            <a:ext cx="1138500" cy="14778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 sz="9600">
                <a:solidFill>
                  <a:srgbClr val="126680"/>
                </a:solidFill>
                <a:latin typeface="Proxima Nova"/>
                <a:ea typeface="Proxima Nova"/>
                <a:cs typeface="Proxima Nova"/>
                <a:sym typeface="Proxima Nova"/>
              </a:rPr>
              <a:t>2</a:t>
            </a:r>
            <a:endParaRPr sz="1300">
              <a:solidFill>
                <a:srgbClr val="126680"/>
              </a:solidFill>
              <a:latin typeface="Proxima Nova"/>
              <a:ea typeface="Proxima Nova"/>
              <a:cs typeface="Proxima Nova"/>
              <a:sym typeface="Proxima Nova"/>
            </a:endParaRPr>
          </a:p>
        </p:txBody>
      </p:sp>
      <p:pic>
        <p:nvPicPr>
          <p:cNvPr id="223" name="Google Shape;223;p49"/>
          <p:cNvPicPr preferRelativeResize="0"/>
          <p:nvPr/>
        </p:nvPicPr>
        <p:blipFill>
          <a:blip r:embed="rId7">
            <a:alphaModFix/>
          </a:blip>
          <a:stretch>
            <a:fillRect/>
          </a:stretch>
        </p:blipFill>
        <p:spPr>
          <a:xfrm>
            <a:off x="20628573" y="444997"/>
            <a:ext cx="2201452" cy="659999"/>
          </a:xfrm>
          <a:prstGeom prst="rect">
            <a:avLst/>
          </a:prstGeom>
          <a:noFill/>
          <a:ln>
            <a:noFill/>
          </a:ln>
        </p:spPr>
      </p:pic>
      <p:sp>
        <p:nvSpPr>
          <p:cNvPr id="224" name="Google Shape;224;p49"/>
          <p:cNvSpPr txBox="1"/>
          <p:nvPr/>
        </p:nvSpPr>
        <p:spPr>
          <a:xfrm>
            <a:off x="5869288" y="11481875"/>
            <a:ext cx="2429400" cy="904800"/>
          </a:xfrm>
          <a:prstGeom prst="rect">
            <a:avLst/>
          </a:prstGeom>
          <a:noFill/>
          <a:ln>
            <a:noFill/>
          </a:ln>
        </p:spPr>
        <p:txBody>
          <a:bodyPr anchorCtr="0" anchor="ctr" bIns="243825" lIns="243825" spcFirstLastPara="1" rIns="243825" wrap="square" tIns="243825">
            <a:noAutofit/>
          </a:bodyPr>
          <a:lstStyle/>
          <a:p>
            <a:pPr indent="0" lvl="0" marL="0" rtl="0" algn="r">
              <a:spcBef>
                <a:spcPts val="0"/>
              </a:spcBef>
              <a:spcAft>
                <a:spcPts val="0"/>
              </a:spcAft>
              <a:buClr>
                <a:srgbClr val="000000"/>
              </a:buClr>
              <a:buSzPts val="2900"/>
              <a:buFont typeface="Arial"/>
              <a:buNone/>
            </a:pPr>
            <a:r>
              <a:rPr lang="en" sz="2100">
                <a:solidFill>
                  <a:srgbClr val="888888"/>
                </a:solidFill>
                <a:latin typeface="Proxima Nova Semibold"/>
                <a:ea typeface="Proxima Nova Semibold"/>
                <a:cs typeface="Proxima Nova Semibold"/>
                <a:sym typeface="Proxima Nova Semibold"/>
              </a:rPr>
              <a:t>JASON KELLY</a:t>
            </a:r>
            <a:br>
              <a:rPr lang="en" sz="2100">
                <a:solidFill>
                  <a:srgbClr val="888888"/>
                </a:solidFill>
                <a:latin typeface="Proxima Nova Semibold"/>
                <a:ea typeface="Proxima Nova Semibold"/>
                <a:cs typeface="Proxima Nova Semibold"/>
                <a:sym typeface="Proxima Nova Semibold"/>
              </a:rPr>
            </a:br>
            <a:r>
              <a:rPr lang="en" sz="2000">
                <a:solidFill>
                  <a:srgbClr val="888888"/>
                </a:solidFill>
                <a:latin typeface="Proxima Nova"/>
                <a:ea typeface="Proxima Nova"/>
                <a:cs typeface="Proxima Nova"/>
                <a:sym typeface="Proxima Nova"/>
              </a:rPr>
              <a:t>CEO, co-founder</a:t>
            </a:r>
            <a:endParaRPr sz="3600">
              <a:solidFill>
                <a:srgbClr val="888888"/>
              </a:solidFill>
              <a:latin typeface="Proxima Nova"/>
              <a:ea typeface="Proxima Nova"/>
              <a:cs typeface="Proxima Nova"/>
              <a:sym typeface="Proxima Nova"/>
            </a:endParaRPr>
          </a:p>
        </p:txBody>
      </p:sp>
      <p:pic>
        <p:nvPicPr>
          <p:cNvPr id="225" name="Google Shape;225;p49"/>
          <p:cNvPicPr preferRelativeResize="0"/>
          <p:nvPr/>
        </p:nvPicPr>
        <p:blipFill>
          <a:blip r:embed="rId8">
            <a:alphaModFix/>
          </a:blip>
          <a:stretch>
            <a:fillRect/>
          </a:stretch>
        </p:blipFill>
        <p:spPr>
          <a:xfrm>
            <a:off x="1276950" y="11604263"/>
            <a:ext cx="2429445" cy="660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50"/>
          <p:cNvSpPr txBox="1"/>
          <p:nvPr>
            <p:ph type="title"/>
          </p:nvPr>
        </p:nvSpPr>
        <p:spPr>
          <a:xfrm>
            <a:off x="457200" y="346325"/>
            <a:ext cx="19671300" cy="13761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
                <a:latin typeface="Proxima Nova"/>
                <a:ea typeface="Proxima Nova"/>
                <a:cs typeface="Proxima Nova"/>
                <a:sym typeface="Proxima Nova"/>
              </a:rPr>
              <a:t>Novo Nordisk represents a model for what we can accomplish with key customers as we demonstrate our capabilities</a:t>
            </a:r>
            <a:endParaRPr>
              <a:latin typeface="Proxima Nova"/>
              <a:ea typeface="Proxima Nova"/>
              <a:cs typeface="Proxima Nova"/>
              <a:sym typeface="Proxima Nova"/>
            </a:endParaRPr>
          </a:p>
          <a:p>
            <a:pPr indent="0" lvl="0" marL="0" rtl="0" algn="l">
              <a:spcBef>
                <a:spcPts val="0"/>
              </a:spcBef>
              <a:spcAft>
                <a:spcPts val="0"/>
              </a:spcAft>
              <a:buNone/>
            </a:pPr>
            <a:r>
              <a:t/>
            </a:r>
            <a:endParaRPr/>
          </a:p>
        </p:txBody>
      </p:sp>
      <p:sp>
        <p:nvSpPr>
          <p:cNvPr id="231" name="Google Shape;231;p50"/>
          <p:cNvSpPr/>
          <p:nvPr/>
        </p:nvSpPr>
        <p:spPr>
          <a:xfrm>
            <a:off x="8169676" y="3677325"/>
            <a:ext cx="5074800" cy="3244200"/>
          </a:xfrm>
          <a:prstGeom prst="roundRect">
            <a:avLst>
              <a:gd fmla="val 8955" name="adj"/>
            </a:avLst>
          </a:prstGeom>
          <a:solidFill>
            <a:srgbClr val="FFFFFF"/>
          </a:solidFill>
          <a:ln cap="flat" cmpd="sng" w="9525">
            <a:solidFill>
              <a:srgbClr val="EFEFEF"/>
            </a:solidFill>
            <a:prstDash val="solid"/>
            <a:round/>
            <a:headEnd len="sm" w="sm" type="none"/>
            <a:tailEnd len="sm" w="sm" type="none"/>
          </a:ln>
          <a:effectLst>
            <a:outerShdw blurRad="57150" rotWithShape="0" algn="bl" dir="5400000" dist="19050">
              <a:srgbClr val="000000">
                <a:alpha val="10000"/>
              </a:srgbClr>
            </a:outerShdw>
          </a:effectLst>
        </p:spPr>
        <p:txBody>
          <a:bodyPr anchorCtr="0" anchor="ctr" bIns="243825" lIns="243825" spcFirstLastPara="1" rIns="243825" wrap="square" tIns="243825">
            <a:noAutofit/>
          </a:bodyPr>
          <a:lstStyle/>
          <a:p>
            <a:pPr indent="0" lvl="0" marL="0" marR="0" rtl="0" algn="l">
              <a:lnSpc>
                <a:spcPct val="100000"/>
              </a:lnSpc>
              <a:spcBef>
                <a:spcPts val="0"/>
              </a:spcBef>
              <a:spcAft>
                <a:spcPts val="0"/>
              </a:spcAft>
              <a:buClr>
                <a:srgbClr val="000000"/>
              </a:buClr>
              <a:buSzPts val="3700"/>
              <a:buFont typeface="Arial"/>
              <a:buNone/>
            </a:pPr>
            <a:r>
              <a:t/>
            </a:r>
            <a:endParaRPr i="0" sz="3700" u="none" cap="none" strike="noStrike">
              <a:solidFill>
                <a:srgbClr val="000000"/>
              </a:solidFill>
            </a:endParaRPr>
          </a:p>
        </p:txBody>
      </p:sp>
      <p:sp>
        <p:nvSpPr>
          <p:cNvPr id="232" name="Google Shape;232;p50"/>
          <p:cNvSpPr txBox="1"/>
          <p:nvPr/>
        </p:nvSpPr>
        <p:spPr>
          <a:xfrm>
            <a:off x="8418028" y="3773375"/>
            <a:ext cx="4605300" cy="2154900"/>
          </a:xfrm>
          <a:prstGeom prst="rect">
            <a:avLst/>
          </a:prstGeom>
          <a:noFill/>
          <a:ln>
            <a:noFill/>
          </a:ln>
        </p:spPr>
        <p:txBody>
          <a:bodyPr anchorCtr="0" anchor="t" bIns="243825" lIns="243825" spcFirstLastPara="1" rIns="243825" wrap="square" tIns="243825">
            <a:spAutoFit/>
          </a:bodyPr>
          <a:lstStyle/>
          <a:p>
            <a:pPr indent="0" lvl="0" marL="0" rtl="0" algn="l">
              <a:spcBef>
                <a:spcPts val="0"/>
              </a:spcBef>
              <a:spcAft>
                <a:spcPts val="0"/>
              </a:spcAft>
              <a:buClr>
                <a:srgbClr val="000000"/>
              </a:buClr>
              <a:buSzPts val="2900"/>
              <a:buFont typeface="Arial"/>
              <a:buNone/>
            </a:pPr>
            <a:r>
              <a:rPr lang="en" sz="2700">
                <a:solidFill>
                  <a:srgbClr val="434343"/>
                </a:solidFill>
                <a:latin typeface="Proxima Nova"/>
                <a:ea typeface="Proxima Nova"/>
                <a:cs typeface="Proxima Nova"/>
                <a:sym typeface="Proxima Nova"/>
              </a:rPr>
              <a:t>Ginkgo Bioworks and Novo Nordisk Expand Alliance to Collaborate Across R&amp;D Value Chain</a:t>
            </a:r>
            <a:endParaRPr sz="2700">
              <a:solidFill>
                <a:srgbClr val="434343"/>
              </a:solidFill>
              <a:latin typeface="Proxima Nova"/>
              <a:ea typeface="Proxima Nova"/>
              <a:cs typeface="Proxima Nova"/>
              <a:sym typeface="Proxima Nova"/>
            </a:endParaRPr>
          </a:p>
        </p:txBody>
      </p:sp>
      <p:sp>
        <p:nvSpPr>
          <p:cNvPr id="233" name="Google Shape;233;p50"/>
          <p:cNvSpPr/>
          <p:nvPr/>
        </p:nvSpPr>
        <p:spPr>
          <a:xfrm>
            <a:off x="457200" y="3677325"/>
            <a:ext cx="5073600" cy="3244200"/>
          </a:xfrm>
          <a:prstGeom prst="roundRect">
            <a:avLst>
              <a:gd fmla="val 8955" name="adj"/>
            </a:avLst>
          </a:prstGeom>
          <a:solidFill>
            <a:srgbClr val="FFFFFF"/>
          </a:solidFill>
          <a:ln cap="flat" cmpd="sng" w="9525">
            <a:solidFill>
              <a:srgbClr val="EFEFEF"/>
            </a:solidFill>
            <a:prstDash val="solid"/>
            <a:round/>
            <a:headEnd len="sm" w="sm" type="none"/>
            <a:tailEnd len="sm" w="sm" type="none"/>
          </a:ln>
          <a:effectLst>
            <a:outerShdw blurRad="57150" rotWithShape="0" algn="bl" dir="5400000" dist="19050">
              <a:srgbClr val="000000">
                <a:alpha val="10000"/>
              </a:srgbClr>
            </a:outerShdw>
          </a:effectLst>
        </p:spPr>
        <p:txBody>
          <a:bodyPr anchorCtr="0" anchor="ctr" bIns="243825" lIns="243825" spcFirstLastPara="1" rIns="243825" wrap="square" tIns="243825">
            <a:noAutofit/>
          </a:bodyPr>
          <a:lstStyle/>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Arial"/>
              <a:ea typeface="Arial"/>
              <a:cs typeface="Arial"/>
              <a:sym typeface="Arial"/>
            </a:endParaRPr>
          </a:p>
        </p:txBody>
      </p:sp>
      <p:sp>
        <p:nvSpPr>
          <p:cNvPr id="234" name="Google Shape;234;p50"/>
          <p:cNvSpPr txBox="1"/>
          <p:nvPr/>
        </p:nvSpPr>
        <p:spPr>
          <a:xfrm>
            <a:off x="609611" y="3773375"/>
            <a:ext cx="4881600" cy="2154900"/>
          </a:xfrm>
          <a:prstGeom prst="rect">
            <a:avLst/>
          </a:prstGeom>
          <a:noFill/>
          <a:ln>
            <a:noFill/>
          </a:ln>
        </p:spPr>
        <p:txBody>
          <a:bodyPr anchorCtr="0" anchor="t" bIns="243825" lIns="243825" spcFirstLastPara="1" rIns="243825" wrap="square" tIns="243825">
            <a:spAutoFit/>
          </a:bodyPr>
          <a:lstStyle/>
          <a:p>
            <a:pPr indent="0" lvl="0" marL="0" rtl="0" algn="l">
              <a:spcBef>
                <a:spcPts val="0"/>
              </a:spcBef>
              <a:spcAft>
                <a:spcPts val="0"/>
              </a:spcAft>
              <a:buClr>
                <a:srgbClr val="000000"/>
              </a:buClr>
              <a:buSzPts val="2900"/>
              <a:buFont typeface="Arial"/>
              <a:buNone/>
            </a:pPr>
            <a:r>
              <a:rPr lang="en" sz="2700">
                <a:solidFill>
                  <a:srgbClr val="434343"/>
                </a:solidFill>
                <a:latin typeface="Proxima Nova"/>
                <a:ea typeface="Proxima Nova"/>
                <a:cs typeface="Proxima Nova"/>
                <a:sym typeface="Proxima Nova"/>
              </a:rPr>
              <a:t>Ginkgo Bioworks and Novo Nordisk to Collaborate on Expression Systems for Pharmaceutical Products</a:t>
            </a:r>
            <a:endParaRPr sz="2700">
              <a:solidFill>
                <a:srgbClr val="434343"/>
              </a:solidFill>
              <a:latin typeface="Proxima Nova"/>
              <a:ea typeface="Proxima Nova"/>
              <a:cs typeface="Proxima Nova"/>
              <a:sym typeface="Proxima Nova"/>
            </a:endParaRPr>
          </a:p>
        </p:txBody>
      </p:sp>
      <p:sp>
        <p:nvSpPr>
          <p:cNvPr id="235" name="Google Shape;235;p50"/>
          <p:cNvSpPr/>
          <p:nvPr/>
        </p:nvSpPr>
        <p:spPr>
          <a:xfrm>
            <a:off x="3490620" y="9497075"/>
            <a:ext cx="5074800" cy="3246000"/>
          </a:xfrm>
          <a:prstGeom prst="roundRect">
            <a:avLst>
              <a:gd fmla="val 8955" name="adj"/>
            </a:avLst>
          </a:prstGeom>
          <a:solidFill>
            <a:srgbClr val="FFFFFF"/>
          </a:solidFill>
          <a:ln cap="flat" cmpd="sng" w="9525">
            <a:solidFill>
              <a:srgbClr val="EFEFEF"/>
            </a:solidFill>
            <a:prstDash val="solid"/>
            <a:round/>
            <a:headEnd len="sm" w="sm" type="none"/>
            <a:tailEnd len="sm" w="sm" type="none"/>
          </a:ln>
          <a:effectLst>
            <a:outerShdw blurRad="57150" rotWithShape="0" algn="bl" dir="5400000" dist="19050">
              <a:srgbClr val="000000">
                <a:alpha val="10000"/>
              </a:srgbClr>
            </a:outerShdw>
          </a:effectLst>
        </p:spPr>
        <p:txBody>
          <a:bodyPr anchorCtr="0" anchor="ctr" bIns="243825" lIns="243825" spcFirstLastPara="1" rIns="243825" wrap="square" tIns="243825">
            <a:noAutofit/>
          </a:bodyPr>
          <a:lstStyle/>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Arial"/>
              <a:ea typeface="Arial"/>
              <a:cs typeface="Arial"/>
              <a:sym typeface="Arial"/>
            </a:endParaRPr>
          </a:p>
        </p:txBody>
      </p:sp>
      <p:sp>
        <p:nvSpPr>
          <p:cNvPr id="236" name="Google Shape;236;p50"/>
          <p:cNvSpPr txBox="1"/>
          <p:nvPr/>
        </p:nvSpPr>
        <p:spPr>
          <a:xfrm>
            <a:off x="3688745" y="9657875"/>
            <a:ext cx="4733400" cy="2647500"/>
          </a:xfrm>
          <a:prstGeom prst="rect">
            <a:avLst/>
          </a:prstGeom>
          <a:noFill/>
          <a:ln>
            <a:noFill/>
          </a:ln>
        </p:spPr>
        <p:txBody>
          <a:bodyPr anchorCtr="0" anchor="t" bIns="243825" lIns="243825" spcFirstLastPara="1" rIns="243825" wrap="square" tIns="243825">
            <a:spAutoFit/>
          </a:bodyPr>
          <a:lstStyle/>
          <a:p>
            <a:pPr indent="0" lvl="0" marL="0" rtl="0" algn="l">
              <a:spcBef>
                <a:spcPts val="0"/>
              </a:spcBef>
              <a:spcAft>
                <a:spcPts val="0"/>
              </a:spcAft>
              <a:buClr>
                <a:srgbClr val="000000"/>
              </a:buClr>
              <a:buSzPts val="2900"/>
              <a:buFont typeface="Arial"/>
              <a:buNone/>
            </a:pPr>
            <a:r>
              <a:rPr lang="en" sz="2800">
                <a:solidFill>
                  <a:srgbClr val="434343"/>
                </a:solidFill>
                <a:latin typeface="Proxima Nova"/>
                <a:ea typeface="Proxima Nova"/>
                <a:cs typeface="Proxima Nova"/>
                <a:sym typeface="Proxima Nova"/>
              </a:rPr>
              <a:t>Ginkgo Bioworks Advances Collaboration with Novo Nordisk on Expression Systems for Pharmaceutical Products</a:t>
            </a:r>
            <a:endParaRPr sz="2800">
              <a:solidFill>
                <a:srgbClr val="434343"/>
              </a:solidFill>
              <a:latin typeface="Proxima Nova"/>
              <a:ea typeface="Proxima Nova"/>
              <a:cs typeface="Proxima Nova"/>
              <a:sym typeface="Proxima Nova"/>
            </a:endParaRPr>
          </a:p>
        </p:txBody>
      </p:sp>
      <p:sp>
        <p:nvSpPr>
          <p:cNvPr id="237" name="Google Shape;237;p50">
            <a:hlinkClick r:id="rId3"/>
          </p:cNvPr>
          <p:cNvSpPr/>
          <p:nvPr/>
        </p:nvSpPr>
        <p:spPr>
          <a:xfrm>
            <a:off x="3775150" y="6225125"/>
            <a:ext cx="1473900" cy="447300"/>
          </a:xfrm>
          <a:prstGeom prst="roundRect">
            <a:avLst>
              <a:gd fmla="val 50000"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Proxima Nova"/>
                <a:ea typeface="Proxima Nova"/>
                <a:cs typeface="Proxima Nova"/>
                <a:sym typeface="Proxima Nova"/>
              </a:rPr>
              <a:t>LEARN MORE</a:t>
            </a:r>
            <a:endParaRPr b="1">
              <a:solidFill>
                <a:schemeClr val="lt1"/>
              </a:solidFill>
              <a:latin typeface="Proxima Nova"/>
              <a:ea typeface="Proxima Nova"/>
              <a:cs typeface="Proxima Nova"/>
              <a:sym typeface="Proxima Nova"/>
            </a:endParaRPr>
          </a:p>
        </p:txBody>
      </p:sp>
      <p:sp>
        <p:nvSpPr>
          <p:cNvPr id="238" name="Google Shape;238;p50">
            <a:hlinkClick r:id="rId4"/>
          </p:cNvPr>
          <p:cNvSpPr/>
          <p:nvPr/>
        </p:nvSpPr>
        <p:spPr>
          <a:xfrm>
            <a:off x="6865020" y="12144775"/>
            <a:ext cx="1473900" cy="447300"/>
          </a:xfrm>
          <a:prstGeom prst="roundRect">
            <a:avLst>
              <a:gd fmla="val 50000"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Proxima Nova"/>
                <a:ea typeface="Proxima Nova"/>
                <a:cs typeface="Proxima Nova"/>
                <a:sym typeface="Proxima Nova"/>
              </a:rPr>
              <a:t>LEARN MORE</a:t>
            </a:r>
            <a:endParaRPr b="1">
              <a:solidFill>
                <a:schemeClr val="lt1"/>
              </a:solidFill>
              <a:latin typeface="Proxima Nova"/>
              <a:ea typeface="Proxima Nova"/>
              <a:cs typeface="Proxima Nova"/>
              <a:sym typeface="Proxima Nova"/>
            </a:endParaRPr>
          </a:p>
        </p:txBody>
      </p:sp>
      <p:sp>
        <p:nvSpPr>
          <p:cNvPr id="239" name="Google Shape;239;p50">
            <a:hlinkClick r:id="rId5"/>
          </p:cNvPr>
          <p:cNvSpPr/>
          <p:nvPr/>
        </p:nvSpPr>
        <p:spPr>
          <a:xfrm>
            <a:off x="11398526" y="6225125"/>
            <a:ext cx="1473900" cy="447300"/>
          </a:xfrm>
          <a:prstGeom prst="roundRect">
            <a:avLst>
              <a:gd fmla="val 50000"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Proxima Nova"/>
                <a:ea typeface="Proxima Nova"/>
                <a:cs typeface="Proxima Nova"/>
                <a:sym typeface="Proxima Nova"/>
              </a:rPr>
              <a:t>LEARN MORE</a:t>
            </a:r>
            <a:endParaRPr b="1">
              <a:solidFill>
                <a:schemeClr val="lt1"/>
              </a:solidFill>
              <a:latin typeface="Proxima Nova"/>
              <a:ea typeface="Proxima Nova"/>
              <a:cs typeface="Proxima Nova"/>
              <a:sym typeface="Proxima Nova"/>
            </a:endParaRPr>
          </a:p>
        </p:txBody>
      </p:sp>
      <p:pic>
        <p:nvPicPr>
          <p:cNvPr descr="Novo Nordisk Logo PNG Transparent &amp; SVG Vector - Freebie Supply" id="240" name="Google Shape;240;p50"/>
          <p:cNvPicPr preferRelativeResize="0"/>
          <p:nvPr/>
        </p:nvPicPr>
        <p:blipFill rotWithShape="1">
          <a:blip r:embed="rId6">
            <a:alphaModFix/>
          </a:blip>
          <a:srcRect b="17131" l="0" r="0" t="11577"/>
          <a:stretch/>
        </p:blipFill>
        <p:spPr>
          <a:xfrm>
            <a:off x="20532449" y="346325"/>
            <a:ext cx="2289852" cy="1632348"/>
          </a:xfrm>
          <a:prstGeom prst="rect">
            <a:avLst/>
          </a:prstGeom>
          <a:noFill/>
          <a:ln>
            <a:noFill/>
          </a:ln>
        </p:spPr>
      </p:pic>
      <p:cxnSp>
        <p:nvCxnSpPr>
          <p:cNvPr id="241" name="Google Shape;241;p50"/>
          <p:cNvCxnSpPr>
            <a:stCxn id="242" idx="1"/>
          </p:cNvCxnSpPr>
          <p:nvPr/>
        </p:nvCxnSpPr>
        <p:spPr>
          <a:xfrm>
            <a:off x="457469" y="8255779"/>
            <a:ext cx="22224000" cy="0"/>
          </a:xfrm>
          <a:prstGeom prst="straightConnector1">
            <a:avLst/>
          </a:prstGeom>
          <a:noFill/>
          <a:ln cap="flat" cmpd="sng" w="76200">
            <a:solidFill>
              <a:srgbClr val="EEEEEE"/>
            </a:solidFill>
            <a:prstDash val="solid"/>
            <a:round/>
            <a:headEnd len="med" w="med" type="none"/>
            <a:tailEnd len="med" w="med" type="stealth"/>
          </a:ln>
        </p:spPr>
      </p:cxnSp>
      <p:sp>
        <p:nvSpPr>
          <p:cNvPr id="243" name="Google Shape;243;p50"/>
          <p:cNvSpPr txBox="1"/>
          <p:nvPr/>
        </p:nvSpPr>
        <p:spPr>
          <a:xfrm>
            <a:off x="5249736" y="7978729"/>
            <a:ext cx="1340100" cy="5541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900">
                <a:latin typeface="Proxima Nova"/>
                <a:ea typeface="Proxima Nova"/>
                <a:cs typeface="Proxima Nova"/>
                <a:sym typeface="Proxima Nova"/>
              </a:rPr>
              <a:t>Jul. 2023</a:t>
            </a:r>
            <a:endParaRPr b="1" sz="1900">
              <a:latin typeface="Proxima Nova"/>
              <a:ea typeface="Proxima Nova"/>
              <a:cs typeface="Proxima Nova"/>
              <a:sym typeface="Proxima Nova"/>
            </a:endParaRPr>
          </a:p>
        </p:txBody>
      </p:sp>
      <p:sp>
        <p:nvSpPr>
          <p:cNvPr id="244" name="Google Shape;244;p50"/>
          <p:cNvSpPr txBox="1"/>
          <p:nvPr/>
        </p:nvSpPr>
        <p:spPr>
          <a:xfrm>
            <a:off x="10042002" y="7978729"/>
            <a:ext cx="1340100" cy="5541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900">
                <a:latin typeface="Proxima Nova"/>
                <a:ea typeface="Proxima Nova"/>
                <a:cs typeface="Proxima Nova"/>
                <a:sym typeface="Proxima Nova"/>
              </a:rPr>
              <a:t>Apr. 2024</a:t>
            </a:r>
            <a:endParaRPr b="1" sz="1900">
              <a:latin typeface="Proxima Nova"/>
              <a:ea typeface="Proxima Nova"/>
              <a:cs typeface="Proxima Nova"/>
              <a:sym typeface="Proxima Nova"/>
            </a:endParaRPr>
          </a:p>
        </p:txBody>
      </p:sp>
      <p:sp>
        <p:nvSpPr>
          <p:cNvPr id="245" name="Google Shape;245;p50"/>
          <p:cNvSpPr txBox="1"/>
          <p:nvPr/>
        </p:nvSpPr>
        <p:spPr>
          <a:xfrm>
            <a:off x="14834269" y="7978729"/>
            <a:ext cx="1340100" cy="5541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900">
                <a:latin typeface="Proxima Nova"/>
                <a:ea typeface="Proxima Nova"/>
                <a:cs typeface="Proxima Nova"/>
                <a:sym typeface="Proxima Nova"/>
              </a:rPr>
              <a:t>Sep. 2024</a:t>
            </a:r>
            <a:endParaRPr b="1" sz="1900">
              <a:latin typeface="Proxima Nova"/>
              <a:ea typeface="Proxima Nova"/>
              <a:cs typeface="Proxima Nova"/>
              <a:sym typeface="Proxima Nova"/>
            </a:endParaRPr>
          </a:p>
        </p:txBody>
      </p:sp>
      <p:sp>
        <p:nvSpPr>
          <p:cNvPr id="242" name="Google Shape;242;p50"/>
          <p:cNvSpPr txBox="1"/>
          <p:nvPr/>
        </p:nvSpPr>
        <p:spPr>
          <a:xfrm>
            <a:off x="457469" y="7978729"/>
            <a:ext cx="1340100" cy="5541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900">
                <a:solidFill>
                  <a:schemeClr val="dk1"/>
                </a:solidFill>
                <a:latin typeface="Proxima Nova"/>
                <a:ea typeface="Proxima Nova"/>
                <a:cs typeface="Proxima Nova"/>
                <a:sym typeface="Proxima Nova"/>
              </a:rPr>
              <a:t>Jun. 2022</a:t>
            </a:r>
            <a:endParaRPr b="1" sz="1900">
              <a:solidFill>
                <a:schemeClr val="dk1"/>
              </a:solidFill>
              <a:latin typeface="Proxima Nova"/>
              <a:ea typeface="Proxima Nova"/>
              <a:cs typeface="Proxima Nova"/>
              <a:sym typeface="Proxima Nova"/>
            </a:endParaRPr>
          </a:p>
        </p:txBody>
      </p:sp>
      <p:cxnSp>
        <p:nvCxnSpPr>
          <p:cNvPr id="246" name="Google Shape;246;p50"/>
          <p:cNvCxnSpPr/>
          <p:nvPr/>
        </p:nvCxnSpPr>
        <p:spPr>
          <a:xfrm>
            <a:off x="1127525" y="7167915"/>
            <a:ext cx="0" cy="821100"/>
          </a:xfrm>
          <a:prstGeom prst="straightConnector1">
            <a:avLst/>
          </a:prstGeom>
          <a:noFill/>
          <a:ln cap="flat" cmpd="sng" w="19050">
            <a:solidFill>
              <a:srgbClr val="BFBFBF"/>
            </a:solidFill>
            <a:prstDash val="solid"/>
            <a:round/>
            <a:headEnd len="med" w="med" type="oval"/>
            <a:tailEnd len="med" w="med" type="none"/>
          </a:ln>
        </p:spPr>
      </p:cxnSp>
      <p:sp>
        <p:nvSpPr>
          <p:cNvPr id="247" name="Google Shape;247;p50"/>
          <p:cNvSpPr txBox="1"/>
          <p:nvPr/>
        </p:nvSpPr>
        <p:spPr>
          <a:xfrm>
            <a:off x="19626535" y="7978729"/>
            <a:ext cx="1340100" cy="5541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900">
                <a:latin typeface="Proxima Nova"/>
                <a:ea typeface="Proxima Nova"/>
                <a:cs typeface="Proxima Nova"/>
                <a:sym typeface="Proxima Nova"/>
              </a:rPr>
              <a:t>Oct. 2024</a:t>
            </a:r>
            <a:endParaRPr b="1" sz="1900">
              <a:latin typeface="Proxima Nova"/>
              <a:ea typeface="Proxima Nova"/>
              <a:cs typeface="Proxima Nova"/>
              <a:sym typeface="Proxima Nova"/>
            </a:endParaRPr>
          </a:p>
        </p:txBody>
      </p:sp>
      <p:cxnSp>
        <p:nvCxnSpPr>
          <p:cNvPr id="248" name="Google Shape;248;p50"/>
          <p:cNvCxnSpPr/>
          <p:nvPr/>
        </p:nvCxnSpPr>
        <p:spPr>
          <a:xfrm>
            <a:off x="6020680" y="8455711"/>
            <a:ext cx="0" cy="821100"/>
          </a:xfrm>
          <a:prstGeom prst="straightConnector1">
            <a:avLst/>
          </a:prstGeom>
          <a:noFill/>
          <a:ln cap="flat" cmpd="sng" w="19050">
            <a:solidFill>
              <a:srgbClr val="BFBFBF"/>
            </a:solidFill>
            <a:prstDash val="solid"/>
            <a:round/>
            <a:headEnd len="med" w="med" type="none"/>
            <a:tailEnd len="med" w="med" type="oval"/>
          </a:ln>
        </p:spPr>
      </p:cxnSp>
      <p:cxnSp>
        <p:nvCxnSpPr>
          <p:cNvPr id="249" name="Google Shape;249;p50"/>
          <p:cNvCxnSpPr/>
          <p:nvPr/>
        </p:nvCxnSpPr>
        <p:spPr>
          <a:xfrm>
            <a:off x="10702714" y="7167915"/>
            <a:ext cx="0" cy="821100"/>
          </a:xfrm>
          <a:prstGeom prst="straightConnector1">
            <a:avLst/>
          </a:prstGeom>
          <a:noFill/>
          <a:ln cap="flat" cmpd="sng" w="19050">
            <a:solidFill>
              <a:srgbClr val="BFBFBF"/>
            </a:solidFill>
            <a:prstDash val="solid"/>
            <a:round/>
            <a:headEnd len="med" w="med" type="oval"/>
            <a:tailEnd len="med" w="med" type="none"/>
          </a:ln>
        </p:spPr>
      </p:cxnSp>
      <p:cxnSp>
        <p:nvCxnSpPr>
          <p:cNvPr id="250" name="Google Shape;250;p50"/>
          <p:cNvCxnSpPr/>
          <p:nvPr/>
        </p:nvCxnSpPr>
        <p:spPr>
          <a:xfrm>
            <a:off x="15556241" y="8455711"/>
            <a:ext cx="0" cy="821100"/>
          </a:xfrm>
          <a:prstGeom prst="straightConnector1">
            <a:avLst/>
          </a:prstGeom>
          <a:noFill/>
          <a:ln cap="flat" cmpd="sng" w="19050">
            <a:solidFill>
              <a:srgbClr val="BFBFBF"/>
            </a:solidFill>
            <a:prstDash val="solid"/>
            <a:round/>
            <a:headEnd len="med" w="med" type="none"/>
            <a:tailEnd len="med" w="med" type="oval"/>
          </a:ln>
        </p:spPr>
      </p:cxnSp>
      <p:cxnSp>
        <p:nvCxnSpPr>
          <p:cNvPr id="251" name="Google Shape;251;p50"/>
          <p:cNvCxnSpPr/>
          <p:nvPr/>
        </p:nvCxnSpPr>
        <p:spPr>
          <a:xfrm>
            <a:off x="20310139" y="7167915"/>
            <a:ext cx="0" cy="821100"/>
          </a:xfrm>
          <a:prstGeom prst="straightConnector1">
            <a:avLst/>
          </a:prstGeom>
          <a:noFill/>
          <a:ln cap="flat" cmpd="sng" w="19050">
            <a:solidFill>
              <a:srgbClr val="BFBFBF"/>
            </a:solidFill>
            <a:prstDash val="solid"/>
            <a:round/>
            <a:headEnd len="med" w="med" type="oval"/>
            <a:tailEnd len="med" w="med" type="none"/>
          </a:ln>
        </p:spPr>
      </p:cxnSp>
      <p:sp>
        <p:nvSpPr>
          <p:cNvPr id="252" name="Google Shape;252;p50"/>
          <p:cNvSpPr/>
          <p:nvPr/>
        </p:nvSpPr>
        <p:spPr>
          <a:xfrm>
            <a:off x="17788281" y="3677325"/>
            <a:ext cx="5073600" cy="3244200"/>
          </a:xfrm>
          <a:prstGeom prst="roundRect">
            <a:avLst>
              <a:gd fmla="val 8955" name="adj"/>
            </a:avLst>
          </a:prstGeom>
          <a:solidFill>
            <a:schemeClr val="accent4"/>
          </a:solidFill>
          <a:ln cap="flat" cmpd="sng" w="9525">
            <a:solidFill>
              <a:srgbClr val="EFEFEF"/>
            </a:solidFill>
            <a:prstDash val="solid"/>
            <a:round/>
            <a:headEnd len="sm" w="sm" type="none"/>
            <a:tailEnd len="sm" w="sm" type="none"/>
          </a:ln>
        </p:spPr>
        <p:txBody>
          <a:bodyPr anchorCtr="0" anchor="ctr" bIns="243825" lIns="243825" spcFirstLastPara="1" rIns="243825" wrap="square" tIns="243825">
            <a:noAutofit/>
          </a:bodyPr>
          <a:lstStyle/>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Arial"/>
              <a:ea typeface="Arial"/>
              <a:cs typeface="Arial"/>
              <a:sym typeface="Arial"/>
            </a:endParaRPr>
          </a:p>
        </p:txBody>
      </p:sp>
      <p:sp>
        <p:nvSpPr>
          <p:cNvPr id="253" name="Google Shape;253;p50"/>
          <p:cNvSpPr txBox="1"/>
          <p:nvPr/>
        </p:nvSpPr>
        <p:spPr>
          <a:xfrm>
            <a:off x="17940692" y="3773375"/>
            <a:ext cx="4881600" cy="2570400"/>
          </a:xfrm>
          <a:prstGeom prst="rect">
            <a:avLst/>
          </a:prstGeom>
          <a:noFill/>
          <a:ln>
            <a:noFill/>
          </a:ln>
        </p:spPr>
        <p:txBody>
          <a:bodyPr anchorCtr="0" anchor="t" bIns="243825" lIns="243825" spcFirstLastPara="1" rIns="429750" wrap="square" tIns="243825">
            <a:spAutoFit/>
          </a:bodyPr>
          <a:lstStyle/>
          <a:p>
            <a:pPr indent="0" lvl="0" marL="0" rtl="0" algn="l">
              <a:spcBef>
                <a:spcPts val="0"/>
              </a:spcBef>
              <a:spcAft>
                <a:spcPts val="0"/>
              </a:spcAft>
              <a:buClr>
                <a:schemeClr val="dk1"/>
              </a:buClr>
              <a:buSzPts val="2900"/>
              <a:buFont typeface="Arial"/>
              <a:buNone/>
            </a:pPr>
            <a:r>
              <a:rPr lang="en" sz="2700">
                <a:solidFill>
                  <a:schemeClr val="accent1"/>
                </a:solidFill>
                <a:latin typeface="Proxima Nova"/>
                <a:ea typeface="Proxima Nova"/>
                <a:cs typeface="Proxima Nova"/>
                <a:sym typeface="Proxima Nova"/>
              </a:rPr>
              <a:t>Expansion of the collaboration on expression systems for pharmaceutical products first announced in June 2022</a:t>
            </a:r>
            <a:endParaRPr sz="2700">
              <a:solidFill>
                <a:schemeClr val="accent1"/>
              </a:solidFill>
              <a:latin typeface="Proxima Nova"/>
              <a:ea typeface="Proxima Nova"/>
              <a:cs typeface="Proxima Nova"/>
              <a:sym typeface="Proxima Nova"/>
            </a:endParaRPr>
          </a:p>
        </p:txBody>
      </p:sp>
      <p:sp>
        <p:nvSpPr>
          <p:cNvPr id="254" name="Google Shape;254;p50"/>
          <p:cNvSpPr/>
          <p:nvPr/>
        </p:nvSpPr>
        <p:spPr>
          <a:xfrm>
            <a:off x="13031856" y="9497075"/>
            <a:ext cx="5074800" cy="3246000"/>
          </a:xfrm>
          <a:prstGeom prst="roundRect">
            <a:avLst>
              <a:gd fmla="val 8955" name="adj"/>
            </a:avLst>
          </a:prstGeom>
          <a:solidFill>
            <a:schemeClr val="accent4"/>
          </a:solidFill>
          <a:ln cap="flat" cmpd="sng" w="9525">
            <a:solidFill>
              <a:srgbClr val="EFEFEF"/>
            </a:solidFill>
            <a:prstDash val="solid"/>
            <a:round/>
            <a:headEnd len="sm" w="sm" type="none"/>
            <a:tailEnd len="sm" w="sm" type="none"/>
          </a:ln>
        </p:spPr>
        <p:txBody>
          <a:bodyPr anchorCtr="0" anchor="ctr" bIns="243825" lIns="243825" spcFirstLastPara="1" rIns="243825" wrap="square" tIns="243825">
            <a:noAutofit/>
          </a:bodyPr>
          <a:lstStyle/>
          <a:p>
            <a:pPr indent="0" lvl="0" marL="0" marR="0" rtl="0" algn="l">
              <a:lnSpc>
                <a:spcPct val="100000"/>
              </a:lnSpc>
              <a:spcBef>
                <a:spcPts val="0"/>
              </a:spcBef>
              <a:spcAft>
                <a:spcPts val="0"/>
              </a:spcAft>
              <a:buClr>
                <a:srgbClr val="000000"/>
              </a:buClr>
              <a:buSzPts val="3700"/>
              <a:buFont typeface="Arial"/>
              <a:buNone/>
            </a:pPr>
            <a:r>
              <a:t/>
            </a:r>
            <a:endParaRPr sz="3700"/>
          </a:p>
        </p:txBody>
      </p:sp>
      <p:sp>
        <p:nvSpPr>
          <p:cNvPr id="255" name="Google Shape;255;p50"/>
          <p:cNvSpPr txBox="1"/>
          <p:nvPr/>
        </p:nvSpPr>
        <p:spPr>
          <a:xfrm>
            <a:off x="13229981" y="9657875"/>
            <a:ext cx="4733400" cy="2216400"/>
          </a:xfrm>
          <a:prstGeom prst="rect">
            <a:avLst/>
          </a:prstGeom>
          <a:noFill/>
          <a:ln>
            <a:noFill/>
          </a:ln>
        </p:spPr>
        <p:txBody>
          <a:bodyPr anchorCtr="0" anchor="t" bIns="243825" lIns="243825" spcFirstLastPara="1" rIns="243825" wrap="square" tIns="243825">
            <a:spAutoFit/>
          </a:bodyPr>
          <a:lstStyle/>
          <a:p>
            <a:pPr indent="0" lvl="0" marL="0" rtl="0" algn="l">
              <a:spcBef>
                <a:spcPts val="0"/>
              </a:spcBef>
              <a:spcAft>
                <a:spcPts val="0"/>
              </a:spcAft>
              <a:buClr>
                <a:schemeClr val="dk1"/>
              </a:buClr>
              <a:buSzPts val="2900"/>
              <a:buFont typeface="Arial"/>
              <a:buNone/>
            </a:pPr>
            <a:r>
              <a:rPr lang="en" sz="2800">
                <a:solidFill>
                  <a:schemeClr val="accent1"/>
                </a:solidFill>
                <a:latin typeface="Proxima Nova"/>
                <a:ea typeface="Proxima Nova"/>
                <a:cs typeface="Proxima Nova"/>
                <a:sym typeface="Proxima Nova"/>
              </a:rPr>
              <a:t>Expansion of April 2024 partnership, focused on the discovery and development of proteins</a:t>
            </a:r>
            <a:endParaRPr sz="2800">
              <a:solidFill>
                <a:schemeClr val="accent1"/>
              </a:solidFill>
              <a:latin typeface="Proxima Nova"/>
              <a:ea typeface="Proxima Nova"/>
              <a:cs typeface="Proxima Nova"/>
              <a:sym typeface="Proxima Nov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51"/>
          <p:cNvSpPr/>
          <p:nvPr/>
        </p:nvSpPr>
        <p:spPr>
          <a:xfrm>
            <a:off x="1006825" y="2509525"/>
            <a:ext cx="5517300" cy="10122000"/>
          </a:xfrm>
          <a:prstGeom prst="roundRect">
            <a:avLst>
              <a:gd fmla="val 4354" name="adj"/>
            </a:avLst>
          </a:prstGeom>
          <a:solidFill>
            <a:srgbClr val="FFFFFF"/>
          </a:solidFill>
          <a:ln cap="flat" cmpd="sng" w="9525">
            <a:solidFill>
              <a:srgbClr val="EFEFEF"/>
            </a:solidFill>
            <a:prstDash val="solid"/>
            <a:round/>
            <a:headEnd len="sm" w="sm" type="none"/>
            <a:tailEnd len="sm" w="sm" type="none"/>
          </a:ln>
          <a:effectLst>
            <a:outerShdw blurRad="57150" rotWithShape="0" algn="bl" dir="5400000" dist="19050">
              <a:srgbClr val="000000">
                <a:alpha val="10000"/>
              </a:srgbClr>
            </a:outerShdw>
          </a:effectLst>
        </p:spPr>
        <p:txBody>
          <a:bodyPr anchorCtr="0" anchor="ctr" bIns="243825" lIns="243825" spcFirstLastPara="1" rIns="243825" wrap="square" tIns="243825">
            <a:noAutofit/>
          </a:bodyPr>
          <a:lstStyle/>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Arial"/>
              <a:ea typeface="Arial"/>
              <a:cs typeface="Arial"/>
              <a:sym typeface="Arial"/>
            </a:endParaRPr>
          </a:p>
        </p:txBody>
      </p:sp>
      <p:sp>
        <p:nvSpPr>
          <p:cNvPr id="261" name="Google Shape;261;p51"/>
          <p:cNvSpPr txBox="1"/>
          <p:nvPr/>
        </p:nvSpPr>
        <p:spPr>
          <a:xfrm>
            <a:off x="1208962" y="2746525"/>
            <a:ext cx="5114100" cy="7388400"/>
          </a:xfrm>
          <a:prstGeom prst="rect">
            <a:avLst/>
          </a:prstGeom>
          <a:noFill/>
          <a:ln>
            <a:noFill/>
          </a:ln>
        </p:spPr>
        <p:txBody>
          <a:bodyPr anchorCtr="0" anchor="t" bIns="243825" lIns="243825" spcFirstLastPara="1" rIns="243825" wrap="square" tIns="243825">
            <a:spAutoFit/>
          </a:bodyPr>
          <a:lstStyle/>
          <a:p>
            <a:pPr indent="0" lvl="0" marL="0" rtl="0" algn="l">
              <a:spcBef>
                <a:spcPts val="0"/>
              </a:spcBef>
              <a:spcAft>
                <a:spcPts val="0"/>
              </a:spcAft>
              <a:buClr>
                <a:srgbClr val="000000"/>
              </a:buClr>
              <a:buSzPts val="2900"/>
              <a:buFont typeface="Arial"/>
              <a:buNone/>
            </a:pPr>
            <a:r>
              <a:rPr lang="en" sz="3200">
                <a:solidFill>
                  <a:srgbClr val="434343"/>
                </a:solidFill>
                <a:highlight>
                  <a:srgbClr val="D5F4EB"/>
                </a:highlight>
                <a:latin typeface="Proxima Nova"/>
                <a:ea typeface="Proxima Nova"/>
                <a:cs typeface="Proxima Nova"/>
                <a:sym typeface="Proxima Nova"/>
              </a:rPr>
              <a:t>"</a:t>
            </a:r>
            <a:r>
              <a:rPr lang="en" sz="3200">
                <a:solidFill>
                  <a:srgbClr val="434343"/>
                </a:solidFill>
                <a:highlight>
                  <a:srgbClr val="D5F4EB"/>
                </a:highlight>
                <a:latin typeface="Proxima Nova Semibold"/>
                <a:ea typeface="Proxima Nova Semibold"/>
                <a:cs typeface="Proxima Nova Semibold"/>
                <a:sym typeface="Proxima Nova Semibold"/>
              </a:rPr>
              <a:t>Ginkgo's achievement of the first milestone has both excited and inspired us,</a:t>
            </a:r>
            <a:r>
              <a:rPr lang="en" sz="3200">
                <a:solidFill>
                  <a:srgbClr val="434343"/>
                </a:solidFill>
                <a:highlight>
                  <a:srgbClr val="D5F4EB"/>
                </a:highlight>
                <a:latin typeface="Proxima Nova"/>
                <a:ea typeface="Proxima Nova"/>
                <a:cs typeface="Proxima Nova"/>
                <a:sym typeface="Proxima Nova"/>
              </a:rPr>
              <a:t> </a:t>
            </a:r>
            <a:r>
              <a:rPr lang="en" sz="3200">
                <a:solidFill>
                  <a:srgbClr val="434343"/>
                </a:solidFill>
                <a:latin typeface="Proxima Nova"/>
                <a:ea typeface="Proxima Nova"/>
                <a:cs typeface="Proxima Nova"/>
                <a:sym typeface="Proxima Nova"/>
              </a:rPr>
              <a:t>giving us the confidence to move into the next phase of this ambitious </a:t>
            </a:r>
            <a:r>
              <a:rPr lang="en" sz="3200">
                <a:solidFill>
                  <a:srgbClr val="434343"/>
                </a:solidFill>
                <a:latin typeface="Proxima Nova"/>
                <a:ea typeface="Proxima Nova"/>
                <a:cs typeface="Proxima Nova"/>
                <a:sym typeface="Proxima Nova"/>
              </a:rPr>
              <a:t>project</a:t>
            </a:r>
            <a:r>
              <a:rPr lang="en" sz="3200">
                <a:solidFill>
                  <a:srgbClr val="434343"/>
                </a:solidFill>
                <a:latin typeface="Proxima Nova"/>
                <a:ea typeface="Proxima Nova"/>
                <a:cs typeface="Proxima Nova"/>
                <a:sym typeface="Proxima Nova"/>
              </a:rPr>
              <a:t>. This progress is a strong indicator of the potential we have to engineer biological systems that will expand the chemical space of biological medicines."</a:t>
            </a:r>
            <a:endParaRPr sz="3200">
              <a:solidFill>
                <a:srgbClr val="434343"/>
              </a:solidFill>
              <a:latin typeface="Proxima Nova"/>
              <a:ea typeface="Proxima Nova"/>
              <a:cs typeface="Proxima Nova"/>
              <a:sym typeface="Proxima Nova"/>
            </a:endParaRPr>
          </a:p>
        </p:txBody>
      </p:sp>
      <p:sp>
        <p:nvSpPr>
          <p:cNvPr id="262" name="Google Shape;262;p51"/>
          <p:cNvSpPr txBox="1"/>
          <p:nvPr/>
        </p:nvSpPr>
        <p:spPr>
          <a:xfrm>
            <a:off x="2699800" y="10117225"/>
            <a:ext cx="3572400" cy="1127100"/>
          </a:xfrm>
          <a:prstGeom prst="rect">
            <a:avLst/>
          </a:prstGeom>
          <a:noFill/>
          <a:ln>
            <a:noFill/>
          </a:ln>
        </p:spPr>
        <p:txBody>
          <a:bodyPr anchorCtr="0" anchor="ctr" bIns="243825" lIns="243825" spcFirstLastPara="1" rIns="243825" wrap="square" tIns="243825">
            <a:noAutofit/>
          </a:bodyPr>
          <a:lstStyle/>
          <a:p>
            <a:pPr indent="0" lvl="0" marL="0" rtl="0" algn="r">
              <a:spcBef>
                <a:spcPts val="0"/>
              </a:spcBef>
              <a:spcAft>
                <a:spcPts val="0"/>
              </a:spcAft>
              <a:buClr>
                <a:srgbClr val="000000"/>
              </a:buClr>
              <a:buSzPts val="2900"/>
              <a:buFont typeface="Arial"/>
              <a:buNone/>
            </a:pPr>
            <a:r>
              <a:rPr lang="en" sz="2100">
                <a:solidFill>
                  <a:srgbClr val="888888"/>
                </a:solidFill>
                <a:latin typeface="Proxima Nova Semibold"/>
                <a:ea typeface="Proxima Nova Semibold"/>
                <a:cs typeface="Proxima Nova Semibold"/>
                <a:sym typeface="Proxima Nova Semibold"/>
              </a:rPr>
              <a:t>BRIAN VANDAHL</a:t>
            </a:r>
            <a:br>
              <a:rPr lang="en" sz="2100">
                <a:solidFill>
                  <a:srgbClr val="888888"/>
                </a:solidFill>
                <a:latin typeface="Proxima Nova Semibold"/>
                <a:ea typeface="Proxima Nova Semibold"/>
                <a:cs typeface="Proxima Nova Semibold"/>
                <a:sym typeface="Proxima Nova Semibold"/>
              </a:rPr>
            </a:br>
            <a:r>
              <a:rPr lang="en" sz="2000">
                <a:solidFill>
                  <a:srgbClr val="888888"/>
                </a:solidFill>
                <a:latin typeface="Proxima Nova"/>
                <a:ea typeface="Proxima Nova"/>
                <a:cs typeface="Proxima Nova"/>
                <a:sym typeface="Proxima Nova"/>
              </a:rPr>
              <a:t>SVP, Global Research Technologies</a:t>
            </a:r>
            <a:endParaRPr sz="3600">
              <a:solidFill>
                <a:srgbClr val="888888"/>
              </a:solidFill>
              <a:latin typeface="Proxima Nova"/>
              <a:ea typeface="Proxima Nova"/>
              <a:cs typeface="Proxima Nova"/>
              <a:sym typeface="Proxima Nova"/>
            </a:endParaRPr>
          </a:p>
        </p:txBody>
      </p:sp>
      <p:pic>
        <p:nvPicPr>
          <p:cNvPr descr="Novo Nordisk Logo PNG Transparent &amp; SVG Vector - Freebie Supply" id="263" name="Google Shape;263;p51"/>
          <p:cNvPicPr preferRelativeResize="0"/>
          <p:nvPr/>
        </p:nvPicPr>
        <p:blipFill rotWithShape="1">
          <a:blip r:embed="rId3">
            <a:alphaModFix/>
          </a:blip>
          <a:srcRect b="17131" l="0" r="0" t="11577"/>
          <a:stretch/>
        </p:blipFill>
        <p:spPr>
          <a:xfrm>
            <a:off x="1423888" y="10505475"/>
            <a:ext cx="1656900" cy="1181148"/>
          </a:xfrm>
          <a:prstGeom prst="rect">
            <a:avLst/>
          </a:prstGeom>
          <a:noFill/>
          <a:ln>
            <a:noFill/>
          </a:ln>
        </p:spPr>
      </p:pic>
      <p:sp>
        <p:nvSpPr>
          <p:cNvPr id="264" name="Google Shape;264;p51">
            <a:hlinkClick r:id="rId4"/>
          </p:cNvPr>
          <p:cNvSpPr/>
          <p:nvPr/>
        </p:nvSpPr>
        <p:spPr>
          <a:xfrm>
            <a:off x="4579980" y="11315525"/>
            <a:ext cx="1473900" cy="447300"/>
          </a:xfrm>
          <a:prstGeom prst="roundRect">
            <a:avLst>
              <a:gd fmla="val 50000" name="adj"/>
            </a:avLst>
          </a:prstGeom>
          <a:solidFill>
            <a:srgbClr val="02693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EEEEEE"/>
                </a:solidFill>
                <a:latin typeface="Proxima Nova"/>
                <a:ea typeface="Proxima Nova"/>
                <a:cs typeface="Proxima Nova"/>
                <a:sym typeface="Proxima Nova"/>
              </a:rPr>
              <a:t>LEARN MORE</a:t>
            </a:r>
            <a:endParaRPr b="1">
              <a:solidFill>
                <a:srgbClr val="EEEEEE"/>
              </a:solidFill>
              <a:latin typeface="Proxima Nova"/>
              <a:ea typeface="Proxima Nova"/>
              <a:cs typeface="Proxima Nova"/>
              <a:sym typeface="Proxima Nova"/>
            </a:endParaRPr>
          </a:p>
        </p:txBody>
      </p:sp>
      <p:sp>
        <p:nvSpPr>
          <p:cNvPr id="265" name="Google Shape;265;p51"/>
          <p:cNvSpPr txBox="1"/>
          <p:nvPr/>
        </p:nvSpPr>
        <p:spPr>
          <a:xfrm>
            <a:off x="580050" y="580000"/>
            <a:ext cx="22658100" cy="16623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 sz="6000">
                <a:latin typeface="Proxima Nova"/>
                <a:ea typeface="Proxima Nova"/>
                <a:cs typeface="Proxima Nova"/>
                <a:sym typeface="Proxima Nova"/>
              </a:rPr>
              <a:t>Ginkgo continued</a:t>
            </a:r>
            <a:r>
              <a:rPr lang="en" sz="6000">
                <a:latin typeface="Proxima Nova"/>
                <a:ea typeface="Proxima Nova"/>
                <a:cs typeface="Proxima Nova"/>
                <a:sym typeface="Proxima Nova"/>
              </a:rPr>
              <a:t> to deliver value </a:t>
            </a:r>
            <a:r>
              <a:rPr lang="en" sz="6000">
                <a:latin typeface="Proxima Nova"/>
                <a:ea typeface="Proxima Nova"/>
                <a:cs typeface="Proxima Nova"/>
                <a:sym typeface="Proxima Nova"/>
              </a:rPr>
              <a:t>and scientific breakthroughs </a:t>
            </a:r>
            <a:endParaRPr sz="6000">
              <a:latin typeface="Proxima Nova"/>
              <a:ea typeface="Proxima Nova"/>
              <a:cs typeface="Proxima Nova"/>
              <a:sym typeface="Proxima Nova"/>
            </a:endParaRPr>
          </a:p>
          <a:p>
            <a:pPr indent="0" lvl="0" marL="0" rtl="0" algn="l">
              <a:lnSpc>
                <a:spcPct val="90000"/>
              </a:lnSpc>
              <a:spcBef>
                <a:spcPts val="0"/>
              </a:spcBef>
              <a:spcAft>
                <a:spcPts val="0"/>
              </a:spcAft>
              <a:buNone/>
            </a:pPr>
            <a:r>
              <a:rPr lang="en" sz="6000">
                <a:latin typeface="Proxima Nova"/>
                <a:ea typeface="Proxima Nova"/>
                <a:cs typeface="Proxima Nova"/>
                <a:sym typeface="Proxima Nova"/>
              </a:rPr>
              <a:t>across our pharma partnerships in 2024</a:t>
            </a:r>
            <a:endParaRPr sz="6000">
              <a:latin typeface="Proxima Nova"/>
              <a:ea typeface="Proxima Nova"/>
              <a:cs typeface="Proxima Nova"/>
              <a:sym typeface="Proxima Nova"/>
            </a:endParaRPr>
          </a:p>
        </p:txBody>
      </p:sp>
      <p:sp>
        <p:nvSpPr>
          <p:cNvPr id="266" name="Google Shape;266;p51"/>
          <p:cNvSpPr/>
          <p:nvPr/>
        </p:nvSpPr>
        <p:spPr>
          <a:xfrm>
            <a:off x="12909925" y="2509525"/>
            <a:ext cx="9344400" cy="5244000"/>
          </a:xfrm>
          <a:prstGeom prst="roundRect">
            <a:avLst>
              <a:gd fmla="val 4354" name="adj"/>
            </a:avLst>
          </a:prstGeom>
          <a:solidFill>
            <a:srgbClr val="FFFFFF"/>
          </a:solidFill>
          <a:ln cap="flat" cmpd="sng" w="9525">
            <a:solidFill>
              <a:srgbClr val="EFEFEF"/>
            </a:solidFill>
            <a:prstDash val="solid"/>
            <a:round/>
            <a:headEnd len="sm" w="sm" type="none"/>
            <a:tailEnd len="sm" w="sm" type="none"/>
          </a:ln>
          <a:effectLst>
            <a:outerShdw blurRad="57150" rotWithShape="0" algn="bl" dir="5400000" dist="19050">
              <a:srgbClr val="000000">
                <a:alpha val="10000"/>
              </a:srgbClr>
            </a:outerShdw>
          </a:effectLst>
        </p:spPr>
        <p:txBody>
          <a:bodyPr anchorCtr="0" anchor="ctr" bIns="243825" lIns="243825" spcFirstLastPara="1" rIns="243825" wrap="square" tIns="243825">
            <a:noAutofit/>
          </a:bodyPr>
          <a:lstStyle/>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Arial"/>
              <a:ea typeface="Arial"/>
              <a:cs typeface="Arial"/>
              <a:sym typeface="Arial"/>
            </a:endParaRPr>
          </a:p>
        </p:txBody>
      </p:sp>
      <p:sp>
        <p:nvSpPr>
          <p:cNvPr id="267" name="Google Shape;267;p51"/>
          <p:cNvSpPr txBox="1"/>
          <p:nvPr/>
        </p:nvSpPr>
        <p:spPr>
          <a:xfrm>
            <a:off x="13265241" y="2654833"/>
            <a:ext cx="8988900" cy="3447900"/>
          </a:xfrm>
          <a:prstGeom prst="rect">
            <a:avLst/>
          </a:prstGeom>
          <a:noFill/>
          <a:ln>
            <a:noFill/>
          </a:ln>
        </p:spPr>
        <p:txBody>
          <a:bodyPr anchorCtr="0" anchor="t" bIns="243825" lIns="243825" spcFirstLastPara="1" rIns="243825" wrap="square" tIns="243825">
            <a:spAutoFit/>
          </a:bodyPr>
          <a:lstStyle/>
          <a:p>
            <a:pPr indent="0" lvl="0" marL="0" rtl="0" algn="l">
              <a:spcBef>
                <a:spcPts val="0"/>
              </a:spcBef>
              <a:spcAft>
                <a:spcPts val="0"/>
              </a:spcAft>
              <a:buClr>
                <a:srgbClr val="000000"/>
              </a:buClr>
              <a:buSzPts val="2900"/>
              <a:buFont typeface="Arial"/>
              <a:buNone/>
            </a:pPr>
            <a:r>
              <a:rPr lang="en" sz="3200">
                <a:solidFill>
                  <a:schemeClr val="dk2"/>
                </a:solidFill>
                <a:highlight>
                  <a:srgbClr val="D5F4EB"/>
                </a:highlight>
                <a:latin typeface="Proxima Nova"/>
                <a:ea typeface="Proxima Nova"/>
                <a:cs typeface="Proxima Nova"/>
                <a:sym typeface="Proxima Nova"/>
              </a:rPr>
              <a:t>"</a:t>
            </a:r>
            <a:r>
              <a:rPr lang="en" sz="3200">
                <a:solidFill>
                  <a:srgbClr val="434343"/>
                </a:solidFill>
                <a:highlight>
                  <a:srgbClr val="D5F4EB"/>
                </a:highlight>
                <a:latin typeface="Proxima Nova Semibold"/>
                <a:ea typeface="Proxima Nova Semibold"/>
                <a:cs typeface="Proxima Nova Semibold"/>
                <a:sym typeface="Proxima Nova Semibold"/>
              </a:rPr>
              <a:t>We believe that Ginkgo’s unique combination of cell programming expertise, proprietary </a:t>
            </a:r>
            <a:r>
              <a:rPr lang="en" sz="3200">
                <a:solidFill>
                  <a:srgbClr val="434343"/>
                </a:solidFill>
                <a:highlight>
                  <a:srgbClr val="D5F4EB"/>
                </a:highlight>
                <a:latin typeface="Proxima Nova Semibold"/>
                <a:ea typeface="Proxima Nova Semibold"/>
                <a:cs typeface="Proxima Nova Semibold"/>
                <a:sym typeface="Proxima Nova Semibold"/>
              </a:rPr>
              <a:t>tools</a:t>
            </a:r>
            <a:r>
              <a:rPr lang="en" sz="3200">
                <a:solidFill>
                  <a:srgbClr val="434343"/>
                </a:solidFill>
                <a:highlight>
                  <a:srgbClr val="D5F4EB"/>
                </a:highlight>
                <a:latin typeface="Proxima Nova Semibold"/>
                <a:ea typeface="Proxima Nova Semibold"/>
                <a:cs typeface="Proxima Nova Semibold"/>
                <a:sym typeface="Proxima Nova Semibold"/>
              </a:rPr>
              <a:t>, and knowledge of biological systems make them an ideal collaboration partner</a:t>
            </a:r>
            <a:r>
              <a:rPr lang="en" sz="3200">
                <a:solidFill>
                  <a:srgbClr val="434343"/>
                </a:solidFill>
                <a:highlight>
                  <a:srgbClr val="D5F4EB"/>
                </a:highlight>
                <a:latin typeface="Proxima Nova"/>
                <a:ea typeface="Proxima Nova"/>
                <a:cs typeface="Proxima Nova"/>
                <a:sym typeface="Proxima Nova"/>
              </a:rPr>
              <a:t> </a:t>
            </a:r>
            <a:r>
              <a:rPr lang="en" sz="3200">
                <a:solidFill>
                  <a:srgbClr val="434343"/>
                </a:solidFill>
                <a:latin typeface="Proxima Nova"/>
                <a:ea typeface="Proxima Nova"/>
                <a:cs typeface="Proxima Nova"/>
                <a:sym typeface="Proxima Nova"/>
              </a:rPr>
              <a:t>to explore a large number of design ideas with the goal of optimizing constructs</a:t>
            </a:r>
            <a:r>
              <a:rPr lang="en" sz="3200">
                <a:solidFill>
                  <a:srgbClr val="434343"/>
                </a:solidFill>
                <a:latin typeface="Proxima Nova"/>
                <a:ea typeface="Proxima Nova"/>
                <a:cs typeface="Proxima Nova"/>
                <a:sym typeface="Proxima Nova"/>
              </a:rPr>
              <a:t>.</a:t>
            </a:r>
            <a:r>
              <a:rPr lang="en" sz="3200">
                <a:solidFill>
                  <a:srgbClr val="434343"/>
                </a:solidFill>
                <a:latin typeface="Proxima Nova"/>
                <a:ea typeface="Proxima Nova"/>
                <a:cs typeface="Proxima Nova"/>
                <a:sym typeface="Proxima Nova"/>
              </a:rPr>
              <a:t>"</a:t>
            </a:r>
            <a:endParaRPr sz="3200">
              <a:solidFill>
                <a:srgbClr val="434343"/>
              </a:solidFill>
              <a:latin typeface="Proxima Nova"/>
              <a:ea typeface="Proxima Nova"/>
              <a:cs typeface="Proxima Nova"/>
              <a:sym typeface="Proxima Nova"/>
            </a:endParaRPr>
          </a:p>
        </p:txBody>
      </p:sp>
      <p:sp>
        <p:nvSpPr>
          <p:cNvPr id="268" name="Google Shape;268;p51"/>
          <p:cNvSpPr txBox="1"/>
          <p:nvPr/>
        </p:nvSpPr>
        <p:spPr>
          <a:xfrm>
            <a:off x="17813058" y="5925775"/>
            <a:ext cx="3914100" cy="1127100"/>
          </a:xfrm>
          <a:prstGeom prst="rect">
            <a:avLst/>
          </a:prstGeom>
          <a:noFill/>
          <a:ln>
            <a:noFill/>
          </a:ln>
        </p:spPr>
        <p:txBody>
          <a:bodyPr anchorCtr="0" anchor="ctr" bIns="243825" lIns="243825" spcFirstLastPara="1" rIns="243825" wrap="square" tIns="243825">
            <a:noAutofit/>
          </a:bodyPr>
          <a:lstStyle/>
          <a:p>
            <a:pPr indent="0" lvl="0" marL="0" rtl="0" algn="r">
              <a:spcBef>
                <a:spcPts val="0"/>
              </a:spcBef>
              <a:spcAft>
                <a:spcPts val="0"/>
              </a:spcAft>
              <a:buClr>
                <a:srgbClr val="000000"/>
              </a:buClr>
              <a:buSzPts val="2900"/>
              <a:buFont typeface="Arial"/>
              <a:buNone/>
            </a:pPr>
            <a:r>
              <a:rPr lang="en" sz="2100">
                <a:solidFill>
                  <a:srgbClr val="888888"/>
                </a:solidFill>
                <a:latin typeface="Proxima Nova Semibold"/>
                <a:ea typeface="Proxima Nova Semibold"/>
                <a:cs typeface="Proxima Nova Semibold"/>
                <a:sym typeface="Proxima Nova Semibold"/>
              </a:rPr>
              <a:t>ALPHONSE GALDES</a:t>
            </a:r>
            <a:endParaRPr sz="2100">
              <a:solidFill>
                <a:srgbClr val="888888"/>
              </a:solidFill>
              <a:latin typeface="Proxima Nova Semibold"/>
              <a:ea typeface="Proxima Nova Semibold"/>
              <a:cs typeface="Proxima Nova Semibold"/>
              <a:sym typeface="Proxima Nova Semibold"/>
            </a:endParaRPr>
          </a:p>
          <a:p>
            <a:pPr indent="0" lvl="0" marL="0" rtl="0" algn="r">
              <a:spcBef>
                <a:spcPts val="0"/>
              </a:spcBef>
              <a:spcAft>
                <a:spcPts val="0"/>
              </a:spcAft>
              <a:buClr>
                <a:srgbClr val="000000"/>
              </a:buClr>
              <a:buSzPts val="2900"/>
              <a:buFont typeface="Arial"/>
              <a:buNone/>
            </a:pPr>
            <a:r>
              <a:rPr lang="en" sz="2000">
                <a:solidFill>
                  <a:srgbClr val="888888"/>
                </a:solidFill>
                <a:latin typeface="Proxima Nova"/>
                <a:ea typeface="Proxima Nova"/>
                <a:cs typeface="Proxima Nova"/>
                <a:sym typeface="Proxima Nova"/>
              </a:rPr>
              <a:t>Fmr. Head of Pharmaceutical Operations &amp; Technology</a:t>
            </a:r>
            <a:endParaRPr sz="3600">
              <a:solidFill>
                <a:srgbClr val="888888"/>
              </a:solidFill>
              <a:latin typeface="Proxima Nova"/>
              <a:ea typeface="Proxima Nova"/>
              <a:cs typeface="Proxima Nova"/>
              <a:sym typeface="Proxima Nova"/>
            </a:endParaRPr>
          </a:p>
        </p:txBody>
      </p:sp>
      <p:sp>
        <p:nvSpPr>
          <p:cNvPr id="269" name="Google Shape;269;p51">
            <a:hlinkClick r:id="rId5"/>
          </p:cNvPr>
          <p:cNvSpPr/>
          <p:nvPr/>
        </p:nvSpPr>
        <p:spPr>
          <a:xfrm>
            <a:off x="20035350" y="7052875"/>
            <a:ext cx="1473900" cy="447300"/>
          </a:xfrm>
          <a:prstGeom prst="roundRect">
            <a:avLst>
              <a:gd fmla="val 50000" name="adj"/>
            </a:avLst>
          </a:prstGeom>
          <a:solidFill>
            <a:srgbClr val="02693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EEEEEE"/>
                </a:solidFill>
                <a:latin typeface="Proxima Nova"/>
                <a:ea typeface="Proxima Nova"/>
                <a:cs typeface="Proxima Nova"/>
                <a:sym typeface="Proxima Nova"/>
              </a:rPr>
              <a:t>LEARN MORE</a:t>
            </a:r>
            <a:endParaRPr b="1">
              <a:solidFill>
                <a:srgbClr val="EEEEEE"/>
              </a:solidFill>
              <a:latin typeface="Proxima Nova"/>
              <a:ea typeface="Proxima Nova"/>
              <a:cs typeface="Proxima Nova"/>
              <a:sym typeface="Proxima Nova"/>
            </a:endParaRPr>
          </a:p>
        </p:txBody>
      </p:sp>
      <p:pic>
        <p:nvPicPr>
          <p:cNvPr id="270" name="Google Shape;270;p51"/>
          <p:cNvPicPr preferRelativeResize="0"/>
          <p:nvPr/>
        </p:nvPicPr>
        <p:blipFill rotWithShape="1">
          <a:blip r:embed="rId6">
            <a:alphaModFix/>
          </a:blip>
          <a:srcRect b="16607" l="0" r="0" t="10330"/>
          <a:stretch/>
        </p:blipFill>
        <p:spPr>
          <a:xfrm>
            <a:off x="13693425" y="6467594"/>
            <a:ext cx="1473900" cy="585281"/>
          </a:xfrm>
          <a:prstGeom prst="rect">
            <a:avLst/>
          </a:prstGeom>
          <a:noFill/>
          <a:ln>
            <a:noFill/>
          </a:ln>
        </p:spPr>
      </p:pic>
      <p:sp>
        <p:nvSpPr>
          <p:cNvPr id="271" name="Google Shape;271;p51"/>
          <p:cNvSpPr/>
          <p:nvPr/>
        </p:nvSpPr>
        <p:spPr>
          <a:xfrm>
            <a:off x="6776275" y="2509525"/>
            <a:ext cx="5881500" cy="10122000"/>
          </a:xfrm>
          <a:prstGeom prst="roundRect">
            <a:avLst>
              <a:gd fmla="val 4354" name="adj"/>
            </a:avLst>
          </a:prstGeom>
          <a:solidFill>
            <a:srgbClr val="FFFFFF"/>
          </a:solidFill>
          <a:ln cap="flat" cmpd="sng" w="9525">
            <a:solidFill>
              <a:srgbClr val="EFEFEF"/>
            </a:solidFill>
            <a:prstDash val="solid"/>
            <a:round/>
            <a:headEnd len="sm" w="sm" type="none"/>
            <a:tailEnd len="sm" w="sm" type="none"/>
          </a:ln>
          <a:effectLst>
            <a:outerShdw blurRad="57150" rotWithShape="0" algn="bl" dir="5400000" dist="19050">
              <a:srgbClr val="000000">
                <a:alpha val="10000"/>
              </a:srgbClr>
            </a:outerShdw>
          </a:effectLst>
        </p:spPr>
        <p:txBody>
          <a:bodyPr anchorCtr="0" anchor="ctr" bIns="243825" lIns="243825" spcFirstLastPara="1" rIns="243825" wrap="square" tIns="243825">
            <a:noAutofit/>
          </a:bodyPr>
          <a:lstStyle/>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Arial"/>
              <a:ea typeface="Arial"/>
              <a:cs typeface="Arial"/>
              <a:sym typeface="Arial"/>
            </a:endParaRPr>
          </a:p>
        </p:txBody>
      </p:sp>
      <p:sp>
        <p:nvSpPr>
          <p:cNvPr id="272" name="Google Shape;272;p51"/>
          <p:cNvSpPr txBox="1"/>
          <p:nvPr/>
        </p:nvSpPr>
        <p:spPr>
          <a:xfrm>
            <a:off x="6991767" y="2746525"/>
            <a:ext cx="5451900" cy="8373300"/>
          </a:xfrm>
          <a:prstGeom prst="rect">
            <a:avLst/>
          </a:prstGeom>
          <a:noFill/>
          <a:ln>
            <a:noFill/>
          </a:ln>
        </p:spPr>
        <p:txBody>
          <a:bodyPr anchorCtr="0" anchor="t" bIns="243825" lIns="243825" spcFirstLastPara="1" rIns="243825" wrap="square" tIns="243825">
            <a:spAutoFit/>
          </a:bodyPr>
          <a:lstStyle/>
          <a:p>
            <a:pPr indent="0" lvl="0" marL="0" rtl="0" algn="l">
              <a:spcBef>
                <a:spcPts val="0"/>
              </a:spcBef>
              <a:spcAft>
                <a:spcPts val="0"/>
              </a:spcAft>
              <a:buClr>
                <a:schemeClr val="dk1"/>
              </a:buClr>
              <a:buSzPts val="1100"/>
              <a:buFont typeface="Arial"/>
              <a:buNone/>
            </a:pPr>
            <a:r>
              <a:rPr lang="en" sz="3200">
                <a:solidFill>
                  <a:schemeClr val="dk2"/>
                </a:solidFill>
                <a:highlight>
                  <a:srgbClr val="D5F4EB"/>
                </a:highlight>
                <a:latin typeface="Proxima Nova"/>
                <a:ea typeface="Proxima Nova"/>
                <a:cs typeface="Proxima Nova"/>
                <a:sym typeface="Proxima Nova"/>
              </a:rPr>
              <a:t>"</a:t>
            </a:r>
            <a:r>
              <a:rPr lang="en" sz="3200">
                <a:solidFill>
                  <a:srgbClr val="434343"/>
                </a:solidFill>
                <a:highlight>
                  <a:srgbClr val="D5F4EB"/>
                </a:highlight>
                <a:latin typeface="Proxima Nova Semibold"/>
                <a:ea typeface="Proxima Nova Semibold"/>
                <a:cs typeface="Proxima Nova Semibold"/>
                <a:sym typeface="Proxima Nova Semibold"/>
              </a:rPr>
              <a:t>At Merck we are always seeking new and innovative ways to optimize process efficiency</a:t>
            </a:r>
            <a:r>
              <a:rPr lang="en" sz="3200">
                <a:solidFill>
                  <a:srgbClr val="434343"/>
                </a:solidFill>
                <a:highlight>
                  <a:schemeClr val="accent6"/>
                </a:highlight>
                <a:latin typeface="Proxima Nova"/>
                <a:ea typeface="Proxima Nova"/>
                <a:cs typeface="Proxima Nova"/>
                <a:sym typeface="Proxima Nova"/>
              </a:rPr>
              <a:t> </a:t>
            </a:r>
            <a:r>
              <a:rPr lang="en" sz="3200">
                <a:solidFill>
                  <a:srgbClr val="434343"/>
                </a:solidFill>
                <a:latin typeface="Proxima Nova"/>
                <a:ea typeface="Proxima Nova"/>
                <a:cs typeface="Proxima Nova"/>
                <a:sym typeface="Proxima Nova"/>
              </a:rPr>
              <a:t>while maintaining product integrity," said Dr. Michael Kress, S</a:t>
            </a:r>
            <a:r>
              <a:rPr lang="en" sz="3200">
                <a:solidFill>
                  <a:srgbClr val="434343"/>
                </a:solidFill>
                <a:latin typeface="Proxima Nova"/>
                <a:ea typeface="Proxima Nova"/>
                <a:cs typeface="Proxima Nova"/>
                <a:sym typeface="Proxima Nova"/>
              </a:rPr>
              <a:t>enior Vice President, Development Sciences and Clinical Supply</a:t>
            </a:r>
            <a:r>
              <a:rPr lang="en" sz="3200">
                <a:solidFill>
                  <a:srgbClr val="434343"/>
                </a:solidFill>
                <a:latin typeface="Proxima Nova"/>
                <a:ea typeface="Proxima Nova"/>
                <a:cs typeface="Proxima Nova"/>
                <a:sym typeface="Proxima Nova"/>
              </a:rPr>
              <a:t>, Merck Research Laboratories. </a:t>
            </a:r>
            <a:r>
              <a:rPr lang="en" sz="3200">
                <a:solidFill>
                  <a:srgbClr val="434343"/>
                </a:solidFill>
                <a:highlight>
                  <a:srgbClr val="D5F4EB"/>
                </a:highlight>
                <a:latin typeface="Proxima Nova"/>
                <a:ea typeface="Proxima Nova"/>
                <a:cs typeface="Proxima Nova"/>
                <a:sym typeface="Proxima Nova"/>
              </a:rPr>
              <a:t>"</a:t>
            </a:r>
            <a:r>
              <a:rPr lang="en" sz="3200">
                <a:solidFill>
                  <a:srgbClr val="434343"/>
                </a:solidFill>
                <a:highlight>
                  <a:srgbClr val="D5F4EB"/>
                </a:highlight>
                <a:latin typeface="Proxima Nova Semibold"/>
                <a:ea typeface="Proxima Nova Semibold"/>
                <a:cs typeface="Proxima Nova Semibold"/>
                <a:sym typeface="Proxima Nova Semibold"/>
              </a:rPr>
              <a:t>We are pleased to build upon our relationship with the Ginkgo Bioworks team.</a:t>
            </a:r>
            <a:r>
              <a:rPr lang="en" sz="3200">
                <a:solidFill>
                  <a:srgbClr val="434343"/>
                </a:solidFill>
                <a:highlight>
                  <a:srgbClr val="D5F4EB"/>
                </a:highlight>
                <a:latin typeface="Proxima Nova"/>
                <a:ea typeface="Proxima Nova"/>
                <a:cs typeface="Proxima Nova"/>
                <a:sym typeface="Proxima Nova"/>
              </a:rPr>
              <a:t>"</a:t>
            </a:r>
            <a:endParaRPr sz="3200">
              <a:solidFill>
                <a:srgbClr val="434343"/>
              </a:solidFill>
              <a:highlight>
                <a:srgbClr val="D5F4EB"/>
              </a:highlight>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t/>
            </a:r>
            <a:endParaRPr sz="3200">
              <a:solidFill>
                <a:srgbClr val="434343"/>
              </a:solidFill>
              <a:highlight>
                <a:schemeClr val="accent6"/>
              </a:highlight>
              <a:latin typeface="Proxima Nova"/>
              <a:ea typeface="Proxima Nova"/>
              <a:cs typeface="Proxima Nova"/>
              <a:sym typeface="Proxima Nova"/>
            </a:endParaRPr>
          </a:p>
          <a:p>
            <a:pPr indent="0" lvl="0" marL="0" rtl="0" algn="l">
              <a:spcBef>
                <a:spcPts val="0"/>
              </a:spcBef>
              <a:spcAft>
                <a:spcPts val="0"/>
              </a:spcAft>
              <a:buClr>
                <a:srgbClr val="000000"/>
              </a:buClr>
              <a:buSzPts val="2900"/>
              <a:buFont typeface="Arial"/>
              <a:buNone/>
            </a:pPr>
            <a:r>
              <a:t/>
            </a:r>
            <a:endParaRPr sz="3200">
              <a:solidFill>
                <a:srgbClr val="434343"/>
              </a:solidFill>
              <a:highlight>
                <a:schemeClr val="accent6"/>
              </a:highlight>
              <a:latin typeface="Proxima Nova"/>
              <a:ea typeface="Proxima Nova"/>
              <a:cs typeface="Proxima Nova"/>
              <a:sym typeface="Proxima Nova"/>
            </a:endParaRPr>
          </a:p>
        </p:txBody>
      </p:sp>
      <p:sp>
        <p:nvSpPr>
          <p:cNvPr id="273" name="Google Shape;273;p51"/>
          <p:cNvSpPr txBox="1"/>
          <p:nvPr/>
        </p:nvSpPr>
        <p:spPr>
          <a:xfrm>
            <a:off x="8727450" y="10117225"/>
            <a:ext cx="3829200" cy="1127100"/>
          </a:xfrm>
          <a:prstGeom prst="rect">
            <a:avLst/>
          </a:prstGeom>
          <a:noFill/>
          <a:ln>
            <a:noFill/>
          </a:ln>
        </p:spPr>
        <p:txBody>
          <a:bodyPr anchorCtr="0" anchor="ctr" bIns="243825" lIns="243825" spcFirstLastPara="1" rIns="243825" wrap="square" tIns="243825">
            <a:noAutofit/>
          </a:bodyPr>
          <a:lstStyle/>
          <a:p>
            <a:pPr indent="0" lvl="0" marL="0" rtl="0" algn="r">
              <a:spcBef>
                <a:spcPts val="0"/>
              </a:spcBef>
              <a:spcAft>
                <a:spcPts val="0"/>
              </a:spcAft>
              <a:buClr>
                <a:srgbClr val="000000"/>
              </a:buClr>
              <a:buSzPts val="2900"/>
              <a:buFont typeface="Arial"/>
              <a:buNone/>
            </a:pPr>
            <a:r>
              <a:rPr lang="en" sz="2100">
                <a:solidFill>
                  <a:srgbClr val="888888"/>
                </a:solidFill>
                <a:latin typeface="Proxima Nova Semibold"/>
                <a:ea typeface="Proxima Nova Semibold"/>
                <a:cs typeface="Proxima Nova Semibold"/>
                <a:sym typeface="Proxima Nova Semibold"/>
              </a:rPr>
              <a:t>MICHAEL KRESS</a:t>
            </a:r>
            <a:endParaRPr sz="2100">
              <a:solidFill>
                <a:srgbClr val="888888"/>
              </a:solidFill>
              <a:latin typeface="Proxima Nova Semibold"/>
              <a:ea typeface="Proxima Nova Semibold"/>
              <a:cs typeface="Proxima Nova Semibold"/>
              <a:sym typeface="Proxima Nova Semibold"/>
            </a:endParaRPr>
          </a:p>
          <a:p>
            <a:pPr indent="0" lvl="0" marL="0" rtl="0" algn="r">
              <a:spcBef>
                <a:spcPts val="0"/>
              </a:spcBef>
              <a:spcAft>
                <a:spcPts val="0"/>
              </a:spcAft>
              <a:buClr>
                <a:srgbClr val="000000"/>
              </a:buClr>
              <a:buSzPts val="2900"/>
              <a:buFont typeface="Arial"/>
              <a:buNone/>
            </a:pPr>
            <a:r>
              <a:rPr lang="en" sz="2000">
                <a:solidFill>
                  <a:srgbClr val="888888"/>
                </a:solidFill>
                <a:latin typeface="Proxima Nova"/>
                <a:ea typeface="Proxima Nova"/>
                <a:cs typeface="Proxima Nova"/>
                <a:sym typeface="Proxima Nova"/>
              </a:rPr>
              <a:t>SVP, Developmental Sciences &amp; Clinical Supply</a:t>
            </a:r>
            <a:endParaRPr sz="3600">
              <a:solidFill>
                <a:srgbClr val="888888"/>
              </a:solidFill>
              <a:latin typeface="Proxima Nova"/>
              <a:ea typeface="Proxima Nova"/>
              <a:cs typeface="Proxima Nova"/>
              <a:sym typeface="Proxima Nova"/>
            </a:endParaRPr>
          </a:p>
        </p:txBody>
      </p:sp>
      <p:sp>
        <p:nvSpPr>
          <p:cNvPr id="274" name="Google Shape;274;p51">
            <a:hlinkClick r:id="rId7"/>
          </p:cNvPr>
          <p:cNvSpPr/>
          <p:nvPr/>
        </p:nvSpPr>
        <p:spPr>
          <a:xfrm>
            <a:off x="10477868" y="11315525"/>
            <a:ext cx="1825800" cy="447300"/>
          </a:xfrm>
          <a:prstGeom prst="roundRect">
            <a:avLst>
              <a:gd fmla="val 50000" name="adj"/>
            </a:avLst>
          </a:prstGeom>
          <a:solidFill>
            <a:srgbClr val="02693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EEEEEE"/>
                </a:solidFill>
                <a:latin typeface="Proxima Nova"/>
                <a:ea typeface="Proxima Nova"/>
                <a:cs typeface="Proxima Nova"/>
                <a:sym typeface="Proxima Nova"/>
              </a:rPr>
              <a:t>LEARN MORE</a:t>
            </a:r>
            <a:endParaRPr b="1">
              <a:solidFill>
                <a:srgbClr val="EEEEEE"/>
              </a:solidFill>
              <a:latin typeface="Proxima Nova"/>
              <a:ea typeface="Proxima Nova"/>
              <a:cs typeface="Proxima Nova"/>
              <a:sym typeface="Proxima Nova"/>
            </a:endParaRPr>
          </a:p>
        </p:txBody>
      </p:sp>
      <p:pic>
        <p:nvPicPr>
          <p:cNvPr id="275" name="Google Shape;275;p51"/>
          <p:cNvPicPr preferRelativeResize="0"/>
          <p:nvPr/>
        </p:nvPicPr>
        <p:blipFill>
          <a:blip r:embed="rId8">
            <a:alphaModFix/>
          </a:blip>
          <a:stretch>
            <a:fillRect/>
          </a:stretch>
        </p:blipFill>
        <p:spPr>
          <a:xfrm>
            <a:off x="6956030" y="10830525"/>
            <a:ext cx="1771423" cy="531050"/>
          </a:xfrm>
          <a:prstGeom prst="rect">
            <a:avLst/>
          </a:prstGeom>
          <a:noFill/>
          <a:ln>
            <a:noFill/>
          </a:ln>
        </p:spPr>
      </p:pic>
      <p:sp>
        <p:nvSpPr>
          <p:cNvPr id="276" name="Google Shape;276;p51"/>
          <p:cNvSpPr/>
          <p:nvPr/>
        </p:nvSpPr>
        <p:spPr>
          <a:xfrm>
            <a:off x="12909925" y="8010400"/>
            <a:ext cx="9344400" cy="4627800"/>
          </a:xfrm>
          <a:prstGeom prst="roundRect">
            <a:avLst>
              <a:gd fmla="val 4354" name="adj"/>
            </a:avLst>
          </a:prstGeom>
          <a:solidFill>
            <a:srgbClr val="FFFFFF"/>
          </a:solidFill>
          <a:ln cap="flat" cmpd="sng" w="9525">
            <a:solidFill>
              <a:srgbClr val="EFEFEF"/>
            </a:solidFill>
            <a:prstDash val="solid"/>
            <a:round/>
            <a:headEnd len="sm" w="sm" type="none"/>
            <a:tailEnd len="sm" w="sm" type="none"/>
          </a:ln>
          <a:effectLst>
            <a:outerShdw blurRad="57150" rotWithShape="0" algn="bl" dir="5400000" dist="19050">
              <a:srgbClr val="000000">
                <a:alpha val="10000"/>
              </a:srgbClr>
            </a:outerShdw>
          </a:effectLst>
        </p:spPr>
        <p:txBody>
          <a:bodyPr anchorCtr="0" anchor="ctr" bIns="243825" lIns="243825" spcFirstLastPara="1" rIns="243825" wrap="square" tIns="243825">
            <a:noAutofit/>
          </a:bodyPr>
          <a:lstStyle/>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Arial"/>
              <a:ea typeface="Arial"/>
              <a:cs typeface="Arial"/>
              <a:sym typeface="Arial"/>
            </a:endParaRPr>
          </a:p>
        </p:txBody>
      </p:sp>
      <p:sp>
        <p:nvSpPr>
          <p:cNvPr id="277" name="Google Shape;277;p51"/>
          <p:cNvSpPr txBox="1"/>
          <p:nvPr/>
        </p:nvSpPr>
        <p:spPr>
          <a:xfrm>
            <a:off x="13265241" y="8155708"/>
            <a:ext cx="8988900" cy="2955300"/>
          </a:xfrm>
          <a:prstGeom prst="rect">
            <a:avLst/>
          </a:prstGeom>
          <a:noFill/>
          <a:ln>
            <a:noFill/>
          </a:ln>
        </p:spPr>
        <p:txBody>
          <a:bodyPr anchorCtr="0" anchor="t" bIns="243825" lIns="243825" spcFirstLastPara="1" rIns="243825" wrap="square" tIns="243825">
            <a:spAutoFit/>
          </a:bodyPr>
          <a:lstStyle/>
          <a:p>
            <a:pPr indent="0" lvl="0" marL="0" rtl="0" algn="l">
              <a:spcBef>
                <a:spcPts val="0"/>
              </a:spcBef>
              <a:spcAft>
                <a:spcPts val="0"/>
              </a:spcAft>
              <a:buClr>
                <a:srgbClr val="000000"/>
              </a:buClr>
              <a:buSzPts val="2900"/>
              <a:buFont typeface="Arial"/>
              <a:buNone/>
            </a:pPr>
            <a:r>
              <a:rPr lang="en" sz="3200">
                <a:solidFill>
                  <a:srgbClr val="434343"/>
                </a:solidFill>
                <a:highlight>
                  <a:srgbClr val="D5F4EB"/>
                </a:highlight>
                <a:latin typeface="Proxima Nova"/>
                <a:ea typeface="Proxima Nova"/>
                <a:cs typeface="Proxima Nova"/>
                <a:sym typeface="Proxima Nova"/>
              </a:rPr>
              <a:t>"</a:t>
            </a:r>
            <a:r>
              <a:rPr lang="en" sz="3200">
                <a:solidFill>
                  <a:srgbClr val="434343"/>
                </a:solidFill>
                <a:highlight>
                  <a:srgbClr val="D5F4EB"/>
                </a:highlight>
                <a:latin typeface="Proxima Nova Semibold"/>
                <a:ea typeface="Proxima Nova Semibold"/>
                <a:cs typeface="Proxima Nova Semibold"/>
                <a:sym typeface="Proxima Nova Semibold"/>
              </a:rPr>
              <a:t>Access to Ginkgo's proprietary platform will help enable Pfizer</a:t>
            </a:r>
            <a:r>
              <a:rPr lang="en" sz="3200">
                <a:solidFill>
                  <a:srgbClr val="434343"/>
                </a:solidFill>
                <a:latin typeface="Proxima Nova"/>
                <a:ea typeface="Proxima Nova"/>
                <a:cs typeface="Proxima Nova"/>
                <a:sym typeface="Proxima Nova"/>
              </a:rPr>
              <a:t> to search for novel and exciting RNA constructs with improved stability and expression that could lead to more effective treatments."</a:t>
            </a:r>
            <a:endParaRPr sz="3200">
              <a:solidFill>
                <a:srgbClr val="434343"/>
              </a:solidFill>
              <a:latin typeface="Proxima Nova"/>
              <a:ea typeface="Proxima Nova"/>
              <a:cs typeface="Proxima Nova"/>
              <a:sym typeface="Proxima Nova"/>
            </a:endParaRPr>
          </a:p>
        </p:txBody>
      </p:sp>
      <p:sp>
        <p:nvSpPr>
          <p:cNvPr id="278" name="Google Shape;278;p51"/>
          <p:cNvSpPr txBox="1"/>
          <p:nvPr/>
        </p:nvSpPr>
        <p:spPr>
          <a:xfrm>
            <a:off x="17813058" y="10893250"/>
            <a:ext cx="3914100" cy="1127100"/>
          </a:xfrm>
          <a:prstGeom prst="rect">
            <a:avLst/>
          </a:prstGeom>
          <a:noFill/>
          <a:ln>
            <a:noFill/>
          </a:ln>
        </p:spPr>
        <p:txBody>
          <a:bodyPr anchorCtr="0" anchor="ctr" bIns="243825" lIns="243825" spcFirstLastPara="1" rIns="243825" wrap="square" tIns="243825">
            <a:noAutofit/>
          </a:bodyPr>
          <a:lstStyle/>
          <a:p>
            <a:pPr indent="0" lvl="0" marL="0" rtl="0" algn="r">
              <a:spcBef>
                <a:spcPts val="0"/>
              </a:spcBef>
              <a:spcAft>
                <a:spcPts val="0"/>
              </a:spcAft>
              <a:buClr>
                <a:srgbClr val="000000"/>
              </a:buClr>
              <a:buSzPts val="2900"/>
              <a:buFont typeface="Arial"/>
              <a:buNone/>
            </a:pPr>
            <a:r>
              <a:rPr lang="en" sz="2100">
                <a:solidFill>
                  <a:srgbClr val="888888"/>
                </a:solidFill>
                <a:latin typeface="Proxima Nova Semibold"/>
                <a:ea typeface="Proxima Nova Semibold"/>
                <a:cs typeface="Proxima Nova Semibold"/>
                <a:sym typeface="Proxima Nova Semibold"/>
              </a:rPr>
              <a:t>WILL SOMERS</a:t>
            </a:r>
            <a:endParaRPr sz="2100">
              <a:solidFill>
                <a:srgbClr val="888888"/>
              </a:solidFill>
              <a:latin typeface="Proxima Nova Semibold"/>
              <a:ea typeface="Proxima Nova Semibold"/>
              <a:cs typeface="Proxima Nova Semibold"/>
              <a:sym typeface="Proxima Nova Semibold"/>
            </a:endParaRPr>
          </a:p>
          <a:p>
            <a:pPr indent="0" lvl="0" marL="0" rtl="0" algn="r">
              <a:spcBef>
                <a:spcPts val="0"/>
              </a:spcBef>
              <a:spcAft>
                <a:spcPts val="0"/>
              </a:spcAft>
              <a:buClr>
                <a:srgbClr val="000000"/>
              </a:buClr>
              <a:buSzPts val="2900"/>
              <a:buFont typeface="Arial"/>
              <a:buNone/>
            </a:pPr>
            <a:r>
              <a:rPr lang="en" sz="2000">
                <a:solidFill>
                  <a:srgbClr val="888888"/>
                </a:solidFill>
                <a:latin typeface="Proxima Nova"/>
                <a:ea typeface="Proxima Nova"/>
                <a:cs typeface="Proxima Nova"/>
                <a:sym typeface="Proxima Nova"/>
              </a:rPr>
              <a:t>Head of Biomedicine Design</a:t>
            </a:r>
            <a:endParaRPr sz="3600">
              <a:solidFill>
                <a:srgbClr val="888888"/>
              </a:solidFill>
              <a:latin typeface="Proxima Nova"/>
              <a:ea typeface="Proxima Nova"/>
              <a:cs typeface="Proxima Nova"/>
              <a:sym typeface="Proxima Nova"/>
            </a:endParaRPr>
          </a:p>
        </p:txBody>
      </p:sp>
      <p:sp>
        <p:nvSpPr>
          <p:cNvPr id="279" name="Google Shape;279;p51">
            <a:hlinkClick r:id="rId9"/>
          </p:cNvPr>
          <p:cNvSpPr/>
          <p:nvPr/>
        </p:nvSpPr>
        <p:spPr>
          <a:xfrm>
            <a:off x="20035350" y="12020350"/>
            <a:ext cx="1473900" cy="447300"/>
          </a:xfrm>
          <a:prstGeom prst="roundRect">
            <a:avLst>
              <a:gd fmla="val 50000" name="adj"/>
            </a:avLst>
          </a:prstGeom>
          <a:solidFill>
            <a:srgbClr val="02693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EEEEEE"/>
                </a:solidFill>
                <a:latin typeface="Proxima Nova"/>
                <a:ea typeface="Proxima Nova"/>
                <a:cs typeface="Proxima Nova"/>
                <a:sym typeface="Proxima Nova"/>
              </a:rPr>
              <a:t>LEARN MORE</a:t>
            </a:r>
            <a:endParaRPr b="1">
              <a:solidFill>
                <a:srgbClr val="EEEEEE"/>
              </a:solidFill>
              <a:latin typeface="Proxima Nova"/>
              <a:ea typeface="Proxima Nova"/>
              <a:cs typeface="Proxima Nova"/>
              <a:sym typeface="Proxima Nova"/>
            </a:endParaRPr>
          </a:p>
        </p:txBody>
      </p:sp>
      <p:pic>
        <p:nvPicPr>
          <p:cNvPr id="280" name="Google Shape;280;p51"/>
          <p:cNvPicPr preferRelativeResize="0"/>
          <p:nvPr/>
        </p:nvPicPr>
        <p:blipFill>
          <a:blip r:embed="rId10">
            <a:alphaModFix/>
          </a:blip>
          <a:stretch>
            <a:fillRect/>
          </a:stretch>
        </p:blipFill>
        <p:spPr>
          <a:xfrm>
            <a:off x="13806800" y="11222959"/>
            <a:ext cx="1360526" cy="99201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Ginkgo Slide Template">
  <a:themeElements>
    <a:clrScheme name="Simple Light">
      <a:dk1>
        <a:srgbClr val="000000"/>
      </a:dk1>
      <a:lt1>
        <a:srgbClr val="FFFFFF"/>
      </a:lt1>
      <a:dk2>
        <a:srgbClr val="595959"/>
      </a:dk2>
      <a:lt2>
        <a:srgbClr val="B7B7B7"/>
      </a:lt2>
      <a:accent1>
        <a:srgbClr val="056B39"/>
      </a:accent1>
      <a:accent2>
        <a:srgbClr val="08C5A0"/>
      </a:accent2>
      <a:accent3>
        <a:srgbClr val="18EDBA"/>
      </a:accent3>
      <a:accent4>
        <a:srgbClr val="DAFBF1"/>
      </a:accent4>
      <a:accent5>
        <a:srgbClr val="0097A7"/>
      </a:accent5>
      <a:accent6>
        <a:srgbClr val="C6F4EB"/>
      </a:accent6>
      <a:hlink>
        <a:srgbClr val="00BBD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ATAPOINTS_Template_2024_Light">
  <a:themeElements>
    <a:clrScheme name="Simple Light">
      <a:dk1>
        <a:srgbClr val="000000"/>
      </a:dk1>
      <a:lt1>
        <a:srgbClr val="888888"/>
      </a:lt1>
      <a:dk2>
        <a:srgbClr val="434343"/>
      </a:dk2>
      <a:lt2>
        <a:srgbClr val="B7B7B7"/>
      </a:lt2>
      <a:accent1>
        <a:srgbClr val="5066FF"/>
      </a:accent1>
      <a:accent2>
        <a:srgbClr val="956FFF"/>
      </a:accent2>
      <a:accent3>
        <a:srgbClr val="FEAEFF"/>
      </a:accent3>
      <a:accent4>
        <a:srgbClr val="B7C0FF"/>
      </a:accent4>
      <a:accent5>
        <a:srgbClr val="D5C5FF"/>
      </a:accent5>
      <a:accent6>
        <a:srgbClr val="FFE9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